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73" r:id="rId9"/>
    <p:sldId id="274" r:id="rId10"/>
    <p:sldId id="275" r:id="rId11"/>
    <p:sldId id="277" r:id="rId12"/>
    <p:sldId id="272" r:id="rId13"/>
    <p:sldId id="271" r:id="rId14"/>
    <p:sldId id="258" r:id="rId15"/>
    <p:sldId id="259" r:id="rId16"/>
    <p:sldId id="264" r:id="rId17"/>
    <p:sldId id="265" r:id="rId18"/>
    <p:sldId id="267" r:id="rId19"/>
    <p:sldId id="26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1579C-DF2F-9540-8A26-84ECA1134E6E}" v="8" dt="2024-07-18T21:40:3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2517"/>
  </p:normalViewPr>
  <p:slideViewPr>
    <p:cSldViewPr snapToGrid="0">
      <p:cViewPr varScale="1">
        <p:scale>
          <a:sx n="88" d="100"/>
          <a:sy n="8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3961579C-DF2F-9540-8A26-84ECA1134E6E}"/>
    <pc:docChg chg="undo custSel addSld delSld modSld sldOrd">
      <pc:chgData name="Brian Campbell" userId="a27f3cf3f583021c" providerId="LiveId" clId="{3961579C-DF2F-9540-8A26-84ECA1134E6E}" dt="2024-07-18T21:41:15.181" v="653" actId="14100"/>
      <pc:docMkLst>
        <pc:docMk/>
      </pc:docMkLst>
      <pc:sldChg chg="ord">
        <pc:chgData name="Brian Campbell" userId="a27f3cf3f583021c" providerId="LiveId" clId="{3961579C-DF2F-9540-8A26-84ECA1134E6E}" dt="2024-07-18T00:54:45.862" v="12" actId="20578"/>
        <pc:sldMkLst>
          <pc:docMk/>
          <pc:sldMk cId="547791207" sldId="268"/>
        </pc:sldMkLst>
      </pc:sldChg>
      <pc:sldChg chg="modSp mod">
        <pc:chgData name="Brian Campbell" userId="a27f3cf3f583021c" providerId="LiveId" clId="{3961579C-DF2F-9540-8A26-84ECA1134E6E}" dt="2024-07-18T21:35:35.002" v="504" actId="20577"/>
        <pc:sldMkLst>
          <pc:docMk/>
          <pc:sldMk cId="3326597434" sldId="271"/>
        </pc:sldMkLst>
        <pc:spChg chg="mod">
          <ac:chgData name="Brian Campbell" userId="a27f3cf3f583021c" providerId="LiveId" clId="{3961579C-DF2F-9540-8A26-84ECA1134E6E}" dt="2024-07-18T21:35:35.002" v="504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add del">
        <pc:chgData name="Brian Campbell" userId="a27f3cf3f583021c" providerId="LiveId" clId="{3961579C-DF2F-9540-8A26-84ECA1134E6E}" dt="2024-07-18T00:53:58.905" v="6" actId="2890"/>
        <pc:sldMkLst>
          <pc:docMk/>
          <pc:sldMk cId="842722062" sldId="272"/>
        </pc:sldMkLst>
      </pc:sldChg>
      <pc:sldChg chg="new del">
        <pc:chgData name="Brian Campbell" userId="a27f3cf3f583021c" providerId="LiveId" clId="{3961579C-DF2F-9540-8A26-84ECA1134E6E}" dt="2024-07-18T00:53:31.801" v="1" actId="2696"/>
        <pc:sldMkLst>
          <pc:docMk/>
          <pc:sldMk cId="3245565263" sldId="272"/>
        </pc:sldMkLst>
      </pc:sldChg>
      <pc:sldChg chg="modSp add mod ord">
        <pc:chgData name="Brian Campbell" userId="a27f3cf3f583021c" providerId="LiveId" clId="{3961579C-DF2F-9540-8A26-84ECA1134E6E}" dt="2024-07-18T21:38:40.251" v="625" actId="20577"/>
        <pc:sldMkLst>
          <pc:docMk/>
          <pc:sldMk cId="3410459470" sldId="272"/>
        </pc:sldMkLst>
        <pc:spChg chg="mod">
          <ac:chgData name="Brian Campbell" userId="a27f3cf3f583021c" providerId="LiveId" clId="{3961579C-DF2F-9540-8A26-84ECA1134E6E}" dt="2024-07-18T00:54:56.040" v="22" actId="20577"/>
          <ac:spMkLst>
            <pc:docMk/>
            <pc:sldMk cId="3410459470" sldId="272"/>
            <ac:spMk id="3" creationId="{EA5357D9-D4FB-4AAD-8A2F-1178ADF39DA1}"/>
          </ac:spMkLst>
        </pc:spChg>
        <pc:spChg chg="mod">
          <ac:chgData name="Brian Campbell" userId="a27f3cf3f583021c" providerId="LiveId" clId="{3961579C-DF2F-9540-8A26-84ECA1134E6E}" dt="2024-07-18T21:38:40.251" v="625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addSp delSp add del setBg delDesignElem">
        <pc:chgData name="Brian Campbell" userId="a27f3cf3f583021c" providerId="LiveId" clId="{3961579C-DF2F-9540-8A26-84ECA1134E6E}" dt="2024-07-18T00:53:57.759" v="5"/>
        <pc:sldMkLst>
          <pc:docMk/>
          <pc:sldMk cId="1854548857" sldId="273"/>
        </pc:sldMkLst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9" creationId="{53E5B1A8-3AC9-4BD1-9BBC-78CA94F2D1BA}"/>
          </ac:spMkLst>
        </pc:spChg>
      </pc:sldChg>
      <pc:sldChg chg="addSp delSp modSp add mod">
        <pc:chgData name="Brian Campbell" userId="a27f3cf3f583021c" providerId="LiveId" clId="{3961579C-DF2F-9540-8A26-84ECA1134E6E}" dt="2024-07-18T21:28:18.258" v="257" actId="1076"/>
        <pc:sldMkLst>
          <pc:docMk/>
          <pc:sldMk cId="3656140757" sldId="273"/>
        </pc:sldMkLst>
        <pc:spChg chg="mod">
          <ac:chgData name="Brian Campbell" userId="a27f3cf3f583021c" providerId="LiveId" clId="{3961579C-DF2F-9540-8A26-84ECA1134E6E}" dt="2024-07-18T21:20:52.536" v="238" actId="20577"/>
          <ac:spMkLst>
            <pc:docMk/>
            <pc:sldMk cId="3656140757" sldId="273"/>
            <ac:spMk id="2" creationId="{D1333616-2EEA-6564-B310-AAF69F6E51BD}"/>
          </ac:spMkLst>
        </pc:spChg>
        <pc:spChg chg="del">
          <ac:chgData name="Brian Campbell" userId="a27f3cf3f583021c" providerId="LiveId" clId="{3961579C-DF2F-9540-8A26-84ECA1134E6E}" dt="2024-07-18T21:22:06.796" v="246" actId="478"/>
          <ac:spMkLst>
            <pc:docMk/>
            <pc:sldMk cId="3656140757" sldId="273"/>
            <ac:spMk id="5" creationId="{EAF90190-4388-A7D3-DA3D-D76795FE8B18}"/>
          </ac:spMkLst>
        </pc:spChg>
        <pc:picChg chg="add del mod">
          <ac:chgData name="Brian Campbell" userId="a27f3cf3f583021c" providerId="LiveId" clId="{3961579C-DF2F-9540-8A26-84ECA1134E6E}" dt="2024-07-18T21:26:23.537" v="248" actId="478"/>
          <ac:picMkLst>
            <pc:docMk/>
            <pc:sldMk cId="3656140757" sldId="273"/>
            <ac:picMk id="4" creationId="{E1198611-5784-1CC6-A6BA-56A60F9B1C70}"/>
          </ac:picMkLst>
        </pc:picChg>
        <pc:picChg chg="add del mod">
          <ac:chgData name="Brian Campbell" userId="a27f3cf3f583021c" providerId="LiveId" clId="{3961579C-DF2F-9540-8A26-84ECA1134E6E}" dt="2024-07-18T21:27:10.325" v="253" actId="478"/>
          <ac:picMkLst>
            <pc:docMk/>
            <pc:sldMk cId="3656140757" sldId="273"/>
            <ac:picMk id="7" creationId="{2A2077AE-D6B5-2D4D-B060-27EDC2D0DE25}"/>
          </ac:picMkLst>
        </pc:picChg>
        <pc:picChg chg="add mod">
          <ac:chgData name="Brian Campbell" userId="a27f3cf3f583021c" providerId="LiveId" clId="{3961579C-DF2F-9540-8A26-84ECA1134E6E}" dt="2024-07-18T21:28:18.258" v="257" actId="1076"/>
          <ac:picMkLst>
            <pc:docMk/>
            <pc:sldMk cId="3656140757" sldId="273"/>
            <ac:picMk id="10" creationId="{0626FE5D-E654-FC88-C53D-B7862BE4DCC8}"/>
          </ac:picMkLst>
        </pc:picChg>
        <pc:picChg chg="del">
          <ac:chgData name="Brian Campbell" userId="a27f3cf3f583021c" providerId="LiveId" clId="{3961579C-DF2F-9540-8A26-84ECA1134E6E}" dt="2024-07-18T21:20:23.901" v="176" actId="478"/>
          <ac:picMkLst>
            <pc:docMk/>
            <pc:sldMk cId="3656140757" sldId="273"/>
            <ac:picMk id="17" creationId="{B71906B2-FED4-2ACF-0004-B126DC26D308}"/>
          </ac:picMkLst>
        </pc:picChg>
      </pc:sldChg>
      <pc:sldChg chg="addSp delSp modSp add mod ord modNotesTx">
        <pc:chgData name="Brian Campbell" userId="a27f3cf3f583021c" providerId="LiveId" clId="{3961579C-DF2F-9540-8A26-84ECA1134E6E}" dt="2024-07-18T21:34:33.578" v="475" actId="1036"/>
        <pc:sldMkLst>
          <pc:docMk/>
          <pc:sldMk cId="4166704550" sldId="274"/>
        </pc:sldMkLst>
        <pc:spChg chg="mod">
          <ac:chgData name="Brian Campbell" userId="a27f3cf3f583021c" providerId="LiveId" clId="{3961579C-DF2F-9540-8A26-84ECA1134E6E}" dt="2024-07-18T21:28:46.269" v="270" actId="20577"/>
          <ac:spMkLst>
            <pc:docMk/>
            <pc:sldMk cId="4166704550" sldId="274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0:22.427" v="298" actId="20577"/>
          <ac:spMkLst>
            <pc:docMk/>
            <pc:sldMk cId="4166704550" sldId="274"/>
            <ac:spMk id="7" creationId="{7D1C0FCC-A79B-8D82-05D1-E4F87A5A0A11}"/>
          </ac:spMkLst>
        </pc:spChg>
        <pc:spChg chg="del">
          <ac:chgData name="Brian Campbell" userId="a27f3cf3f583021c" providerId="LiveId" clId="{3961579C-DF2F-9540-8A26-84ECA1134E6E}" dt="2024-07-18T21:28:56.943" v="271" actId="478"/>
          <ac:spMkLst>
            <pc:docMk/>
            <pc:sldMk cId="4166704550" sldId="274"/>
            <ac:spMk id="8" creationId="{FE3475D2-F4C3-8A97-18B2-E4A8557A37F1}"/>
          </ac:spMkLst>
        </pc:spChg>
        <pc:picChg chg="del">
          <ac:chgData name="Brian Campbell" userId="a27f3cf3f583021c" providerId="LiveId" clId="{3961579C-DF2F-9540-8A26-84ECA1134E6E}" dt="2024-07-18T21:28:36.713" v="260" actId="478"/>
          <ac:picMkLst>
            <pc:docMk/>
            <pc:sldMk cId="4166704550" sldId="274"/>
            <ac:picMk id="4" creationId="{C4DBCB93-80C3-93E1-3170-3098373C6715}"/>
          </ac:picMkLst>
        </pc:picChg>
        <pc:picChg chg="add mod">
          <ac:chgData name="Brian Campbell" userId="a27f3cf3f583021c" providerId="LiveId" clId="{3961579C-DF2F-9540-8A26-84ECA1134E6E}" dt="2024-07-18T21:34:33.578" v="475" actId="1036"/>
          <ac:picMkLst>
            <pc:docMk/>
            <pc:sldMk cId="4166704550" sldId="274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0:03.042" v="637" actId="20577"/>
        <pc:sldMkLst>
          <pc:docMk/>
          <pc:sldMk cId="3940634714" sldId="275"/>
        </pc:sldMkLst>
        <pc:spChg chg="mod">
          <ac:chgData name="Brian Campbell" userId="a27f3cf3f583021c" providerId="LiveId" clId="{3961579C-DF2F-9540-8A26-84ECA1134E6E}" dt="2024-07-18T21:40:03.042" v="637" actId="20577"/>
          <ac:spMkLst>
            <pc:docMk/>
            <pc:sldMk cId="3940634714" sldId="275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5:09.390" v="493" actId="20577"/>
          <ac:spMkLst>
            <pc:docMk/>
            <pc:sldMk cId="3940634714" sldId="275"/>
            <ac:spMk id="7" creationId="{7D1C0FCC-A79B-8D82-05D1-E4F87A5A0A11}"/>
          </ac:spMkLst>
        </pc:spChg>
        <pc:picChg chg="add mod">
          <ac:chgData name="Brian Campbell" userId="a27f3cf3f583021c" providerId="LiveId" clId="{3961579C-DF2F-9540-8A26-84ECA1134E6E}" dt="2024-07-18T21:34:42.001" v="477" actId="1036"/>
          <ac:picMkLst>
            <pc:docMk/>
            <pc:sldMk cId="3940634714" sldId="275"/>
            <ac:picMk id="4" creationId="{7E1E60B8-0865-9EFB-5382-91AAB97DD036}"/>
          </ac:picMkLst>
        </pc:picChg>
        <pc:picChg chg="del">
          <ac:chgData name="Brian Campbell" userId="a27f3cf3f583021c" providerId="LiveId" clId="{3961579C-DF2F-9540-8A26-84ECA1134E6E}" dt="2024-07-18T21:33:46.082" v="448" actId="478"/>
          <ac:picMkLst>
            <pc:docMk/>
            <pc:sldMk cId="3940634714" sldId="275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1:15.181" v="653" actId="14100"/>
        <pc:sldMkLst>
          <pc:docMk/>
          <pc:sldMk cId="3223283231" sldId="276"/>
        </pc:sldMkLst>
        <pc:spChg chg="mod">
          <ac:chgData name="Brian Campbell" userId="a27f3cf3f583021c" providerId="LiveId" clId="{3961579C-DF2F-9540-8A26-84ECA1134E6E}" dt="2024-07-18T21:39:49.599" v="627"/>
          <ac:spMkLst>
            <pc:docMk/>
            <pc:sldMk cId="3223283231" sldId="276"/>
            <ac:spMk id="2" creationId="{072D2E6C-D7D9-5A19-EBA3-F361325D660C}"/>
          </ac:spMkLst>
        </pc:spChg>
        <pc:spChg chg="mod">
          <ac:chgData name="Brian Campbell" userId="a27f3cf3f583021c" providerId="LiveId" clId="{3961579C-DF2F-9540-8A26-84ECA1134E6E}" dt="2024-07-18T21:41:15.181" v="653" actId="14100"/>
          <ac:spMkLst>
            <pc:docMk/>
            <pc:sldMk cId="3223283231" sldId="276"/>
            <ac:spMk id="5" creationId="{054D79B3-23A9-B672-3B8B-2907857BE9E5}"/>
          </ac:spMkLst>
        </pc:spChg>
        <pc:picChg chg="add mod">
          <ac:chgData name="Brian Campbell" userId="a27f3cf3f583021c" providerId="LiveId" clId="{3961579C-DF2F-9540-8A26-84ECA1134E6E}" dt="2024-07-18T21:40:55.131" v="646" actId="14100"/>
          <ac:picMkLst>
            <pc:docMk/>
            <pc:sldMk cId="3223283231" sldId="276"/>
            <ac:picMk id="4" creationId="{CB553646-2DDF-650D-C36C-C32CACC523FE}"/>
          </ac:picMkLst>
        </pc:picChg>
        <pc:picChg chg="del">
          <ac:chgData name="Brian Campbell" userId="a27f3cf3f583021c" providerId="LiveId" clId="{3961579C-DF2F-9540-8A26-84ECA1134E6E}" dt="2024-07-18T21:40:12.598" v="638" actId="478"/>
          <ac:picMkLst>
            <pc:docMk/>
            <pc:sldMk cId="3223283231" sldId="276"/>
            <ac:picMk id="17" creationId="{D0883807-B68A-F374-F3E6-968D6E769FE9}"/>
          </ac:picMkLst>
        </pc:picChg>
      </pc:sldChg>
    </pc:docChg>
  </pc:docChgLst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18T23:06:18.854" v="1488" actId="6549"/>
      <pc:docMkLst>
        <pc:docMk/>
      </pc:docMkLst>
      <pc:sldChg chg="delSp modSp mod delDesignElem">
        <pc:chgData name="Mike Saunders" userId="c0986ea9a2f2a984" providerId="LiveId" clId="{A88E1021-0D6E-4899-A132-129726DC3689}" dt="2024-07-18T22:56:52.562" v="1345" actId="403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8T22:56:52.562" v="1345" actId="403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8T23:05:24.419" v="1477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8T23:05:24.419" v="1477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1.642" v="148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8T23:05:41.642" v="1480" actId="1076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7T23:10:51.337" v="428" actId="2057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7T23:11:03.460" v="433" actId="2057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8.081" v="1482" actId="207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8T23:05:48.081" v="1482" actId="20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mod">
          <ac:chgData name="Mike Saunders" userId="c0986ea9a2f2a984" providerId="LiveId" clId="{A88E1021-0D6E-4899-A132-129726DC3689}" dt="2024-07-17T23:56:08.563" v="1211" actId="14100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7T23:14:03.716" v="540" actId="2057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mod">
          <ac:chgData name="Mike Saunders" userId="c0986ea9a2f2a984" providerId="LiveId" clId="{A88E1021-0D6E-4899-A132-129726DC3689}" dt="2024-07-17T23:56:42.334" v="1215" actId="1076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mod">
          <ac:chgData name="Mike Saunders" userId="c0986ea9a2f2a984" providerId="LiveId" clId="{A88E1021-0D6E-4899-A132-129726DC3689}" dt="2024-07-17T23:57:12.046" v="1219" actId="1076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modSp mod">
        <pc:chgData name="Mike Saunders" userId="c0986ea9a2f2a984" providerId="LiveId" clId="{A88E1021-0D6E-4899-A132-129726DC3689}" dt="2024-07-18T23:06:01.883" v="1484" actId="207"/>
        <pc:sldMkLst>
          <pc:docMk/>
          <pc:sldMk cId="4166704550" sldId="274"/>
        </pc:sldMkLst>
        <pc:spChg chg="mod">
          <ac:chgData name="Mike Saunders" userId="c0986ea9a2f2a984" providerId="LiveId" clId="{A88E1021-0D6E-4899-A132-129726DC3689}" dt="2024-07-18T23:06:01.883" v="1484" actId="207"/>
          <ac:spMkLst>
            <pc:docMk/>
            <pc:sldMk cId="4166704550" sldId="274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06:12.532" v="1486" actId="207"/>
        <pc:sldMkLst>
          <pc:docMk/>
          <pc:sldMk cId="3940634714" sldId="275"/>
        </pc:sldMkLst>
        <pc:spChg chg="mod">
          <ac:chgData name="Mike Saunders" userId="c0986ea9a2f2a984" providerId="LiveId" clId="{A88E1021-0D6E-4899-A132-129726DC3689}" dt="2024-07-18T23:06:12.532" v="1486" actId="207"/>
          <ac:spMkLst>
            <pc:docMk/>
            <pc:sldMk cId="3940634714" sldId="275"/>
            <ac:spMk id="7" creationId="{7D1C0FCC-A79B-8D82-05D1-E4F87A5A0A11}"/>
          </ac:spMkLst>
        </pc:spChg>
      </pc:sldChg>
      <pc:sldChg chg="addSp delSp modSp add mod setBg delDesignElem modNotesTx">
        <pc:chgData name="Mike Saunders" userId="c0986ea9a2f2a984" providerId="LiveId" clId="{A88E1021-0D6E-4899-A132-129726DC3689}" dt="2024-07-18T23:06:18.854" v="1488" actId="6549"/>
        <pc:sldMkLst>
          <pc:docMk/>
          <pc:sldMk cId="1590742534" sldId="277"/>
        </pc:sldMkLst>
        <pc:spChg chg="mod">
          <ac:chgData name="Mike Saunders" userId="c0986ea9a2f2a984" providerId="LiveId" clId="{A88E1021-0D6E-4899-A132-129726DC3689}" dt="2024-07-18T23:04:38.706" v="1476" actId="20577"/>
          <ac:spMkLst>
            <pc:docMk/>
            <pc:sldMk cId="1590742534" sldId="277"/>
            <ac:spMk id="2" creationId="{56E94A04-04A0-FD3D-83EC-CBA731417051}"/>
          </ac:spMkLst>
        </pc:spChg>
        <pc:spChg chg="del mod">
          <ac:chgData name="Mike Saunders" userId="c0986ea9a2f2a984" providerId="LiveId" clId="{A88E1021-0D6E-4899-A132-129726DC3689}" dt="2024-07-18T23:03:53.952" v="1416" actId="478"/>
          <ac:spMkLst>
            <pc:docMk/>
            <pc:sldMk cId="1590742534" sldId="277"/>
            <ac:spMk id="7" creationId="{7D1C0FCC-A79B-8D82-05D1-E4F87A5A0A11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9" creationId="{A8384FB5-9ADC-4DDC-881B-597D56F5B15D}"/>
          </ac:spMkLst>
        </pc:spChg>
        <pc:spChg chg="add mod">
          <ac:chgData name="Mike Saunders" userId="c0986ea9a2f2a984" providerId="LiveId" clId="{A88E1021-0D6E-4899-A132-129726DC3689}" dt="2024-07-18T23:04:25.593" v="1461" actId="1076"/>
          <ac:spMkLst>
            <pc:docMk/>
            <pc:sldMk cId="1590742534" sldId="277"/>
            <ac:spMk id="10" creationId="{09B234A6-59CE-142D-C352-173878D97BF5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2" creationId="{A8384FB5-9ADC-4DDC-881B-597D56F5B15D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4" creationId="{1199E1B1-A8C0-4FE8-A5A8-1CB41D69F857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5" creationId="{A7009A0A-BEF5-4EAC-AF15-E4F9F002E239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6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8" creationId="{A7009A0A-BEF5-4EAC-AF15-E4F9F002E239}"/>
          </ac:spMkLst>
        </pc:spChg>
        <pc:picChg chg="del">
          <ac:chgData name="Mike Saunders" userId="c0986ea9a2f2a984" providerId="LiveId" clId="{A88E1021-0D6E-4899-A132-129726DC3689}" dt="2024-07-18T23:00:42.925" v="1352" actId="478"/>
          <ac:picMkLst>
            <pc:docMk/>
            <pc:sldMk cId="1590742534" sldId="277"/>
            <ac:picMk id="4" creationId="{7E1E60B8-0865-9EFB-5382-91AAB97DD036}"/>
          </ac:picMkLst>
        </pc:picChg>
        <pc:picChg chg="add del mod">
          <ac:chgData name="Mike Saunders" userId="c0986ea9a2f2a984" providerId="LiveId" clId="{A88E1021-0D6E-4899-A132-129726DC3689}" dt="2024-07-18T23:03:04.953" v="1381" actId="478"/>
          <ac:picMkLst>
            <pc:docMk/>
            <pc:sldMk cId="1590742534" sldId="277"/>
            <ac:picMk id="5" creationId="{C6F43B31-2361-D277-D40D-F0C578809BDD}"/>
          </ac:picMkLst>
        </pc:picChg>
        <pc:picChg chg="add mod">
          <ac:chgData name="Mike Saunders" userId="c0986ea9a2f2a984" providerId="LiveId" clId="{A88E1021-0D6E-4899-A132-129726DC3689}" dt="2024-07-18T23:04:30.854" v="1468" actId="1076"/>
          <ac:picMkLst>
            <pc:docMk/>
            <pc:sldMk cId="1590742534" sldId="277"/>
            <ac:picMk id="8" creationId="{7701BF50-4FBE-02BA-8031-2607A00A08F6}"/>
          </ac:picMkLst>
        </pc:picChg>
      </pc:sldChg>
      <pc:sldChg chg="addSp modSp new del mod setBg">
        <pc:chgData name="Mike Saunders" userId="c0986ea9a2f2a984" providerId="LiveId" clId="{A88E1021-0D6E-4899-A132-129726DC3689}" dt="2024-07-18T23:00:32.998" v="1349" actId="47"/>
        <pc:sldMkLst>
          <pc:docMk/>
          <pc:sldMk cId="3139819979" sldId="277"/>
        </pc:sldMkLst>
        <pc:spChg chg="mo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2" creationId="{F3A2013F-40C7-CA0C-3772-6AA4A7F235B2}"/>
          </ac:spMkLst>
        </pc:spChg>
        <pc:spChg chg="ad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9" creationId="{A4AC5506-6312-4701-8D3C-40187889A947}"/>
          </ac:spMkLst>
        </pc:spChg>
        <pc:picChg chg="add mod">
          <ac:chgData name="Mike Saunders" userId="c0986ea9a2f2a984" providerId="LiveId" clId="{A88E1021-0D6E-4899-A132-129726DC3689}" dt="2024-07-18T23:00:23.062" v="1348" actId="26606"/>
          <ac:picMkLst>
            <pc:docMk/>
            <pc:sldMk cId="3139819979" sldId="277"/>
            <ac:picMk id="4" creationId="{220DC481-1AA2-BFCA-15D8-3875467A67CF}"/>
          </ac:picMkLst>
        </pc:picChg>
      </pc:sldChg>
      <pc:sldChg chg="addSp delSp modSp add del mod setBg delDesignElem chgLayout">
        <pc:chgData name="Mike Saunders" userId="c0986ea9a2f2a984" providerId="LiveId" clId="{A88E1021-0D6E-4899-A132-129726DC3689}" dt="2024-07-18T23:01:20.730" v="1362"/>
        <pc:sldMkLst>
          <pc:docMk/>
          <pc:sldMk cId="680769365" sldId="278"/>
        </pc:sldMkLst>
        <pc:spChg chg="mod ord">
          <ac:chgData name="Mike Saunders" userId="c0986ea9a2f2a984" providerId="LiveId" clId="{A88E1021-0D6E-4899-A132-129726DC3689}" dt="2024-07-18T23:01:20.064" v="1361" actId="700"/>
          <ac:spMkLst>
            <pc:docMk/>
            <pc:sldMk cId="680769365" sldId="278"/>
            <ac:spMk id="2" creationId="{56E94A04-04A0-FD3D-83EC-CBA731417051}"/>
          </ac:spMkLst>
        </pc:spChg>
        <pc:spChg chg="mod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7" creationId="{7D1C0FCC-A79B-8D82-05D1-E4F87A5A0A11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2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4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5" creationId="{A7009A0A-BEF5-4EAC-AF15-E4F9F002E239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6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8" creationId="{A7009A0A-BEF5-4EAC-AF15-E4F9F002E239}"/>
          </ac:spMkLst>
        </pc:spChg>
        <pc:picChg chg="mod">
          <ac:chgData name="Mike Saunders" userId="c0986ea9a2f2a984" providerId="LiveId" clId="{A88E1021-0D6E-4899-A132-129726DC3689}" dt="2024-07-18T23:01:17.365" v="1360" actId="26606"/>
          <ac:picMkLst>
            <pc:docMk/>
            <pc:sldMk cId="680769365" sldId="278"/>
            <ac:picMk id="4" creationId="{7E1E60B8-0865-9EFB-5382-91AAB97DD0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Amasis MT Pro Black" panose="020F0502020204030204" pitchFamily="18" charset="0"/>
              </a:rPr>
              <a:t>Investigating the Impact of Weather and Influenza as Well as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0.0667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7E1E60B8-0865-9EFB-5382-91AAB97D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613060"/>
            <a:ext cx="10325098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01BF50-4FBE-02BA-8031-2607A00A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607"/>
            <a:ext cx="12192000" cy="2695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</p:spTree>
    <p:extLst>
      <p:ext uri="{BB962C8B-B14F-4D97-AF65-F5344CB8AC3E}">
        <p14:creationId xmlns:p14="http://schemas.microsoft.com/office/powerpoint/2010/main" val="159074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Influenza</a:t>
            </a:r>
          </a:p>
          <a:p>
            <a:pPr lvl="1"/>
            <a:r>
              <a:rPr lang="en-US" dirty="0"/>
              <a:t>Try to get influenza data based on diagnosis vs hospitalizations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Temperature</a:t>
            </a:r>
          </a:p>
          <a:p>
            <a:pPr lvl="1"/>
            <a:r>
              <a:rPr lang="en-US" dirty="0"/>
              <a:t>XXX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Analyze temperatures based on seasons, graph, and look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341045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-0.582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AC1AB0-9313-08BA-D191-FFCEC26F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896924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-0.019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883807-B68A-F374-F3E6-968D6E76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82015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916886" y="6498460"/>
            <a:ext cx="22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-0.4140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CB553646-2DDF-650D-C36C-C32CACC5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5" y="1655276"/>
            <a:ext cx="10218885" cy="47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8" y="1822348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37070" y="642972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-0.598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906B2-FED4-2ACF-0004-B126DC26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1990038"/>
            <a:ext cx="990572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Trends for Columbus, Cleveland, and Cincinnati</a:t>
            </a:r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26FE5D-E654-FC88-C53D-B7862BE4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2" y="1574310"/>
            <a:ext cx="7772400" cy="52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0.3725</a:t>
            </a:r>
          </a:p>
        </p:txBody>
      </p:sp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FBFB0AA6-AC21-19E8-D895-39354C9D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3" y="1647288"/>
            <a:ext cx="10047890" cy="48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348</Words>
  <Application>Microsoft Office PowerPoint</Application>
  <PresentationFormat>Widescreen</PresentationFormat>
  <Paragraphs>69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Amasis MT Pro Black</vt:lpstr>
      <vt:lpstr>Aptos</vt:lpstr>
      <vt:lpstr>Aptos Display</vt:lpstr>
      <vt:lpstr>Arial</vt:lpstr>
      <vt:lpstr>Office Theme</vt:lpstr>
      <vt:lpstr>Investigating the Impact of Weather and Influenza as Well as Population Growth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Population Trends for Columbus, Cleveland, and Cincinnati</vt:lpstr>
      <vt:lpstr>Weekly Temperatures &amp; Population- Columbus</vt:lpstr>
      <vt:lpstr>Weekly Temperatures &amp; Population- Cincinnati</vt:lpstr>
      <vt:lpstr>Ohio Average Temperature Trend</vt:lpstr>
      <vt:lpstr>Next Steps</vt:lpstr>
      <vt:lpstr>Appendix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Seasonal Average Temperature &amp; Seasonal Total Hospitalizations - Cleveland</vt:lpstr>
      <vt:lpstr>Weekly Temperatures &amp; Population- 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Mike Saunders</cp:lastModifiedBy>
  <cp:revision>1</cp:revision>
  <dcterms:created xsi:type="dcterms:W3CDTF">2024-07-17T22:47:49Z</dcterms:created>
  <dcterms:modified xsi:type="dcterms:W3CDTF">2024-07-18T23:07:34Z</dcterms:modified>
</cp:coreProperties>
</file>