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7"/>
  </p:notesMasterIdLst>
  <p:sldIdLst>
    <p:sldId id="256" r:id="rId2"/>
    <p:sldId id="269" r:id="rId3"/>
    <p:sldId id="270" r:id="rId4"/>
    <p:sldId id="260" r:id="rId5"/>
    <p:sldId id="262" r:id="rId6"/>
    <p:sldId id="263" r:id="rId7"/>
    <p:sldId id="266" r:id="rId8"/>
    <p:sldId id="271" r:id="rId9"/>
    <p:sldId id="258" r:id="rId10"/>
    <p:sldId id="259" r:id="rId11"/>
    <p:sldId id="264" r:id="rId12"/>
    <p:sldId id="265" r:id="rId13"/>
    <p:sldId id="267" r:id="rId14"/>
    <p:sldId id="268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61579C-DF2F-9540-8A26-84ECA1134E6E}" v="2" dt="2024-07-18T00:53:57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0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Campbell" userId="a27f3cf3f583021c" providerId="LiveId" clId="{3961579C-DF2F-9540-8A26-84ECA1134E6E}"/>
    <pc:docChg chg="undo custSel addSld delSld modSld sldOrd">
      <pc:chgData name="Brian Campbell" userId="a27f3cf3f583021c" providerId="LiveId" clId="{3961579C-DF2F-9540-8A26-84ECA1134E6E}" dt="2024-07-18T00:56:45.551" v="174" actId="20577"/>
      <pc:docMkLst>
        <pc:docMk/>
      </pc:docMkLst>
      <pc:sldChg chg="ord">
        <pc:chgData name="Brian Campbell" userId="a27f3cf3f583021c" providerId="LiveId" clId="{3961579C-DF2F-9540-8A26-84ECA1134E6E}" dt="2024-07-18T00:54:45.862" v="12" actId="20578"/>
        <pc:sldMkLst>
          <pc:docMk/>
          <pc:sldMk cId="547791207" sldId="268"/>
        </pc:sldMkLst>
      </pc:sldChg>
      <pc:sldChg chg="add del">
        <pc:chgData name="Brian Campbell" userId="a27f3cf3f583021c" providerId="LiveId" clId="{3961579C-DF2F-9540-8A26-84ECA1134E6E}" dt="2024-07-18T00:53:58.905" v="6" actId="2890"/>
        <pc:sldMkLst>
          <pc:docMk/>
          <pc:sldMk cId="842722062" sldId="272"/>
        </pc:sldMkLst>
      </pc:sldChg>
      <pc:sldChg chg="new del">
        <pc:chgData name="Brian Campbell" userId="a27f3cf3f583021c" providerId="LiveId" clId="{3961579C-DF2F-9540-8A26-84ECA1134E6E}" dt="2024-07-18T00:53:31.801" v="1" actId="2696"/>
        <pc:sldMkLst>
          <pc:docMk/>
          <pc:sldMk cId="3245565263" sldId="272"/>
        </pc:sldMkLst>
      </pc:sldChg>
      <pc:sldChg chg="modSp add mod ord">
        <pc:chgData name="Brian Campbell" userId="a27f3cf3f583021c" providerId="LiveId" clId="{3961579C-DF2F-9540-8A26-84ECA1134E6E}" dt="2024-07-18T00:56:45.551" v="174" actId="20577"/>
        <pc:sldMkLst>
          <pc:docMk/>
          <pc:sldMk cId="3410459470" sldId="272"/>
        </pc:sldMkLst>
        <pc:spChg chg="mod">
          <ac:chgData name="Brian Campbell" userId="a27f3cf3f583021c" providerId="LiveId" clId="{3961579C-DF2F-9540-8A26-84ECA1134E6E}" dt="2024-07-18T00:54:56.040" v="22" actId="20577"/>
          <ac:spMkLst>
            <pc:docMk/>
            <pc:sldMk cId="3410459470" sldId="272"/>
            <ac:spMk id="3" creationId="{EA5357D9-D4FB-4AAD-8A2F-1178ADF39DA1}"/>
          </ac:spMkLst>
        </pc:spChg>
        <pc:spChg chg="mod">
          <ac:chgData name="Brian Campbell" userId="a27f3cf3f583021c" providerId="LiveId" clId="{3961579C-DF2F-9540-8A26-84ECA1134E6E}" dt="2024-07-18T00:56:45.551" v="174" actId="20577"/>
          <ac:spMkLst>
            <pc:docMk/>
            <pc:sldMk cId="3410459470" sldId="272"/>
            <ac:spMk id="4" creationId="{A334D890-1D5F-47EF-1BC9-33EF85062CF7}"/>
          </ac:spMkLst>
        </pc:spChg>
      </pc:sldChg>
      <pc:sldChg chg="addSp delSp add del setBg delDesignElem">
        <pc:chgData name="Brian Campbell" userId="a27f3cf3f583021c" providerId="LiveId" clId="{3961579C-DF2F-9540-8A26-84ECA1134E6E}" dt="2024-07-18T00:53:57.759" v="5"/>
        <pc:sldMkLst>
          <pc:docMk/>
          <pc:sldMk cId="1854548857" sldId="273"/>
        </pc:sldMkLst>
        <pc:spChg chg="add del">
          <ac:chgData name="Brian Campbell" userId="a27f3cf3f583021c" providerId="LiveId" clId="{3961579C-DF2F-9540-8A26-84ECA1134E6E}" dt="2024-07-18T00:53:57.759" v="5"/>
          <ac:spMkLst>
            <pc:docMk/>
            <pc:sldMk cId="1854548857" sldId="273"/>
            <ac:spMk id="8" creationId="{1B15ED52-F352-441B-82BF-E0EA34836D08}"/>
          </ac:spMkLst>
        </pc:spChg>
        <pc:spChg chg="add del">
          <ac:chgData name="Brian Campbell" userId="a27f3cf3f583021c" providerId="LiveId" clId="{3961579C-DF2F-9540-8A26-84ECA1134E6E}" dt="2024-07-18T00:53:57.759" v="5"/>
          <ac:spMkLst>
            <pc:docMk/>
            <pc:sldMk cId="1854548857" sldId="273"/>
            <ac:spMk id="10" creationId="{3B2E3793-BFE6-45A2-9B7B-E18844431C99}"/>
          </ac:spMkLst>
        </pc:spChg>
        <pc:spChg chg="add del">
          <ac:chgData name="Brian Campbell" userId="a27f3cf3f583021c" providerId="LiveId" clId="{3961579C-DF2F-9540-8A26-84ECA1134E6E}" dt="2024-07-18T00:53:57.759" v="5"/>
          <ac:spMkLst>
            <pc:docMk/>
            <pc:sldMk cId="1854548857" sldId="273"/>
            <ac:spMk id="12" creationId="{BC4C4868-CB8F-4AF9-9CDB-8108F2C19B67}"/>
          </ac:spMkLst>
        </pc:spChg>
        <pc:spChg chg="add del">
          <ac:chgData name="Brian Campbell" userId="a27f3cf3f583021c" providerId="LiveId" clId="{3961579C-DF2F-9540-8A26-84ECA1134E6E}" dt="2024-07-18T00:53:57.759" v="5"/>
          <ac:spMkLst>
            <pc:docMk/>
            <pc:sldMk cId="1854548857" sldId="273"/>
            <ac:spMk id="14" creationId="{375E0459-6403-40CD-989D-56A4407CA12E}"/>
          </ac:spMkLst>
        </pc:spChg>
        <pc:spChg chg="add del">
          <ac:chgData name="Brian Campbell" userId="a27f3cf3f583021c" providerId="LiveId" clId="{3961579C-DF2F-9540-8A26-84ECA1134E6E}" dt="2024-07-18T00:53:57.759" v="5"/>
          <ac:spMkLst>
            <pc:docMk/>
            <pc:sldMk cId="1854548857" sldId="273"/>
            <ac:spMk id="19" creationId="{53E5B1A8-3AC9-4BD1-9BBC-78CA94F2D1BA}"/>
          </ac:spMkLst>
        </pc:spChg>
      </pc:sldChg>
    </pc:docChg>
  </pc:docChgLst>
  <pc:docChgLst>
    <pc:chgData name="Mike Saunders" userId="c0986ea9a2f2a984" providerId="LiveId" clId="{A88E1021-0D6E-4899-A132-129726DC3689}"/>
    <pc:docChg chg="undo custSel addSld delSld modSld sldOrd">
      <pc:chgData name="Mike Saunders" userId="c0986ea9a2f2a984" providerId="LiveId" clId="{A88E1021-0D6E-4899-A132-129726DC3689}" dt="2024-07-18T00:34:43.888" v="1323"/>
      <pc:docMkLst>
        <pc:docMk/>
      </pc:docMkLst>
      <pc:sldChg chg="delSp modSp mod delDesignElem">
        <pc:chgData name="Mike Saunders" userId="c0986ea9a2f2a984" providerId="LiveId" clId="{A88E1021-0D6E-4899-A132-129726DC3689}" dt="2024-07-17T23:58:03.217" v="1221" actId="20577"/>
        <pc:sldMkLst>
          <pc:docMk/>
          <pc:sldMk cId="4031883172" sldId="256"/>
        </pc:sldMkLst>
        <pc:spChg chg="mod">
          <ac:chgData name="Mike Saunders" userId="c0986ea9a2f2a984" providerId="LiveId" clId="{A88E1021-0D6E-4899-A132-129726DC3689}" dt="2024-07-17T23:58:03.217" v="1221" actId="20577"/>
          <ac:spMkLst>
            <pc:docMk/>
            <pc:sldMk cId="4031883172" sldId="256"/>
            <ac:spMk id="2" creationId="{4EB9F1EE-B7C1-B5A7-D3DE-5486DF557772}"/>
          </ac:spMkLst>
        </pc:spChg>
        <pc:spChg chg="mod">
          <ac:chgData name="Mike Saunders" userId="c0986ea9a2f2a984" providerId="LiveId" clId="{A88E1021-0D6E-4899-A132-129726DC3689}" dt="2024-07-17T23:15:46.324" v="548" actId="120"/>
          <ac:spMkLst>
            <pc:docMk/>
            <pc:sldMk cId="4031883172" sldId="256"/>
            <ac:spMk id="3" creationId="{79CBFAF9-313F-CFE8-A551-D1D9961AA6DB}"/>
          </ac:spMkLst>
        </pc:spChg>
        <pc:spChg chg="del">
          <ac:chgData name="Mike Saunders" userId="c0986ea9a2f2a984" providerId="LiveId" clId="{A88E1021-0D6E-4899-A132-129726DC3689}" dt="2024-07-17T22:52:10.071" v="4"/>
          <ac:spMkLst>
            <pc:docMk/>
            <pc:sldMk cId="4031883172" sldId="256"/>
            <ac:spMk id="9" creationId="{9B7AD9F6-8CE7-4299-8FC6-328F4DCD3FF9}"/>
          </ac:spMkLst>
        </pc:spChg>
        <pc:spChg chg="del">
          <ac:chgData name="Mike Saunders" userId="c0986ea9a2f2a984" providerId="LiveId" clId="{A88E1021-0D6E-4899-A132-129726DC3689}" dt="2024-07-17T22:52:10.071" v="4"/>
          <ac:spMkLst>
            <pc:docMk/>
            <pc:sldMk cId="4031883172" sldId="256"/>
            <ac:spMk id="11" creationId="{F49775AF-8896-43EE-92C6-83497D6DC56F}"/>
          </ac:spMkLst>
        </pc:spChg>
      </pc:sldChg>
      <pc:sldChg chg="new del">
        <pc:chgData name="Mike Saunders" userId="c0986ea9a2f2a984" providerId="LiveId" clId="{A88E1021-0D6E-4899-A132-129726DC3689}" dt="2024-07-17T22:51:38.835" v="2" actId="47"/>
        <pc:sldMkLst>
          <pc:docMk/>
          <pc:sldMk cId="1999600122" sldId="257"/>
        </pc:sldMkLst>
      </pc:sldChg>
      <pc:sldChg chg="addSp delSp modSp new mod ord setBg modClrScheme delDesignElem chgLayout">
        <pc:chgData name="Mike Saunders" userId="c0986ea9a2f2a984" providerId="LiveId" clId="{A88E1021-0D6E-4899-A132-129726DC3689}" dt="2024-07-18T00:34:43.888" v="1323"/>
        <pc:sldMkLst>
          <pc:docMk/>
          <pc:sldMk cId="3642388448" sldId="258"/>
        </pc:sldMkLst>
        <pc:spChg chg="add mod ord">
          <ac:chgData name="Mike Saunders" userId="c0986ea9a2f2a984" providerId="LiveId" clId="{A88E1021-0D6E-4899-A132-129726DC3689}" dt="2024-07-17T23:02:12.166" v="189" actId="26606"/>
          <ac:spMkLst>
            <pc:docMk/>
            <pc:sldMk cId="3642388448" sldId="258"/>
            <ac:spMk id="2" creationId="{7246B072-2CCD-AA46-3FEE-4CEEE79E61DD}"/>
          </ac:spMkLst>
        </pc:spChg>
        <pc:spChg chg="add del mod">
          <ac:chgData name="Mike Saunders" userId="c0986ea9a2f2a984" providerId="LiveId" clId="{A88E1021-0D6E-4899-A132-129726DC3689}" dt="2024-07-17T22:53:37.533" v="37" actId="22"/>
          <ac:spMkLst>
            <pc:docMk/>
            <pc:sldMk cId="3642388448" sldId="258"/>
            <ac:spMk id="3" creationId="{F2F4B3BA-39D7-AD7E-98E9-30F9E5F21D59}"/>
          </ac:spMkLst>
        </pc:spChg>
        <pc:spChg chg="add del mod">
          <ac:chgData name="Mike Saunders" userId="c0986ea9a2f2a984" providerId="LiveId" clId="{A88E1021-0D6E-4899-A132-129726DC3689}" dt="2024-07-17T22:59:48.427" v="149" actId="22"/>
          <ac:spMkLst>
            <pc:docMk/>
            <pc:sldMk cId="3642388448" sldId="258"/>
            <ac:spMk id="11" creationId="{BFAE83A6-84C7-4527-C281-F25253888976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642388448" sldId="258"/>
            <ac:spMk id="14" creationId="{9CB95732-565A-4D2C-A3AB-CC460C0D3826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642388448" sldId="258"/>
            <ac:spMk id="16" creationId="{E19B653C-798C-4333-8452-3DF3AE3C1D11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642388448" sldId="258"/>
            <ac:spMk id="18" creationId="{0FE50278-E2EC-42B2-A1F1-921DD39901C4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642388448" sldId="258"/>
            <ac:spMk id="20" creationId="{1236153F-0DB4-40DD-87C6-B40C1B7E282C}"/>
          </ac:spMkLst>
        </pc:spChg>
        <pc:picChg chg="add mod">
          <ac:chgData name="Mike Saunders" userId="c0986ea9a2f2a984" providerId="LiveId" clId="{A88E1021-0D6E-4899-A132-129726DC3689}" dt="2024-07-17T23:02:52.978" v="199" actId="14100"/>
          <ac:picMkLst>
            <pc:docMk/>
            <pc:sldMk cId="3642388448" sldId="258"/>
            <ac:picMk id="5" creationId="{D1BCF4F6-7804-D210-8B6C-6B972C9059BC}"/>
          </ac:picMkLst>
        </pc:picChg>
        <pc:picChg chg="add mod ord">
          <ac:chgData name="Mike Saunders" userId="c0986ea9a2f2a984" providerId="LiveId" clId="{A88E1021-0D6E-4899-A132-129726DC3689}" dt="2024-07-17T23:02:52.978" v="199" actId="14100"/>
          <ac:picMkLst>
            <pc:docMk/>
            <pc:sldMk cId="3642388448" sldId="258"/>
            <ac:picMk id="7" creationId="{5588B13E-BDFF-C93D-43A9-38CE70AC80D5}"/>
          </ac:picMkLst>
        </pc:picChg>
        <pc:picChg chg="add mod">
          <ac:chgData name="Mike Saunders" userId="c0986ea9a2f2a984" providerId="LiveId" clId="{A88E1021-0D6E-4899-A132-129726DC3689}" dt="2024-07-17T23:02:58.869" v="200" actId="1076"/>
          <ac:picMkLst>
            <pc:docMk/>
            <pc:sldMk cId="3642388448" sldId="258"/>
            <ac:picMk id="9" creationId="{88B5389A-081F-90DB-2CDA-630EC88D3D9E}"/>
          </ac:picMkLst>
        </pc:picChg>
      </pc:sldChg>
      <pc:sldChg chg="addSp delSp modSp add mod ord setBg delDesignElem">
        <pc:chgData name="Mike Saunders" userId="c0986ea9a2f2a984" providerId="LiveId" clId="{A88E1021-0D6E-4899-A132-129726DC3689}" dt="2024-07-18T00:34:43.888" v="1323"/>
        <pc:sldMkLst>
          <pc:docMk/>
          <pc:sldMk cId="3963055046" sldId="259"/>
        </pc:sldMkLst>
        <pc:spChg chg="mod">
          <ac:chgData name="Mike Saunders" userId="c0986ea9a2f2a984" providerId="LiveId" clId="{A88E1021-0D6E-4899-A132-129726DC3689}" dt="2024-07-17T23:02:04.593" v="188" actId="26606"/>
          <ac:spMkLst>
            <pc:docMk/>
            <pc:sldMk cId="3963055046" sldId="259"/>
            <ac:spMk id="2" creationId="{7246B072-2CCD-AA46-3FEE-4CEEE79E61DD}"/>
          </ac:spMkLst>
        </pc:spChg>
        <pc:spChg chg="add del mod">
          <ac:chgData name="Mike Saunders" userId="c0986ea9a2f2a984" providerId="LiveId" clId="{A88E1021-0D6E-4899-A132-129726DC3689}" dt="2024-07-17T22:55:15.482" v="67" actId="478"/>
          <ac:spMkLst>
            <pc:docMk/>
            <pc:sldMk cId="3963055046" sldId="259"/>
            <ac:spMk id="4" creationId="{7B9AC07A-AD8F-3D20-1763-F7AD64328A5F}"/>
          </ac:spMkLst>
        </pc:spChg>
        <pc:spChg chg="add mod">
          <ac:chgData name="Mike Saunders" userId="c0986ea9a2f2a984" providerId="LiveId" clId="{A88E1021-0D6E-4899-A132-129726DC3689}" dt="2024-07-17T23:27:46.062" v="590" actId="1036"/>
          <ac:spMkLst>
            <pc:docMk/>
            <pc:sldMk cId="3963055046" sldId="259"/>
            <ac:spMk id="14" creationId="{DF933A6A-A9E1-9BF3-97CB-093399238658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963055046" sldId="259"/>
            <ac:spMk id="18" creationId="{9CB95732-565A-4D2C-A3AB-CC460C0D3826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963055046" sldId="259"/>
            <ac:spMk id="20" creationId="{E19B653C-798C-4333-8452-3DF3AE3C1D11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963055046" sldId="259"/>
            <ac:spMk id="22" creationId="{0FE50278-E2EC-42B2-A1F1-921DD39901C4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3963055046" sldId="259"/>
            <ac:spMk id="24" creationId="{1236153F-0DB4-40DD-87C6-B40C1B7E282C}"/>
          </ac:spMkLst>
        </pc:spChg>
        <pc:picChg chg="del">
          <ac:chgData name="Mike Saunders" userId="c0986ea9a2f2a984" providerId="LiveId" clId="{A88E1021-0D6E-4899-A132-129726DC3689}" dt="2024-07-17T22:55:08.740" v="64" actId="478"/>
          <ac:picMkLst>
            <pc:docMk/>
            <pc:sldMk cId="3963055046" sldId="259"/>
            <ac:picMk id="5" creationId="{D1BCF4F6-7804-D210-8B6C-6B972C9059BC}"/>
          </ac:picMkLst>
        </pc:picChg>
        <pc:picChg chg="del mod">
          <ac:chgData name="Mike Saunders" userId="c0986ea9a2f2a984" providerId="LiveId" clId="{A88E1021-0D6E-4899-A132-129726DC3689}" dt="2024-07-17T22:55:09.414" v="66" actId="478"/>
          <ac:picMkLst>
            <pc:docMk/>
            <pc:sldMk cId="3963055046" sldId="259"/>
            <ac:picMk id="7" creationId="{5588B13E-BDFF-C93D-43A9-38CE70AC80D5}"/>
          </ac:picMkLst>
        </pc:picChg>
        <pc:picChg chg="add mod ord">
          <ac:chgData name="Mike Saunders" userId="c0986ea9a2f2a984" providerId="LiveId" clId="{A88E1021-0D6E-4899-A132-129726DC3689}" dt="2024-07-17T23:03:26.635" v="207" actId="1076"/>
          <ac:picMkLst>
            <pc:docMk/>
            <pc:sldMk cId="3963055046" sldId="259"/>
            <ac:picMk id="8" creationId="{D8B84859-15E5-4212-A406-1A0FA29CD419}"/>
          </ac:picMkLst>
        </pc:picChg>
        <pc:picChg chg="del">
          <ac:chgData name="Mike Saunders" userId="c0986ea9a2f2a984" providerId="LiveId" clId="{A88E1021-0D6E-4899-A132-129726DC3689}" dt="2024-07-17T22:55:16.153" v="68" actId="478"/>
          <ac:picMkLst>
            <pc:docMk/>
            <pc:sldMk cId="3963055046" sldId="259"/>
            <ac:picMk id="9" creationId="{88B5389A-081F-90DB-2CDA-630EC88D3D9E}"/>
          </ac:picMkLst>
        </pc:picChg>
        <pc:picChg chg="add mod">
          <ac:chgData name="Mike Saunders" userId="c0986ea9a2f2a984" providerId="LiveId" clId="{A88E1021-0D6E-4899-A132-129726DC3689}" dt="2024-07-17T23:03:22.311" v="205" actId="14100"/>
          <ac:picMkLst>
            <pc:docMk/>
            <pc:sldMk cId="3963055046" sldId="259"/>
            <ac:picMk id="11" creationId="{270AD0E6-6871-8A62-10D1-DEEEC88A3130}"/>
          </ac:picMkLst>
        </pc:picChg>
        <pc:picChg chg="add mod">
          <ac:chgData name="Mike Saunders" userId="c0986ea9a2f2a984" providerId="LiveId" clId="{A88E1021-0D6E-4899-A132-129726DC3689}" dt="2024-07-17T23:03:28.640" v="208" actId="1076"/>
          <ac:picMkLst>
            <pc:docMk/>
            <pc:sldMk cId="3963055046" sldId="259"/>
            <ac:picMk id="13" creationId="{4A659193-77B0-4253-75AD-BD4F0E6CF1D4}"/>
          </ac:picMkLst>
        </pc:picChg>
        <pc:cxnChg chg="add mod">
          <ac:chgData name="Mike Saunders" userId="c0986ea9a2f2a984" providerId="LiveId" clId="{A88E1021-0D6E-4899-A132-129726DC3689}" dt="2024-07-17T23:28:23.765" v="595" actId="1035"/>
          <ac:cxnSpMkLst>
            <pc:docMk/>
            <pc:sldMk cId="3963055046" sldId="259"/>
            <ac:cxnSpMk id="16" creationId="{7ED0AD73-8D78-6C47-1F66-5DCC413BB75F}"/>
          </ac:cxnSpMkLst>
        </pc:cxnChg>
        <pc:cxnChg chg="add mod">
          <ac:chgData name="Mike Saunders" userId="c0986ea9a2f2a984" providerId="LiveId" clId="{A88E1021-0D6E-4899-A132-129726DC3689}" dt="2024-07-17T23:27:46.062" v="590" actId="1036"/>
          <ac:cxnSpMkLst>
            <pc:docMk/>
            <pc:sldMk cId="3963055046" sldId="259"/>
            <ac:cxnSpMk id="17" creationId="{9C392C03-1F03-0785-A782-50D38A2B9761}"/>
          </ac:cxnSpMkLst>
        </pc:cxnChg>
        <pc:cxnChg chg="add mod">
          <ac:chgData name="Mike Saunders" userId="c0986ea9a2f2a984" providerId="LiveId" clId="{A88E1021-0D6E-4899-A132-129726DC3689}" dt="2024-07-17T23:27:46.062" v="590" actId="1036"/>
          <ac:cxnSpMkLst>
            <pc:docMk/>
            <pc:sldMk cId="3963055046" sldId="259"/>
            <ac:cxnSpMk id="19" creationId="{CF42BC7C-203D-194E-EDA7-3F7B6F3D3472}"/>
          </ac:cxnSpMkLst>
        </pc:cxnChg>
      </pc:sldChg>
      <pc:sldChg chg="addSp delSp modSp new mod setBg delDesignElem chgLayout">
        <pc:chgData name="Mike Saunders" userId="c0986ea9a2f2a984" providerId="LiveId" clId="{A88E1021-0D6E-4899-A132-129726DC3689}" dt="2024-07-17T23:28:32.408" v="598" actId="14100"/>
        <pc:sldMkLst>
          <pc:docMk/>
          <pc:sldMk cId="2120321798" sldId="260"/>
        </pc:sldMkLst>
        <pc:spChg chg="mod ord">
          <ac:chgData name="Mike Saunders" userId="c0986ea9a2f2a984" providerId="LiveId" clId="{A88E1021-0D6E-4899-A132-129726DC3689}" dt="2024-07-17T23:01:58.515" v="187" actId="26606"/>
          <ac:spMkLst>
            <pc:docMk/>
            <pc:sldMk cId="2120321798" sldId="260"/>
            <ac:spMk id="2" creationId="{50815309-FC43-BB74-ACF0-40E80AE85C97}"/>
          </ac:spMkLst>
        </pc:spChg>
        <pc:spChg chg="add mod">
          <ac:chgData name="Mike Saunders" userId="c0986ea9a2f2a984" providerId="LiveId" clId="{A88E1021-0D6E-4899-A132-129726DC3689}" dt="2024-07-17T23:28:18.266" v="592" actId="1076"/>
          <ac:spMkLst>
            <pc:docMk/>
            <pc:sldMk cId="2120321798" sldId="260"/>
            <ac:spMk id="5" creationId="{8A6618D2-9721-A1AC-FC1C-C834F25262C4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2120321798" sldId="260"/>
            <ac:spMk id="9" creationId="{A8384FB5-9ADC-4DDC-881B-597D56F5B15D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2120321798" sldId="260"/>
            <ac:spMk id="11" creationId="{1199E1B1-A8C0-4FE8-A5A8-1CB41D69F857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2120321798" sldId="260"/>
            <ac:spMk id="13" creationId="{84A8DE83-DE75-4B41-9DB4-A7EC0B0DEC0B}"/>
          </ac:spMkLst>
        </pc:spChg>
        <pc:spChg chg="add del">
          <ac:chgData name="Mike Saunders" userId="c0986ea9a2f2a984" providerId="LiveId" clId="{A88E1021-0D6E-4899-A132-129726DC3689}" dt="2024-07-17T23:04:35.333" v="218"/>
          <ac:spMkLst>
            <pc:docMk/>
            <pc:sldMk cId="2120321798" sldId="260"/>
            <ac:spMk id="15" creationId="{A7009A0A-BEF5-4EAC-AF15-E4F9F002E239}"/>
          </ac:spMkLst>
        </pc:spChg>
        <pc:picChg chg="add mod">
          <ac:chgData name="Mike Saunders" userId="c0986ea9a2f2a984" providerId="LiveId" clId="{A88E1021-0D6E-4899-A132-129726DC3689}" dt="2024-07-17T23:03:38.044" v="210" actId="14100"/>
          <ac:picMkLst>
            <pc:docMk/>
            <pc:sldMk cId="2120321798" sldId="260"/>
            <ac:picMk id="4" creationId="{AFB11A5D-B6D9-B1C9-FBE4-61CB4323AFEE}"/>
          </ac:picMkLst>
        </pc:picChg>
        <pc:cxnChg chg="add mod">
          <ac:chgData name="Mike Saunders" userId="c0986ea9a2f2a984" providerId="LiveId" clId="{A88E1021-0D6E-4899-A132-129726DC3689}" dt="2024-07-17T23:28:32.408" v="598" actId="14100"/>
          <ac:cxnSpMkLst>
            <pc:docMk/>
            <pc:sldMk cId="2120321798" sldId="260"/>
            <ac:cxnSpMk id="6" creationId="{C74810E2-0BBB-B9DE-309E-09B9D23FF9F3}"/>
          </ac:cxnSpMkLst>
        </pc:cxnChg>
      </pc:sldChg>
      <pc:sldChg chg="delSp add del mod setBg delDesignElem">
        <pc:chgData name="Mike Saunders" userId="c0986ea9a2f2a984" providerId="LiveId" clId="{A88E1021-0D6E-4899-A132-129726DC3689}" dt="2024-07-17T23:04:47.047" v="221" actId="47"/>
        <pc:sldMkLst>
          <pc:docMk/>
          <pc:sldMk cId="4066361515" sldId="261"/>
        </pc:sldMkLst>
        <pc:spChg chg="del">
          <ac:chgData name="Mike Saunders" userId="c0986ea9a2f2a984" providerId="LiveId" clId="{A88E1021-0D6E-4899-A132-129726DC3689}" dt="2024-07-17T23:04:12.112" v="212"/>
          <ac:spMkLst>
            <pc:docMk/>
            <pc:sldMk cId="4066361515" sldId="261"/>
            <ac:spMk id="9" creationId="{A8384FB5-9ADC-4DDC-881B-597D56F5B15D}"/>
          </ac:spMkLst>
        </pc:spChg>
        <pc:spChg chg="del">
          <ac:chgData name="Mike Saunders" userId="c0986ea9a2f2a984" providerId="LiveId" clId="{A88E1021-0D6E-4899-A132-129726DC3689}" dt="2024-07-17T23:04:12.112" v="212"/>
          <ac:spMkLst>
            <pc:docMk/>
            <pc:sldMk cId="4066361515" sldId="261"/>
            <ac:spMk id="11" creationId="{1199E1B1-A8C0-4FE8-A5A8-1CB41D69F857}"/>
          </ac:spMkLst>
        </pc:spChg>
        <pc:spChg chg="del">
          <ac:chgData name="Mike Saunders" userId="c0986ea9a2f2a984" providerId="LiveId" clId="{A88E1021-0D6E-4899-A132-129726DC3689}" dt="2024-07-17T23:04:12.112" v="212"/>
          <ac:spMkLst>
            <pc:docMk/>
            <pc:sldMk cId="4066361515" sldId="261"/>
            <ac:spMk id="13" creationId="{84A8DE83-DE75-4B41-9DB4-A7EC0B0DEC0B}"/>
          </ac:spMkLst>
        </pc:spChg>
        <pc:spChg chg="del">
          <ac:chgData name="Mike Saunders" userId="c0986ea9a2f2a984" providerId="LiveId" clId="{A88E1021-0D6E-4899-A132-129726DC3689}" dt="2024-07-17T23:04:12.112" v="212"/>
          <ac:spMkLst>
            <pc:docMk/>
            <pc:sldMk cId="4066361515" sldId="261"/>
            <ac:spMk id="15" creationId="{A7009A0A-BEF5-4EAC-AF15-E4F9F002E239}"/>
          </ac:spMkLst>
        </pc:spChg>
        <pc:picChg chg="del">
          <ac:chgData name="Mike Saunders" userId="c0986ea9a2f2a984" providerId="LiveId" clId="{A88E1021-0D6E-4899-A132-129726DC3689}" dt="2024-07-17T23:04:16.709" v="213" actId="478"/>
          <ac:picMkLst>
            <pc:docMk/>
            <pc:sldMk cId="4066361515" sldId="261"/>
            <ac:picMk id="4" creationId="{AFB11A5D-B6D9-B1C9-FBE4-61CB4323AFEE}"/>
          </ac:picMkLst>
        </pc:picChg>
      </pc:sldChg>
      <pc:sldChg chg="addSp delSp modSp add mod setBg delDesignElem chgLayout">
        <pc:chgData name="Mike Saunders" userId="c0986ea9a2f2a984" providerId="LiveId" clId="{A88E1021-0D6E-4899-A132-129726DC3689}" dt="2024-07-17T23:05:54.270" v="261" actId="1076"/>
        <pc:sldMkLst>
          <pc:docMk/>
          <pc:sldMk cId="3717669872" sldId="262"/>
        </pc:sldMkLst>
        <pc:spChg chg="mod ord">
          <ac:chgData name="Mike Saunders" userId="c0986ea9a2f2a984" providerId="LiveId" clId="{A88E1021-0D6E-4899-A132-129726DC3689}" dt="2024-07-17T23:05:06.376" v="252" actId="20577"/>
          <ac:spMkLst>
            <pc:docMk/>
            <pc:sldMk cId="3717669872" sldId="262"/>
            <ac:spMk id="2" creationId="{50815309-FC43-BB74-ACF0-40E80AE85C97}"/>
          </ac:spMkLst>
        </pc:spChg>
        <pc:spChg chg="add">
          <ac:chgData name="Mike Saunders" userId="c0986ea9a2f2a984" providerId="LiveId" clId="{A88E1021-0D6E-4899-A132-129726DC3689}" dt="2024-07-17T23:04:57.335" v="223" actId="26606"/>
          <ac:spMkLst>
            <pc:docMk/>
            <pc:sldMk cId="3717669872" sldId="262"/>
            <ac:spMk id="6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04:57.335" v="223" actId="26606"/>
          <ac:spMkLst>
            <pc:docMk/>
            <pc:sldMk cId="3717669872" sldId="262"/>
            <ac:spMk id="7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04:57.335" v="223" actId="26606"/>
          <ac:spMkLst>
            <pc:docMk/>
            <pc:sldMk cId="3717669872" sldId="262"/>
            <ac:spMk id="8" creationId="{84A8DE83-DE75-4B41-9DB4-A7EC0B0DEC0B}"/>
          </ac:spMkLst>
        </pc:spChg>
        <pc:spChg chg="del">
          <ac:chgData name="Mike Saunders" userId="c0986ea9a2f2a984" providerId="LiveId" clId="{A88E1021-0D6E-4899-A132-129726DC3689}" dt="2024-07-17T23:04:45.058" v="220"/>
          <ac:spMkLst>
            <pc:docMk/>
            <pc:sldMk cId="3717669872" sldId="262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04:57.335" v="223" actId="26606"/>
          <ac:spMkLst>
            <pc:docMk/>
            <pc:sldMk cId="3717669872" sldId="262"/>
            <ac:spMk id="10" creationId="{A7009A0A-BEF5-4EAC-AF15-E4F9F002E239}"/>
          </ac:spMkLst>
        </pc:spChg>
        <pc:spChg chg="del">
          <ac:chgData name="Mike Saunders" userId="c0986ea9a2f2a984" providerId="LiveId" clId="{A88E1021-0D6E-4899-A132-129726DC3689}" dt="2024-07-17T23:04:45.058" v="220"/>
          <ac:spMkLst>
            <pc:docMk/>
            <pc:sldMk cId="3717669872" sldId="262"/>
            <ac:spMk id="11" creationId="{1199E1B1-A8C0-4FE8-A5A8-1CB41D69F857}"/>
          </ac:spMkLst>
        </pc:spChg>
        <pc:spChg chg="del">
          <ac:chgData name="Mike Saunders" userId="c0986ea9a2f2a984" providerId="LiveId" clId="{A88E1021-0D6E-4899-A132-129726DC3689}" dt="2024-07-17T23:04:45.058" v="220"/>
          <ac:spMkLst>
            <pc:docMk/>
            <pc:sldMk cId="3717669872" sldId="262"/>
            <ac:spMk id="13" creationId="{84A8DE83-DE75-4B41-9DB4-A7EC0B0DEC0B}"/>
          </ac:spMkLst>
        </pc:spChg>
        <pc:spChg chg="del">
          <ac:chgData name="Mike Saunders" userId="c0986ea9a2f2a984" providerId="LiveId" clId="{A88E1021-0D6E-4899-A132-129726DC3689}" dt="2024-07-17T23:04:45.058" v="220"/>
          <ac:spMkLst>
            <pc:docMk/>
            <pc:sldMk cId="3717669872" sldId="262"/>
            <ac:spMk id="15" creationId="{A7009A0A-BEF5-4EAC-AF15-E4F9F002E239}"/>
          </ac:spMkLst>
        </pc:spChg>
        <pc:picChg chg="del mod">
          <ac:chgData name="Mike Saunders" userId="c0986ea9a2f2a984" providerId="LiveId" clId="{A88E1021-0D6E-4899-A132-129726DC3689}" dt="2024-07-17T23:05:31.953" v="253" actId="478"/>
          <ac:picMkLst>
            <pc:docMk/>
            <pc:sldMk cId="3717669872" sldId="262"/>
            <ac:picMk id="4" creationId="{AFB11A5D-B6D9-B1C9-FBE4-61CB4323AFEE}"/>
          </ac:picMkLst>
        </pc:picChg>
        <pc:picChg chg="add del mod">
          <ac:chgData name="Mike Saunders" userId="c0986ea9a2f2a984" providerId="LiveId" clId="{A88E1021-0D6E-4899-A132-129726DC3689}" dt="2024-07-17T23:05:49.842" v="258" actId="478"/>
          <ac:picMkLst>
            <pc:docMk/>
            <pc:sldMk cId="3717669872" sldId="262"/>
            <ac:picMk id="5" creationId="{B50C7A48-167F-EF8F-BB6D-360BDECE68FA}"/>
          </ac:picMkLst>
        </pc:picChg>
        <pc:picChg chg="add mod">
          <ac:chgData name="Mike Saunders" userId="c0986ea9a2f2a984" providerId="LiveId" clId="{A88E1021-0D6E-4899-A132-129726DC3689}" dt="2024-07-17T23:05:54.270" v="261" actId="1076"/>
          <ac:picMkLst>
            <pc:docMk/>
            <pc:sldMk cId="3717669872" sldId="262"/>
            <ac:picMk id="14" creationId="{E6F4DC44-B925-36D1-2B98-0405F7380B72}"/>
          </ac:picMkLst>
        </pc:picChg>
      </pc:sldChg>
      <pc:sldChg chg="addSp delSp modSp new mod setBg">
        <pc:chgData name="Mike Saunders" userId="c0986ea9a2f2a984" providerId="LiveId" clId="{A88E1021-0D6E-4899-A132-129726DC3689}" dt="2024-07-17T23:30:03.863" v="670" actId="1076"/>
        <pc:sldMkLst>
          <pc:docMk/>
          <pc:sldMk cId="276345597" sldId="263"/>
        </pc:sldMkLst>
        <pc:spChg chg="mod">
          <ac:chgData name="Mike Saunders" userId="c0986ea9a2f2a984" providerId="LiveId" clId="{A88E1021-0D6E-4899-A132-129726DC3689}" dt="2024-07-17T23:08:34.331" v="352" actId="20577"/>
          <ac:spMkLst>
            <pc:docMk/>
            <pc:sldMk cId="276345597" sldId="263"/>
            <ac:spMk id="2" creationId="{56E94A04-04A0-FD3D-83EC-CBA731417051}"/>
          </ac:spMkLst>
        </pc:spChg>
        <pc:spChg chg="add del">
          <ac:chgData name="Mike Saunders" userId="c0986ea9a2f2a984" providerId="LiveId" clId="{A88E1021-0D6E-4899-A132-129726DC3689}" dt="2024-07-17T23:09:49.765" v="370" actId="22"/>
          <ac:spMkLst>
            <pc:docMk/>
            <pc:sldMk cId="276345597" sldId="263"/>
            <ac:spMk id="6" creationId="{4DA4E3A8-4FF8-32E7-5006-DCDE99E4428A}"/>
          </ac:spMkLst>
        </pc:spChg>
        <pc:spChg chg="add mod">
          <ac:chgData name="Mike Saunders" userId="c0986ea9a2f2a984" providerId="LiveId" clId="{A88E1021-0D6E-4899-A132-129726DC3689}" dt="2024-07-17T23:13:26.385" v="529" actId="1035"/>
          <ac:spMkLst>
            <pc:docMk/>
            <pc:sldMk cId="276345597" sldId="263"/>
            <ac:spMk id="7" creationId="{7D1C0FCC-A79B-8D82-05D1-E4F87A5A0A11}"/>
          </ac:spMkLst>
        </pc:spChg>
        <pc:spChg chg="add mod">
          <ac:chgData name="Mike Saunders" userId="c0986ea9a2f2a984" providerId="LiveId" clId="{A88E1021-0D6E-4899-A132-129726DC3689}" dt="2024-07-17T23:30:03.863" v="670" actId="1076"/>
          <ac:spMkLst>
            <pc:docMk/>
            <pc:sldMk cId="276345597" sldId="263"/>
            <ac:spMk id="8" creationId="{FE3475D2-F4C3-8A97-18B2-E4A8557A37F1}"/>
          </ac:spMkLst>
        </pc:spChg>
        <pc:spChg chg="add">
          <ac:chgData name="Mike Saunders" userId="c0986ea9a2f2a984" providerId="LiveId" clId="{A88E1021-0D6E-4899-A132-129726DC3689}" dt="2024-07-17T23:06:36.788" v="264" actId="26606"/>
          <ac:spMkLst>
            <pc:docMk/>
            <pc:sldMk cId="276345597" sldId="263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06:36.788" v="264" actId="26606"/>
          <ac:spMkLst>
            <pc:docMk/>
            <pc:sldMk cId="276345597" sldId="263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06:36.788" v="264" actId="26606"/>
          <ac:spMkLst>
            <pc:docMk/>
            <pc:sldMk cId="276345597" sldId="263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06:36.788" v="264" actId="26606"/>
          <ac:spMkLst>
            <pc:docMk/>
            <pc:sldMk cId="276345597" sldId="263"/>
            <ac:spMk id="15" creationId="{A7009A0A-BEF5-4EAC-AF15-E4F9F002E239}"/>
          </ac:spMkLst>
        </pc:spChg>
        <pc:picChg chg="add mod">
          <ac:chgData name="Mike Saunders" userId="c0986ea9a2f2a984" providerId="LiveId" clId="{A88E1021-0D6E-4899-A132-129726DC3689}" dt="2024-07-17T23:10:29.681" v="407" actId="1076"/>
          <ac:picMkLst>
            <pc:docMk/>
            <pc:sldMk cId="276345597" sldId="263"/>
            <ac:picMk id="4" creationId="{C4DBCB93-80C3-93E1-3170-3098373C6715}"/>
          </ac:picMkLst>
        </pc:picChg>
      </pc:sldChg>
      <pc:sldChg chg="addSp delSp add del setBg delDesignElem">
        <pc:chgData name="Mike Saunders" userId="c0986ea9a2f2a984" providerId="LiveId" clId="{A88E1021-0D6E-4899-A132-129726DC3689}" dt="2024-07-18T00:33:58.662" v="1316"/>
        <pc:sldMkLst>
          <pc:docMk/>
          <pc:sldMk cId="1340483109" sldId="264"/>
        </pc:sldMkLst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340483109" sldId="264"/>
            <ac:spMk id="9" creationId="{A8384FB5-9ADC-4DDC-881B-597D56F5B15D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340483109" sldId="264"/>
            <ac:spMk id="11" creationId="{1199E1B1-A8C0-4FE8-A5A8-1CB41D69F857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340483109" sldId="264"/>
            <ac:spMk id="13" creationId="{84A8DE83-DE75-4B41-9DB4-A7EC0B0DEC0B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340483109" sldId="264"/>
            <ac:spMk id="15" creationId="{A7009A0A-BEF5-4EAC-AF15-E4F9F002E239}"/>
          </ac:spMkLst>
        </pc:spChg>
      </pc:sldChg>
      <pc:sldChg chg="addSp modSp new add del mod ord setBg">
        <pc:chgData name="Mike Saunders" userId="c0986ea9a2f2a984" providerId="LiveId" clId="{A88E1021-0D6E-4899-A132-129726DC3689}" dt="2024-07-18T00:34:05.458" v="1319"/>
        <pc:sldMkLst>
          <pc:docMk/>
          <pc:sldMk cId="2038907524" sldId="264"/>
        </pc:sldMkLst>
        <pc:spChg chg="mod">
          <ac:chgData name="Mike Saunders" userId="c0986ea9a2f2a984" providerId="LiveId" clId="{A88E1021-0D6E-4899-A132-129726DC3689}" dt="2024-07-17T23:08:29.506" v="341" actId="20577"/>
          <ac:spMkLst>
            <pc:docMk/>
            <pc:sldMk cId="2038907524" sldId="264"/>
            <ac:spMk id="2" creationId="{03B76D06-025D-EB1E-9E89-B631CD9CF719}"/>
          </ac:spMkLst>
        </pc:spChg>
        <pc:spChg chg="add mod">
          <ac:chgData name="Mike Saunders" userId="c0986ea9a2f2a984" providerId="LiveId" clId="{A88E1021-0D6E-4899-A132-129726DC3689}" dt="2024-07-17T23:10:51.337" v="428" actId="20577"/>
          <ac:spMkLst>
            <pc:docMk/>
            <pc:sldMk cId="2038907524" sldId="264"/>
            <ac:spMk id="5" creationId="{D2871EBF-C9C9-567C-D518-945B1D0C72BA}"/>
          </ac:spMkLst>
        </pc:spChg>
        <pc:spChg chg="add mod">
          <ac:chgData name="Mike Saunders" userId="c0986ea9a2f2a984" providerId="LiveId" clId="{A88E1021-0D6E-4899-A132-129726DC3689}" dt="2024-07-17T23:30:08.881" v="671"/>
          <ac:spMkLst>
            <pc:docMk/>
            <pc:sldMk cId="2038907524" sldId="264"/>
            <ac:spMk id="6" creationId="{7FF9EF46-0D10-2FBF-4776-9F711BC9802A}"/>
          </ac:spMkLst>
        </pc:spChg>
        <pc:spChg chg="add">
          <ac:chgData name="Mike Saunders" userId="c0986ea9a2f2a984" providerId="LiveId" clId="{A88E1021-0D6E-4899-A132-129726DC3689}" dt="2024-07-17T23:08:18.661" v="326" actId="26606"/>
          <ac:spMkLst>
            <pc:docMk/>
            <pc:sldMk cId="2038907524" sldId="264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08:18.661" v="326" actId="26606"/>
          <ac:spMkLst>
            <pc:docMk/>
            <pc:sldMk cId="2038907524" sldId="264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08:18.661" v="326" actId="26606"/>
          <ac:spMkLst>
            <pc:docMk/>
            <pc:sldMk cId="2038907524" sldId="264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08:18.661" v="326" actId="26606"/>
          <ac:spMkLst>
            <pc:docMk/>
            <pc:sldMk cId="2038907524" sldId="264"/>
            <ac:spMk id="15" creationId="{A7009A0A-BEF5-4EAC-AF15-E4F9F002E239}"/>
          </ac:spMkLst>
        </pc:spChg>
        <pc:picChg chg="add mod">
          <ac:chgData name="Mike Saunders" userId="c0986ea9a2f2a984" providerId="LiveId" clId="{A88E1021-0D6E-4899-A132-129726DC3689}" dt="2024-07-17T23:08:18.661" v="326" actId="26606"/>
          <ac:picMkLst>
            <pc:docMk/>
            <pc:sldMk cId="2038907524" sldId="264"/>
            <ac:picMk id="4" creationId="{69A72209-1EE0-2F90-380E-8A052706DC1C}"/>
          </ac:picMkLst>
        </pc:picChg>
      </pc:sldChg>
      <pc:sldChg chg="addSp delSp add del setBg delDesignElem">
        <pc:chgData name="Mike Saunders" userId="c0986ea9a2f2a984" providerId="LiveId" clId="{A88E1021-0D6E-4899-A132-129726DC3689}" dt="2024-07-18T00:33:58.662" v="1316"/>
        <pc:sldMkLst>
          <pc:docMk/>
          <pc:sldMk cId="1022878573" sldId="265"/>
        </pc:sldMkLst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022878573" sldId="265"/>
            <ac:spMk id="9" creationId="{A8384FB5-9ADC-4DDC-881B-597D56F5B15D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022878573" sldId="265"/>
            <ac:spMk id="11" creationId="{1199E1B1-A8C0-4FE8-A5A8-1CB41D69F857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022878573" sldId="265"/>
            <ac:spMk id="13" creationId="{84A8DE83-DE75-4B41-9DB4-A7EC0B0DEC0B}"/>
          </ac:spMkLst>
        </pc:spChg>
        <pc:spChg chg="add del">
          <ac:chgData name="Mike Saunders" userId="c0986ea9a2f2a984" providerId="LiveId" clId="{A88E1021-0D6E-4899-A132-129726DC3689}" dt="2024-07-18T00:33:58.662" v="1316"/>
          <ac:spMkLst>
            <pc:docMk/>
            <pc:sldMk cId="1022878573" sldId="265"/>
            <ac:spMk id="15" creationId="{A7009A0A-BEF5-4EAC-AF15-E4F9F002E239}"/>
          </ac:spMkLst>
        </pc:spChg>
      </pc:sldChg>
      <pc:sldChg chg="addSp modSp new add del mod ord setBg">
        <pc:chgData name="Mike Saunders" userId="c0986ea9a2f2a984" providerId="LiveId" clId="{A88E1021-0D6E-4899-A132-129726DC3689}" dt="2024-07-18T00:34:05.458" v="1319"/>
        <pc:sldMkLst>
          <pc:docMk/>
          <pc:sldMk cId="3741511294" sldId="265"/>
        </pc:sldMkLst>
        <pc:spChg chg="mod">
          <ac:chgData name="Mike Saunders" userId="c0986ea9a2f2a984" providerId="LiveId" clId="{A88E1021-0D6E-4899-A132-129726DC3689}" dt="2024-07-17T23:09:08.850" v="368" actId="20577"/>
          <ac:spMkLst>
            <pc:docMk/>
            <pc:sldMk cId="3741511294" sldId="265"/>
            <ac:spMk id="2" creationId="{A7BF1CC6-6F79-011F-31C7-ACAC4CD300A9}"/>
          </ac:spMkLst>
        </pc:spChg>
        <pc:spChg chg="add mod">
          <ac:chgData name="Mike Saunders" userId="c0986ea9a2f2a984" providerId="LiveId" clId="{A88E1021-0D6E-4899-A132-129726DC3689}" dt="2024-07-17T23:11:03.460" v="433" actId="20577"/>
          <ac:spMkLst>
            <pc:docMk/>
            <pc:sldMk cId="3741511294" sldId="265"/>
            <ac:spMk id="5" creationId="{C38563DC-48A6-78B7-EE16-C7A41F983135}"/>
          </ac:spMkLst>
        </pc:spChg>
        <pc:spChg chg="add mod">
          <ac:chgData name="Mike Saunders" userId="c0986ea9a2f2a984" providerId="LiveId" clId="{A88E1021-0D6E-4899-A132-129726DC3689}" dt="2024-07-17T23:30:11.171" v="672"/>
          <ac:spMkLst>
            <pc:docMk/>
            <pc:sldMk cId="3741511294" sldId="265"/>
            <ac:spMk id="6" creationId="{414C7F17-38AC-F954-4FAE-E27ABC1D405F}"/>
          </ac:spMkLst>
        </pc:spChg>
        <pc:spChg chg="add">
          <ac:chgData name="Mike Saunders" userId="c0986ea9a2f2a984" providerId="LiveId" clId="{A88E1021-0D6E-4899-A132-129726DC3689}" dt="2024-07-17T23:08:57.846" v="355" actId="26606"/>
          <ac:spMkLst>
            <pc:docMk/>
            <pc:sldMk cId="3741511294" sldId="265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08:57.846" v="355" actId="26606"/>
          <ac:spMkLst>
            <pc:docMk/>
            <pc:sldMk cId="3741511294" sldId="265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08:57.846" v="355" actId="26606"/>
          <ac:spMkLst>
            <pc:docMk/>
            <pc:sldMk cId="3741511294" sldId="265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08:57.846" v="355" actId="26606"/>
          <ac:spMkLst>
            <pc:docMk/>
            <pc:sldMk cId="3741511294" sldId="265"/>
            <ac:spMk id="15" creationId="{A7009A0A-BEF5-4EAC-AF15-E4F9F002E239}"/>
          </ac:spMkLst>
        </pc:spChg>
        <pc:picChg chg="add mod">
          <ac:chgData name="Mike Saunders" userId="c0986ea9a2f2a984" providerId="LiveId" clId="{A88E1021-0D6E-4899-A132-129726DC3689}" dt="2024-07-17T23:08:57.846" v="355" actId="26606"/>
          <ac:picMkLst>
            <pc:docMk/>
            <pc:sldMk cId="3741511294" sldId="265"/>
            <ac:picMk id="4" creationId="{D0E244AC-30E3-6266-4D46-ADFA92B04005}"/>
          </ac:picMkLst>
        </pc:picChg>
      </pc:sldChg>
      <pc:sldChg chg="addSp delSp modSp new mod setBg">
        <pc:chgData name="Mike Saunders" userId="c0986ea9a2f2a984" providerId="LiveId" clId="{A88E1021-0D6E-4899-A132-129726DC3689}" dt="2024-07-17T23:56:08.563" v="1211" actId="14100"/>
        <pc:sldMkLst>
          <pc:docMk/>
          <pc:sldMk cId="1422104089" sldId="266"/>
        </pc:sldMkLst>
        <pc:spChg chg="mod">
          <ac:chgData name="Mike Saunders" userId="c0986ea9a2f2a984" providerId="LiveId" clId="{A88E1021-0D6E-4899-A132-129726DC3689}" dt="2024-07-17T23:12:05.093" v="513" actId="313"/>
          <ac:spMkLst>
            <pc:docMk/>
            <pc:sldMk cId="1422104089" sldId="266"/>
            <ac:spMk id="2" creationId="{D1333616-2EEA-6564-B310-AAF69F6E51BD}"/>
          </ac:spMkLst>
        </pc:spChg>
        <pc:spChg chg="add mod">
          <ac:chgData name="Mike Saunders" userId="c0986ea9a2f2a984" providerId="LiveId" clId="{A88E1021-0D6E-4899-A132-129726DC3689}" dt="2024-07-17T23:13:52.453" v="536" actId="20577"/>
          <ac:spMkLst>
            <pc:docMk/>
            <pc:sldMk cId="1422104089" sldId="266"/>
            <ac:spMk id="5" creationId="{EAF90190-4388-A7D3-DA3D-D76795FE8B18}"/>
          </ac:spMkLst>
        </pc:spChg>
        <pc:spChg chg="add">
          <ac:chgData name="Mike Saunders" userId="c0986ea9a2f2a984" providerId="LiveId" clId="{A88E1021-0D6E-4899-A132-129726DC3689}" dt="2024-07-17T23:11:28.119" v="436" actId="26606"/>
          <ac:spMkLst>
            <pc:docMk/>
            <pc:sldMk cId="1422104089" sldId="266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11:28.119" v="436" actId="26606"/>
          <ac:spMkLst>
            <pc:docMk/>
            <pc:sldMk cId="1422104089" sldId="266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11:28.119" v="436" actId="26606"/>
          <ac:spMkLst>
            <pc:docMk/>
            <pc:sldMk cId="1422104089" sldId="266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11:28.119" v="436" actId="26606"/>
          <ac:spMkLst>
            <pc:docMk/>
            <pc:sldMk cId="1422104089" sldId="266"/>
            <ac:spMk id="15" creationId="{A7009A0A-BEF5-4EAC-AF15-E4F9F002E239}"/>
          </ac:spMkLst>
        </pc:spChg>
        <pc:picChg chg="add del mod">
          <ac:chgData name="Mike Saunders" userId="c0986ea9a2f2a984" providerId="LiveId" clId="{A88E1021-0D6E-4899-A132-129726DC3689}" dt="2024-07-17T23:36:03.240" v="681" actId="478"/>
          <ac:picMkLst>
            <pc:docMk/>
            <pc:sldMk cId="1422104089" sldId="266"/>
            <ac:picMk id="4" creationId="{43AE4657-AE23-238F-44E4-166477C7D39E}"/>
          </ac:picMkLst>
        </pc:picChg>
        <pc:picChg chg="add del mod">
          <ac:chgData name="Mike Saunders" userId="c0986ea9a2f2a984" providerId="LiveId" clId="{A88E1021-0D6E-4899-A132-129726DC3689}" dt="2024-07-17T23:39:31.977" v="695" actId="478"/>
          <ac:picMkLst>
            <pc:docMk/>
            <pc:sldMk cId="1422104089" sldId="266"/>
            <ac:picMk id="7" creationId="{A2033911-B16F-3CE2-EF44-00ED23A00158}"/>
          </ac:picMkLst>
        </pc:picChg>
        <pc:picChg chg="add del mod">
          <ac:chgData name="Mike Saunders" userId="c0986ea9a2f2a984" providerId="LiveId" clId="{A88E1021-0D6E-4899-A132-129726DC3689}" dt="2024-07-17T23:46:09.996" v="706" actId="478"/>
          <ac:picMkLst>
            <pc:docMk/>
            <pc:sldMk cId="1422104089" sldId="266"/>
            <ac:picMk id="10" creationId="{56630511-6AAE-4A57-3882-1526A862A13B}"/>
          </ac:picMkLst>
        </pc:picChg>
        <pc:picChg chg="add del mod">
          <ac:chgData name="Mike Saunders" userId="c0986ea9a2f2a984" providerId="LiveId" clId="{A88E1021-0D6E-4899-A132-129726DC3689}" dt="2024-07-17T23:55:59.104" v="1207" actId="478"/>
          <ac:picMkLst>
            <pc:docMk/>
            <pc:sldMk cId="1422104089" sldId="266"/>
            <ac:picMk id="14" creationId="{AF10516F-D696-3BE3-B828-661B07B2C0BF}"/>
          </ac:picMkLst>
        </pc:picChg>
        <pc:picChg chg="add mod">
          <ac:chgData name="Mike Saunders" userId="c0986ea9a2f2a984" providerId="LiveId" clId="{A88E1021-0D6E-4899-A132-129726DC3689}" dt="2024-07-17T23:56:08.563" v="1211" actId="14100"/>
          <ac:picMkLst>
            <pc:docMk/>
            <pc:sldMk cId="1422104089" sldId="266"/>
            <ac:picMk id="17" creationId="{B71906B2-FED4-2ACF-0004-B126DC26D308}"/>
          </ac:picMkLst>
        </pc:picChg>
      </pc:sldChg>
      <pc:sldChg chg="addSp delSp modSp new mod ord setBg">
        <pc:chgData name="Mike Saunders" userId="c0986ea9a2f2a984" providerId="LiveId" clId="{A88E1021-0D6E-4899-A132-129726DC3689}" dt="2024-07-18T00:34:12.342" v="1321"/>
        <pc:sldMkLst>
          <pc:docMk/>
          <pc:sldMk cId="3423382430" sldId="267"/>
        </pc:sldMkLst>
        <pc:spChg chg="mod">
          <ac:chgData name="Mike Saunders" userId="c0986ea9a2f2a984" providerId="LiveId" clId="{A88E1021-0D6E-4899-A132-129726DC3689}" dt="2024-07-17T23:47:19.887" v="729" actId="20577"/>
          <ac:spMkLst>
            <pc:docMk/>
            <pc:sldMk cId="3423382430" sldId="267"/>
            <ac:spMk id="2" creationId="{9143A132-7F4F-094C-E7A9-B77557C2B703}"/>
          </ac:spMkLst>
        </pc:spChg>
        <pc:spChg chg="add mod">
          <ac:chgData name="Mike Saunders" userId="c0986ea9a2f2a984" providerId="LiveId" clId="{A88E1021-0D6E-4899-A132-129726DC3689}" dt="2024-07-17T23:14:03.716" v="540" actId="20577"/>
          <ac:spMkLst>
            <pc:docMk/>
            <pc:sldMk cId="3423382430" sldId="267"/>
            <ac:spMk id="5" creationId="{FB21D110-6E68-A1A1-516F-344BE6F60F47}"/>
          </ac:spMkLst>
        </pc:spChg>
        <pc:spChg chg="add">
          <ac:chgData name="Mike Saunders" userId="c0986ea9a2f2a984" providerId="LiveId" clId="{A88E1021-0D6E-4899-A132-129726DC3689}" dt="2024-07-17T23:12:29.688" v="516" actId="26606"/>
          <ac:spMkLst>
            <pc:docMk/>
            <pc:sldMk cId="3423382430" sldId="267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12:29.688" v="516" actId="26606"/>
          <ac:spMkLst>
            <pc:docMk/>
            <pc:sldMk cId="3423382430" sldId="267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12:29.688" v="516" actId="26606"/>
          <ac:spMkLst>
            <pc:docMk/>
            <pc:sldMk cId="3423382430" sldId="267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12:29.688" v="516" actId="26606"/>
          <ac:spMkLst>
            <pc:docMk/>
            <pc:sldMk cId="3423382430" sldId="267"/>
            <ac:spMk id="15" creationId="{A7009A0A-BEF5-4EAC-AF15-E4F9F002E239}"/>
          </ac:spMkLst>
        </pc:spChg>
        <pc:picChg chg="add del mod">
          <ac:chgData name="Mike Saunders" userId="c0986ea9a2f2a984" providerId="LiveId" clId="{A88E1021-0D6E-4899-A132-129726DC3689}" dt="2024-07-17T23:35:55.386" v="677" actId="478"/>
          <ac:picMkLst>
            <pc:docMk/>
            <pc:sldMk cId="3423382430" sldId="267"/>
            <ac:picMk id="4" creationId="{2C285E4D-CD2B-0BD1-D81F-CD44B8DC62FE}"/>
          </ac:picMkLst>
        </pc:picChg>
        <pc:picChg chg="add del mod">
          <ac:chgData name="Mike Saunders" userId="c0986ea9a2f2a984" providerId="LiveId" clId="{A88E1021-0D6E-4899-A132-129726DC3689}" dt="2024-07-17T23:38:40.027" v="691" actId="478"/>
          <ac:picMkLst>
            <pc:docMk/>
            <pc:sldMk cId="3423382430" sldId="267"/>
            <ac:picMk id="7" creationId="{765FA99A-086C-E824-1EA1-4EA1A0BEB97A}"/>
          </ac:picMkLst>
        </pc:picChg>
        <pc:picChg chg="add del mod">
          <ac:chgData name="Mike Saunders" userId="c0986ea9a2f2a984" providerId="LiveId" clId="{A88E1021-0D6E-4899-A132-129726DC3689}" dt="2024-07-17T23:43:26.173" v="700" actId="478"/>
          <ac:picMkLst>
            <pc:docMk/>
            <pc:sldMk cId="3423382430" sldId="267"/>
            <ac:picMk id="10" creationId="{AC72BE52-E796-5686-5DB6-26A9EF53722F}"/>
          </ac:picMkLst>
        </pc:picChg>
        <pc:picChg chg="add del mod">
          <ac:chgData name="Mike Saunders" userId="c0986ea9a2f2a984" providerId="LiveId" clId="{A88E1021-0D6E-4899-A132-129726DC3689}" dt="2024-07-17T23:46:22.532" v="710" actId="478"/>
          <ac:picMkLst>
            <pc:docMk/>
            <pc:sldMk cId="3423382430" sldId="267"/>
            <ac:picMk id="14" creationId="{A1143319-DED5-8B74-21AB-6E3C0BBDA17C}"/>
          </ac:picMkLst>
        </pc:picChg>
        <pc:picChg chg="add del mod">
          <ac:chgData name="Mike Saunders" userId="c0986ea9a2f2a984" providerId="LiveId" clId="{A88E1021-0D6E-4899-A132-129726DC3689}" dt="2024-07-17T23:56:35.229" v="1212" actId="478"/>
          <ac:picMkLst>
            <pc:docMk/>
            <pc:sldMk cId="3423382430" sldId="267"/>
            <ac:picMk id="17" creationId="{3AA6172E-41F0-100E-0E68-4A54287F4D81}"/>
          </ac:picMkLst>
        </pc:picChg>
        <pc:picChg chg="add mod">
          <ac:chgData name="Mike Saunders" userId="c0986ea9a2f2a984" providerId="LiveId" clId="{A88E1021-0D6E-4899-A132-129726DC3689}" dt="2024-07-17T23:56:42.334" v="1215" actId="1076"/>
          <ac:picMkLst>
            <pc:docMk/>
            <pc:sldMk cId="3423382430" sldId="267"/>
            <ac:picMk id="19" creationId="{C0AC1AB0-9313-08BA-D191-FFCEC26F8885}"/>
          </ac:picMkLst>
        </pc:picChg>
      </pc:sldChg>
      <pc:sldChg chg="addSp delSp modSp new mod ord setBg">
        <pc:chgData name="Mike Saunders" userId="c0986ea9a2f2a984" providerId="LiveId" clId="{A88E1021-0D6E-4899-A132-129726DC3689}" dt="2024-07-18T00:34:12.342" v="1321"/>
        <pc:sldMkLst>
          <pc:docMk/>
          <pc:sldMk cId="547791207" sldId="268"/>
        </pc:sldMkLst>
        <pc:spChg chg="mod">
          <ac:chgData name="Mike Saunders" userId="c0986ea9a2f2a984" providerId="LiveId" clId="{A88E1021-0D6E-4899-A132-129726DC3689}" dt="2024-07-17T23:47:24.522" v="738" actId="20577"/>
          <ac:spMkLst>
            <pc:docMk/>
            <pc:sldMk cId="547791207" sldId="268"/>
            <ac:spMk id="2" creationId="{072D2E6C-D7D9-5A19-EBA3-F361325D660C}"/>
          </ac:spMkLst>
        </pc:spChg>
        <pc:spChg chg="add mod">
          <ac:chgData name="Mike Saunders" userId="c0986ea9a2f2a984" providerId="LiveId" clId="{A88E1021-0D6E-4899-A132-129726DC3689}" dt="2024-07-17T23:14:16.315" v="545" actId="20577"/>
          <ac:spMkLst>
            <pc:docMk/>
            <pc:sldMk cId="547791207" sldId="268"/>
            <ac:spMk id="5" creationId="{054D79B3-23A9-B672-3B8B-2907857BE9E5}"/>
          </ac:spMkLst>
        </pc:spChg>
        <pc:spChg chg="add">
          <ac:chgData name="Mike Saunders" userId="c0986ea9a2f2a984" providerId="LiveId" clId="{A88E1021-0D6E-4899-A132-129726DC3689}" dt="2024-07-17T23:12:59.858" v="521" actId="26606"/>
          <ac:spMkLst>
            <pc:docMk/>
            <pc:sldMk cId="547791207" sldId="268"/>
            <ac:spMk id="9" creationId="{A8384FB5-9ADC-4DDC-881B-597D56F5B15D}"/>
          </ac:spMkLst>
        </pc:spChg>
        <pc:spChg chg="add">
          <ac:chgData name="Mike Saunders" userId="c0986ea9a2f2a984" providerId="LiveId" clId="{A88E1021-0D6E-4899-A132-129726DC3689}" dt="2024-07-17T23:12:59.858" v="521" actId="26606"/>
          <ac:spMkLst>
            <pc:docMk/>
            <pc:sldMk cId="547791207" sldId="268"/>
            <ac:spMk id="11" creationId="{1199E1B1-A8C0-4FE8-A5A8-1CB41D69F857}"/>
          </ac:spMkLst>
        </pc:spChg>
        <pc:spChg chg="add">
          <ac:chgData name="Mike Saunders" userId="c0986ea9a2f2a984" providerId="LiveId" clId="{A88E1021-0D6E-4899-A132-129726DC3689}" dt="2024-07-17T23:12:59.858" v="521" actId="26606"/>
          <ac:spMkLst>
            <pc:docMk/>
            <pc:sldMk cId="547791207" sldId="268"/>
            <ac:spMk id="13" creationId="{84A8DE83-DE75-4B41-9DB4-A7EC0B0DEC0B}"/>
          </ac:spMkLst>
        </pc:spChg>
        <pc:spChg chg="add">
          <ac:chgData name="Mike Saunders" userId="c0986ea9a2f2a984" providerId="LiveId" clId="{A88E1021-0D6E-4899-A132-129726DC3689}" dt="2024-07-17T23:12:59.858" v="521" actId="26606"/>
          <ac:spMkLst>
            <pc:docMk/>
            <pc:sldMk cId="547791207" sldId="268"/>
            <ac:spMk id="15" creationId="{A7009A0A-BEF5-4EAC-AF15-E4F9F002E239}"/>
          </ac:spMkLst>
        </pc:spChg>
        <pc:picChg chg="add del mod">
          <ac:chgData name="Mike Saunders" userId="c0986ea9a2f2a984" providerId="LiveId" clId="{A88E1021-0D6E-4899-A132-129726DC3689}" dt="2024-07-17T23:35:40.412" v="673" actId="478"/>
          <ac:picMkLst>
            <pc:docMk/>
            <pc:sldMk cId="547791207" sldId="268"/>
            <ac:picMk id="4" creationId="{9192C771-08A0-43B9-D366-F438B1722D24}"/>
          </ac:picMkLst>
        </pc:picChg>
        <pc:picChg chg="add del mod">
          <ac:chgData name="Mike Saunders" userId="c0986ea9a2f2a984" providerId="LiveId" clId="{A88E1021-0D6E-4899-A132-129726DC3689}" dt="2024-07-17T23:38:31.187" v="687" actId="478"/>
          <ac:picMkLst>
            <pc:docMk/>
            <pc:sldMk cId="547791207" sldId="268"/>
            <ac:picMk id="7" creationId="{03080B2D-4BAA-87E8-CA68-06553CEE037D}"/>
          </ac:picMkLst>
        </pc:picChg>
        <pc:picChg chg="add del mod">
          <ac:chgData name="Mike Saunders" userId="c0986ea9a2f2a984" providerId="LiveId" clId="{A88E1021-0D6E-4899-A132-129726DC3689}" dt="2024-07-17T23:46:29.542" v="714" actId="478"/>
          <ac:picMkLst>
            <pc:docMk/>
            <pc:sldMk cId="547791207" sldId="268"/>
            <ac:picMk id="10" creationId="{F5AE47C5-6A2D-EE1E-1728-61C772653FC1}"/>
          </ac:picMkLst>
        </pc:picChg>
        <pc:picChg chg="add del mod">
          <ac:chgData name="Mike Saunders" userId="c0986ea9a2f2a984" providerId="LiveId" clId="{A88E1021-0D6E-4899-A132-129726DC3689}" dt="2024-07-17T23:56:46.447" v="1216" actId="478"/>
          <ac:picMkLst>
            <pc:docMk/>
            <pc:sldMk cId="547791207" sldId="268"/>
            <ac:picMk id="14" creationId="{2F818FE3-8DC1-BF6A-E144-F0C64854EB16}"/>
          </ac:picMkLst>
        </pc:picChg>
        <pc:picChg chg="add mod">
          <ac:chgData name="Mike Saunders" userId="c0986ea9a2f2a984" providerId="LiveId" clId="{A88E1021-0D6E-4899-A132-129726DC3689}" dt="2024-07-17T23:57:12.046" v="1219" actId="1076"/>
          <ac:picMkLst>
            <pc:docMk/>
            <pc:sldMk cId="547791207" sldId="268"/>
            <ac:picMk id="17" creationId="{D0883807-B68A-F374-F3E6-968D6E769FE9}"/>
          </ac:picMkLst>
        </pc:picChg>
      </pc:sldChg>
      <pc:sldChg chg="addSp delSp modSp new mod setBg modClrScheme chgLayout">
        <pc:chgData name="Mike Saunders" userId="c0986ea9a2f2a984" providerId="LiveId" clId="{A88E1021-0D6E-4899-A132-129726DC3689}" dt="2024-07-17T23:59:55.749" v="1300" actId="20577"/>
        <pc:sldMkLst>
          <pc:docMk/>
          <pc:sldMk cId="382987857" sldId="269"/>
        </pc:sldMkLst>
        <pc:spChg chg="del mod ord">
          <ac:chgData name="Mike Saunders" userId="c0986ea9a2f2a984" providerId="LiveId" clId="{A88E1021-0D6E-4899-A132-129726DC3689}" dt="2024-07-17T23:47:46.965" v="740" actId="700"/>
          <ac:spMkLst>
            <pc:docMk/>
            <pc:sldMk cId="382987857" sldId="269"/>
            <ac:spMk id="2" creationId="{F9D08CD3-FBDB-20C4-AAD7-ADAD4AB8622A}"/>
          </ac:spMkLst>
        </pc:spChg>
        <pc:spChg chg="add mod ord">
          <ac:chgData name="Mike Saunders" userId="c0986ea9a2f2a984" providerId="LiveId" clId="{A88E1021-0D6E-4899-A132-129726DC3689}" dt="2024-07-17T23:48:03.221" v="753" actId="20577"/>
          <ac:spMkLst>
            <pc:docMk/>
            <pc:sldMk cId="382987857" sldId="269"/>
            <ac:spMk id="3" creationId="{EA5357D9-D4FB-4AAD-8A2F-1178ADF39DA1}"/>
          </ac:spMkLst>
        </pc:spChg>
        <pc:spChg chg="add del mod ord">
          <ac:chgData name="Mike Saunders" userId="c0986ea9a2f2a984" providerId="LiveId" clId="{A88E1021-0D6E-4899-A132-129726DC3689}" dt="2024-07-17T23:48:30.526" v="763" actId="478"/>
          <ac:spMkLst>
            <pc:docMk/>
            <pc:sldMk cId="382987857" sldId="269"/>
            <ac:spMk id="4" creationId="{77F2938F-7CCC-D64D-DC2D-3F444EDF5C57}"/>
          </ac:spMkLst>
        </pc:spChg>
        <pc:spChg chg="add mod">
          <ac:chgData name="Mike Saunders" userId="c0986ea9a2f2a984" providerId="LiveId" clId="{A88E1021-0D6E-4899-A132-129726DC3689}" dt="2024-07-17T23:59:55.749" v="1300" actId="20577"/>
          <ac:spMkLst>
            <pc:docMk/>
            <pc:sldMk cId="382987857" sldId="269"/>
            <ac:spMk id="6" creationId="{62504B73-9099-3DFF-605F-FEAEB7268706}"/>
          </ac:spMkLst>
        </pc:spChg>
        <pc:spChg chg="add">
          <ac:chgData name="Mike Saunders" userId="c0986ea9a2f2a984" providerId="LiveId" clId="{A88E1021-0D6E-4899-A132-129726DC3689}" dt="2024-07-17T23:48:00.272" v="744" actId="26606"/>
          <ac:spMkLst>
            <pc:docMk/>
            <pc:sldMk cId="382987857" sldId="269"/>
            <ac:spMk id="9" creationId="{1B15ED52-F352-441B-82BF-E0EA34836D08}"/>
          </ac:spMkLst>
        </pc:spChg>
        <pc:spChg chg="add">
          <ac:chgData name="Mike Saunders" userId="c0986ea9a2f2a984" providerId="LiveId" clId="{A88E1021-0D6E-4899-A132-129726DC3689}" dt="2024-07-17T23:48:00.272" v="744" actId="26606"/>
          <ac:spMkLst>
            <pc:docMk/>
            <pc:sldMk cId="382987857" sldId="269"/>
            <ac:spMk id="11" creationId="{3B2E3793-BFE6-45A2-9B7B-E18844431C99}"/>
          </ac:spMkLst>
        </pc:spChg>
        <pc:spChg chg="add">
          <ac:chgData name="Mike Saunders" userId="c0986ea9a2f2a984" providerId="LiveId" clId="{A88E1021-0D6E-4899-A132-129726DC3689}" dt="2024-07-17T23:48:00.272" v="744" actId="26606"/>
          <ac:spMkLst>
            <pc:docMk/>
            <pc:sldMk cId="382987857" sldId="269"/>
            <ac:spMk id="13" creationId="{BC4C4868-CB8F-4AF9-9CDB-8108F2C19B67}"/>
          </ac:spMkLst>
        </pc:spChg>
        <pc:spChg chg="add">
          <ac:chgData name="Mike Saunders" userId="c0986ea9a2f2a984" providerId="LiveId" clId="{A88E1021-0D6E-4899-A132-129726DC3689}" dt="2024-07-17T23:48:00.272" v="744" actId="26606"/>
          <ac:spMkLst>
            <pc:docMk/>
            <pc:sldMk cId="382987857" sldId="269"/>
            <ac:spMk id="15" creationId="{375E0459-6403-40CD-989D-56A4407CA12E}"/>
          </ac:spMkLst>
        </pc:spChg>
        <pc:spChg chg="add">
          <ac:chgData name="Mike Saunders" userId="c0986ea9a2f2a984" providerId="LiveId" clId="{A88E1021-0D6E-4899-A132-129726DC3689}" dt="2024-07-17T23:48:00.272" v="744" actId="26606"/>
          <ac:spMkLst>
            <pc:docMk/>
            <pc:sldMk cId="382987857" sldId="269"/>
            <ac:spMk id="17" creationId="{53E5B1A8-3AC9-4BD1-9BBC-78CA94F2D1BA}"/>
          </ac:spMkLst>
        </pc:spChg>
      </pc:sldChg>
      <pc:sldChg chg="addSp delSp modSp add mod ord setBg delDesignElem chgLayout">
        <pc:chgData name="Mike Saunders" userId="c0986ea9a2f2a984" providerId="LiveId" clId="{A88E1021-0D6E-4899-A132-129726DC3689}" dt="2024-07-17T23:53:25.054" v="1206" actId="20577"/>
        <pc:sldMkLst>
          <pc:docMk/>
          <pc:sldMk cId="124183885" sldId="270"/>
        </pc:sldMkLst>
        <pc:spChg chg="mod ord">
          <ac:chgData name="Mike Saunders" userId="c0986ea9a2f2a984" providerId="LiveId" clId="{A88E1021-0D6E-4899-A132-129726DC3689}" dt="2024-07-17T23:52:51.674" v="1199" actId="20577"/>
          <ac:spMkLst>
            <pc:docMk/>
            <pc:sldMk cId="124183885" sldId="270"/>
            <ac:spMk id="3" creationId="{EA5357D9-D4FB-4AAD-8A2F-1178ADF39DA1}"/>
          </ac:spMkLst>
        </pc:spChg>
        <pc:spChg chg="add mod">
          <ac:chgData name="Mike Saunders" userId="c0986ea9a2f2a984" providerId="LiveId" clId="{A88E1021-0D6E-4899-A132-129726DC3689}" dt="2024-07-17T23:53:25.054" v="1206" actId="20577"/>
          <ac:spMkLst>
            <pc:docMk/>
            <pc:sldMk cId="124183885" sldId="270"/>
            <ac:spMk id="4" creationId="{A334D890-1D5F-47EF-1BC9-33EF85062CF7}"/>
          </ac:spMkLst>
        </pc:spChg>
        <pc:spChg chg="del mod ord">
          <ac:chgData name="Mike Saunders" userId="c0986ea9a2f2a984" providerId="LiveId" clId="{A88E1021-0D6E-4899-A132-129726DC3689}" dt="2024-07-17T23:53:03.324" v="1202" actId="478"/>
          <ac:spMkLst>
            <pc:docMk/>
            <pc:sldMk cId="124183885" sldId="270"/>
            <ac:spMk id="6" creationId="{62504B73-9099-3DFF-605F-FEAEB7268706}"/>
          </ac:spMkLst>
        </pc:spChg>
        <pc:spChg chg="add">
          <ac:chgData name="Mike Saunders" userId="c0986ea9a2f2a984" providerId="LiveId" clId="{A88E1021-0D6E-4899-A132-129726DC3689}" dt="2024-07-17T23:52:45.528" v="1178" actId="26606"/>
          <ac:spMkLst>
            <pc:docMk/>
            <pc:sldMk cId="124183885" sldId="270"/>
            <ac:spMk id="8" creationId="{1B15ED52-F352-441B-82BF-E0EA34836D08}"/>
          </ac:spMkLst>
        </pc:spChg>
        <pc:spChg chg="del">
          <ac:chgData name="Mike Saunders" userId="c0986ea9a2f2a984" providerId="LiveId" clId="{A88E1021-0D6E-4899-A132-129726DC3689}" dt="2024-07-17T23:52:12.631" v="1128"/>
          <ac:spMkLst>
            <pc:docMk/>
            <pc:sldMk cId="124183885" sldId="270"/>
            <ac:spMk id="9" creationId="{1B15ED52-F352-441B-82BF-E0EA34836D08}"/>
          </ac:spMkLst>
        </pc:spChg>
        <pc:spChg chg="add">
          <ac:chgData name="Mike Saunders" userId="c0986ea9a2f2a984" providerId="LiveId" clId="{A88E1021-0D6E-4899-A132-129726DC3689}" dt="2024-07-17T23:52:45.528" v="1178" actId="26606"/>
          <ac:spMkLst>
            <pc:docMk/>
            <pc:sldMk cId="124183885" sldId="270"/>
            <ac:spMk id="10" creationId="{3B2E3793-BFE6-45A2-9B7B-E18844431C99}"/>
          </ac:spMkLst>
        </pc:spChg>
        <pc:spChg chg="del">
          <ac:chgData name="Mike Saunders" userId="c0986ea9a2f2a984" providerId="LiveId" clId="{A88E1021-0D6E-4899-A132-129726DC3689}" dt="2024-07-17T23:52:12.631" v="1128"/>
          <ac:spMkLst>
            <pc:docMk/>
            <pc:sldMk cId="124183885" sldId="270"/>
            <ac:spMk id="11" creationId="{3B2E3793-BFE6-45A2-9B7B-E18844431C99}"/>
          </ac:spMkLst>
        </pc:spChg>
        <pc:spChg chg="add">
          <ac:chgData name="Mike Saunders" userId="c0986ea9a2f2a984" providerId="LiveId" clId="{A88E1021-0D6E-4899-A132-129726DC3689}" dt="2024-07-17T23:52:45.528" v="1178" actId="26606"/>
          <ac:spMkLst>
            <pc:docMk/>
            <pc:sldMk cId="124183885" sldId="270"/>
            <ac:spMk id="12" creationId="{BC4C4868-CB8F-4AF9-9CDB-8108F2C19B67}"/>
          </ac:spMkLst>
        </pc:spChg>
        <pc:spChg chg="del">
          <ac:chgData name="Mike Saunders" userId="c0986ea9a2f2a984" providerId="LiveId" clId="{A88E1021-0D6E-4899-A132-129726DC3689}" dt="2024-07-17T23:52:12.631" v="1128"/>
          <ac:spMkLst>
            <pc:docMk/>
            <pc:sldMk cId="124183885" sldId="270"/>
            <ac:spMk id="13" creationId="{BC4C4868-CB8F-4AF9-9CDB-8108F2C19B67}"/>
          </ac:spMkLst>
        </pc:spChg>
        <pc:spChg chg="add">
          <ac:chgData name="Mike Saunders" userId="c0986ea9a2f2a984" providerId="LiveId" clId="{A88E1021-0D6E-4899-A132-129726DC3689}" dt="2024-07-17T23:52:45.528" v="1178" actId="26606"/>
          <ac:spMkLst>
            <pc:docMk/>
            <pc:sldMk cId="124183885" sldId="270"/>
            <ac:spMk id="14" creationId="{375E0459-6403-40CD-989D-56A4407CA12E}"/>
          </ac:spMkLst>
        </pc:spChg>
        <pc:spChg chg="del">
          <ac:chgData name="Mike Saunders" userId="c0986ea9a2f2a984" providerId="LiveId" clId="{A88E1021-0D6E-4899-A132-129726DC3689}" dt="2024-07-17T23:52:12.631" v="1128"/>
          <ac:spMkLst>
            <pc:docMk/>
            <pc:sldMk cId="124183885" sldId="270"/>
            <ac:spMk id="15" creationId="{375E0459-6403-40CD-989D-56A4407CA12E}"/>
          </ac:spMkLst>
        </pc:spChg>
        <pc:spChg chg="del">
          <ac:chgData name="Mike Saunders" userId="c0986ea9a2f2a984" providerId="LiveId" clId="{A88E1021-0D6E-4899-A132-129726DC3689}" dt="2024-07-17T23:52:12.631" v="1128"/>
          <ac:spMkLst>
            <pc:docMk/>
            <pc:sldMk cId="124183885" sldId="270"/>
            <ac:spMk id="17" creationId="{53E5B1A8-3AC9-4BD1-9BBC-78CA94F2D1BA}"/>
          </ac:spMkLst>
        </pc:spChg>
        <pc:spChg chg="add">
          <ac:chgData name="Mike Saunders" userId="c0986ea9a2f2a984" providerId="LiveId" clId="{A88E1021-0D6E-4899-A132-129726DC3689}" dt="2024-07-17T23:52:45.528" v="1178" actId="26606"/>
          <ac:spMkLst>
            <pc:docMk/>
            <pc:sldMk cId="124183885" sldId="270"/>
            <ac:spMk id="19" creationId="{53E5B1A8-3AC9-4BD1-9BBC-78CA94F2D1BA}"/>
          </ac:spMkLst>
        </pc:spChg>
      </pc:sldChg>
      <pc:sldChg chg="modSp new mod">
        <pc:chgData name="Mike Saunders" userId="c0986ea9a2f2a984" providerId="LiveId" clId="{A88E1021-0D6E-4899-A132-129726DC3689}" dt="2024-07-18T00:33:38.126" v="1311" actId="20577"/>
        <pc:sldMkLst>
          <pc:docMk/>
          <pc:sldMk cId="3326597434" sldId="271"/>
        </pc:sldMkLst>
        <pc:spChg chg="mod">
          <ac:chgData name="Mike Saunders" userId="c0986ea9a2f2a984" providerId="LiveId" clId="{A88E1021-0D6E-4899-A132-129726DC3689}" dt="2024-07-18T00:33:38.126" v="1311" actId="20577"/>
          <ac:spMkLst>
            <pc:docMk/>
            <pc:sldMk cId="3326597434" sldId="271"/>
            <ac:spMk id="2" creationId="{2ACF58D5-2D97-563C-5A20-A5DF7CB9008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1439E-0D64-4804-80F6-7A6E36836B4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AAC1D-FCF9-47BC-9EB5-8EC3A974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2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AAC1D-FCF9-47BC-9EB5-8EC3A97479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62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3DDC-1A23-0EC3-340B-13B1CDD05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59F92-DA9D-4584-53ED-D8A06521A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FC5E3-BEE9-E97C-EB86-75237D6A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7C4DA-2C01-40E1-5F5C-97CBE306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63672-53FB-34DF-B8D7-E6A14BD8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0460-2517-591C-0145-FF5B6CE1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B64B4-72C6-33A5-6732-58B3F7C60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E00F3-9E39-B319-FC94-0A665C283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361D1-9852-529F-D4B8-F0216FEE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61C5E-1007-61EB-AD3A-540329FB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8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3370AA-AFB0-5ABD-474A-EA1905971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9F6D2-A049-3589-D0B9-DCC5D4E4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65825-5076-BC91-F754-75CD93E3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75600-D60D-27D6-889D-EBF8AF3BE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BDB75-48B7-6380-A1AD-4FD5ECB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7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1112-EE0E-BBDC-EAB0-EE6E1057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7F0AF-1E42-88CE-46EB-86F2EBFF2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2EF14-ACC4-98BF-F5BE-5832A469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A1336-DB67-CF85-9F41-F07275C86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03CE0-081C-1312-1C42-FD7407C4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8899-5CAA-943C-38EB-7A563205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72F6F-F6A9-AB3E-C312-3BDF91550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3F18E-D0DB-E37F-FEEA-2A90376D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18029-0660-4F5A-3572-8D5AABEF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E6D96-B128-1655-DC38-57C35991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EC3B-F14B-4747-CBA3-E86E7A279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5C891-D32D-9686-1639-53740A5A4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8E40F-50AF-5061-98E1-08944E039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920C9-A4D9-E6A5-102F-39641B58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71DF9-C853-E1AA-8BB3-D9EE4390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0E214-87AA-FB7F-05BA-7FDADF2B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5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AB7B-CA08-8C9E-B346-7AAD423A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8B815-137A-F618-9EDB-5934D65D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7DCFF-0CA0-B3FD-A147-B7811660A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E9FAB-9A35-C373-5403-0A0E47C3F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BB53C0-F43F-FE70-46EA-A1C4E2488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C72CF-B5A9-F64A-9F91-23B9D490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3C1D5A-B88E-E25C-DCE1-2ED0658C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183ADF-F1CB-5DAF-CBB2-36AAB3B2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6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C2B42-BF5E-C611-C265-4EEDF02D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A566D-4E61-7D62-F743-B9ED2B6D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87F14-0621-DF40-6CF0-186F6385F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C289F-E400-BA45-A133-C488F49F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6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708EE3-4EED-8E5C-FE5B-C025E8AC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CC004-0139-34B8-AF4D-B8B8C1AEE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FE495-506B-FDFB-A5A7-A31613FD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3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AEA52-CE0F-29DD-24EB-90CBD96DF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DD2DB-B446-477F-6F20-4FC78B246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22FAA-B68B-0F14-E47B-0A9EAD64C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FF71E-2560-D76D-73C0-476AF988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A45E2-8682-8719-DB6E-5D5E29E04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B0DCC-D798-11B0-0760-529EF8FE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3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3BC1-72E7-56DC-3FE8-8DFBC726A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61FBD-9D96-744D-E752-ABF41B832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FF24-7CAA-E6AA-5949-F77C3B5F7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ABAF7-75D8-5547-3CDD-2AB1D20B8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0C6CB-A3D7-9DD8-8A4C-3BC5A01C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4F7F9-79EE-BB91-7B08-CF675A70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3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8B5CF5-307C-90F6-774A-868D32A7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A1709-8950-2CA6-D778-18D3D046D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C369-5D1A-9C35-8A87-EFDD3CE34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7/17/24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61EDF-A53E-A670-F6D9-0D7DBA7F5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DCF74-7EE8-524E-EF20-91719A8C7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1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F1EE-B7C1-B5A7-D3DE-5486DF557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858940"/>
          </a:xfrm>
        </p:spPr>
        <p:txBody>
          <a:bodyPr anchor="b">
            <a:noAutofit/>
          </a:bodyPr>
          <a:lstStyle/>
          <a:p>
            <a:r>
              <a:rPr lang="en-US" sz="2800" dirty="0">
                <a:latin typeface="Amasis MT Pro Black" panose="020F0502020204030204" pitchFamily="18" charset="0"/>
              </a:rPr>
              <a:t>Understanding the Impact of Temperature on Influenza Hospitalizations, With a Look at Population and Historical Temperature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BFAF9-313F-CFE8-A551-D1D9961AA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Brian Campbell</a:t>
            </a:r>
          </a:p>
          <a:p>
            <a:pPr algn="l"/>
            <a:r>
              <a:rPr lang="en-US" dirty="0"/>
              <a:t>Mike Saunders</a:t>
            </a:r>
          </a:p>
          <a:p>
            <a:pPr algn="l"/>
            <a:r>
              <a:rPr lang="en-US" dirty="0"/>
              <a:t>Ryan Donegan</a:t>
            </a:r>
          </a:p>
        </p:txBody>
      </p:sp>
      <p:pic>
        <p:nvPicPr>
          <p:cNvPr id="4" name="Picture 3" descr="Colorful paint pigments">
            <a:extLst>
              <a:ext uri="{FF2B5EF4-FFF2-40B4-BE49-F238E27FC236}">
                <a16:creationId xmlns:a16="http://schemas.microsoft.com/office/drawing/2014/main" id="{A8099CF5-E52C-ADC4-FE3D-74ED2E9B3B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31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3188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6B072-2CCD-AA46-3FEE-4CEEE79E6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Influenza Hospitalizations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0AD0E6-6871-8A62-10D1-DEEEC88A3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43" y="1620154"/>
            <a:ext cx="3825942" cy="228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659193-77B0-4253-75AD-BD4F0E6CF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581" y="2961937"/>
            <a:ext cx="3825942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B84859-15E5-4212-A406-1A0FA29CD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3420" y="4487594"/>
            <a:ext cx="3825942" cy="2286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933A6A-A9E1-9BF3-97CB-093399238658}"/>
              </a:ext>
            </a:extLst>
          </p:cNvPr>
          <p:cNvSpPr txBox="1"/>
          <p:nvPr/>
        </p:nvSpPr>
        <p:spPr>
          <a:xfrm>
            <a:off x="9032383" y="2099256"/>
            <a:ext cx="252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2020-2021 - Covid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D0AD73-8D78-6C47-1F66-5DCC413BB75F}"/>
              </a:ext>
            </a:extLst>
          </p:cNvPr>
          <p:cNvCxnSpPr>
            <a:cxnSpLocks/>
          </p:cNvCxnSpPr>
          <p:nvPr/>
        </p:nvCxnSpPr>
        <p:spPr>
          <a:xfrm>
            <a:off x="10296415" y="2464295"/>
            <a:ext cx="1071337" cy="3648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392C03-1F03-0785-A782-50D38A2B9761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3515932" y="2468588"/>
            <a:ext cx="6780483" cy="888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42BC7C-203D-194E-EDA7-3F7B6F3D3472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7323786" y="2468588"/>
            <a:ext cx="2972629" cy="2257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055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76D06-025D-EB1E-9E89-B631CD9CF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Weekly Temperatures &amp; Influenza Hospitalizations - Cincinnati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72209-1EE0-2F90-380E-8A052706D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86" y="1966293"/>
            <a:ext cx="9839026" cy="4452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871EBF-C9C9-567C-D518-945B1D0C72BA}"/>
              </a:ext>
            </a:extLst>
          </p:cNvPr>
          <p:cNvSpPr txBox="1"/>
          <p:nvPr/>
        </p:nvSpPr>
        <p:spPr>
          <a:xfrm>
            <a:off x="10024056" y="6498460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Correlation: -0.513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9EF46-0D10-2FBF-4776-9F711BC9802A}"/>
              </a:ext>
            </a:extLst>
          </p:cNvPr>
          <p:cNvSpPr txBox="1"/>
          <p:nvPr/>
        </p:nvSpPr>
        <p:spPr>
          <a:xfrm>
            <a:off x="21464" y="6498460"/>
            <a:ext cx="541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2020-2021 Season Was Excluded Due To Covid</a:t>
            </a:r>
          </a:p>
        </p:txBody>
      </p:sp>
    </p:spTree>
    <p:extLst>
      <p:ext uri="{BB962C8B-B14F-4D97-AF65-F5344CB8AC3E}">
        <p14:creationId xmlns:p14="http://schemas.microsoft.com/office/powerpoint/2010/main" val="2038907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F1CC6-6F79-011F-31C7-ACAC4CD30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Weekly Temperatures &amp; Influenza Hospitalizations - Cleveland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E244AC-30E3-6266-4D46-ADFA92B04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86" y="1966293"/>
            <a:ext cx="9839026" cy="4452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8563DC-48A6-78B7-EE16-C7A41F983135}"/>
              </a:ext>
            </a:extLst>
          </p:cNvPr>
          <p:cNvSpPr txBox="1"/>
          <p:nvPr/>
        </p:nvSpPr>
        <p:spPr>
          <a:xfrm>
            <a:off x="10024056" y="6498460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Correlation: -0.534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C7F17-38AC-F954-4FAE-E27ABC1D405F}"/>
              </a:ext>
            </a:extLst>
          </p:cNvPr>
          <p:cNvSpPr txBox="1"/>
          <p:nvPr/>
        </p:nvSpPr>
        <p:spPr>
          <a:xfrm>
            <a:off x="21464" y="6498460"/>
            <a:ext cx="541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2020-2021 Season Was Excluded Due To Covid</a:t>
            </a:r>
          </a:p>
        </p:txBody>
      </p:sp>
    </p:spTree>
    <p:extLst>
      <p:ext uri="{BB962C8B-B14F-4D97-AF65-F5344CB8AC3E}">
        <p14:creationId xmlns:p14="http://schemas.microsoft.com/office/powerpoint/2010/main" val="3741511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3A132-7F4F-094C-E7A9-B77557C2B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Seasonal Average Temperature &amp; Seasonal Total Hospitalizations - Cincinnati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1D110-6E68-A1A1-516F-344BE6F60F47}"/>
              </a:ext>
            </a:extLst>
          </p:cNvPr>
          <p:cNvSpPr txBox="1"/>
          <p:nvPr/>
        </p:nvSpPr>
        <p:spPr>
          <a:xfrm>
            <a:off x="10024056" y="6498460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Correlation: -0.582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0AC1AB0-9313-08BA-D191-FFCEC26F8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896924"/>
            <a:ext cx="990572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82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D2E6C-D7D9-5A19-EBA3-F361325D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Seasonal Average Temperature &amp; Seasonal Total Hospitalizations - Cleveland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D79B3-23A9-B672-3B8B-2907857BE9E5}"/>
              </a:ext>
            </a:extLst>
          </p:cNvPr>
          <p:cNvSpPr txBox="1"/>
          <p:nvPr/>
        </p:nvSpPr>
        <p:spPr>
          <a:xfrm>
            <a:off x="10024056" y="6498460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Correlation: -0.019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0883807-B68A-F374-F3E6-968D6E769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882015"/>
            <a:ext cx="990572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91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357D9-D4FB-4AAD-8A2F-1178ADF3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Next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4D890-1D5F-47EF-1BC9-33EF85062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Influenza</a:t>
            </a:r>
          </a:p>
          <a:p>
            <a:pPr lvl="1"/>
            <a:r>
              <a:rPr lang="en-US" dirty="0"/>
              <a:t>XXX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Temperature</a:t>
            </a:r>
          </a:p>
          <a:p>
            <a:pPr lvl="1"/>
            <a:r>
              <a:rPr lang="en-US" dirty="0"/>
              <a:t>XXX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Census</a:t>
            </a:r>
          </a:p>
          <a:p>
            <a:pPr lvl="1"/>
            <a:r>
              <a:rPr lang="en-US" dirty="0"/>
              <a:t>Analyze temperatures based on seasons, graph, and look </a:t>
            </a:r>
            <a:r>
              <a:rPr lang="en-US"/>
              <a:t>for correlation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5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357D9-D4FB-4AAD-8A2F-1178ADF3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 Sets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04B73-9099-3DFF-605F-FEAEB7268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Weather</a:t>
            </a:r>
          </a:p>
          <a:p>
            <a:pPr lvl="1"/>
            <a:r>
              <a:rPr lang="en-US" dirty="0"/>
              <a:t>openweathermap.org</a:t>
            </a:r>
          </a:p>
          <a:p>
            <a:pPr lvl="2"/>
            <a:r>
              <a:rPr lang="en-US" dirty="0"/>
              <a:t>Columbus, Cincinnati, Cleveland</a:t>
            </a:r>
          </a:p>
          <a:p>
            <a:pPr lvl="2"/>
            <a:r>
              <a:rPr lang="en-US" dirty="0"/>
              <a:t>40 years of hourly weather data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Influenza Hospitalizations</a:t>
            </a:r>
          </a:p>
          <a:p>
            <a:pPr lvl="1"/>
            <a:r>
              <a:rPr lang="en-US" dirty="0"/>
              <a:t>Ohio Department of Health</a:t>
            </a:r>
          </a:p>
          <a:p>
            <a:pPr lvl="2"/>
            <a:r>
              <a:rPr lang="en-US" dirty="0"/>
              <a:t>Weekly hospitalization due to influenza for Franklin, Hamilton, and Cuyahoga Counties (corresponds with Columbus, Cincinnati, and Cleveland)</a:t>
            </a:r>
          </a:p>
          <a:p>
            <a:pPr lvl="2"/>
            <a:r>
              <a:rPr lang="en-US" dirty="0"/>
              <a:t>2017 – 2021 Influenza Seasons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Census</a:t>
            </a:r>
          </a:p>
          <a:p>
            <a:pPr lvl="1"/>
            <a:r>
              <a:rPr lang="en-US" dirty="0"/>
              <a:t>Ohio Census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357D9-D4FB-4AAD-8A2F-1178ADF3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Questions to Answer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4D890-1D5F-47EF-1BC9-33EF85062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 number of influenza hospitalizations rise with falling temperatures?</a:t>
            </a:r>
          </a:p>
          <a:p>
            <a:endParaRPr lang="en-US" dirty="0"/>
          </a:p>
          <a:p>
            <a:r>
              <a:rPr lang="en-US" dirty="0"/>
              <a:t>Does the weather data show a warming trend over 40 years?</a:t>
            </a:r>
          </a:p>
          <a:p>
            <a:endParaRPr lang="en-US" dirty="0"/>
          </a:p>
          <a:p>
            <a:r>
              <a:rPr lang="en-US" dirty="0"/>
              <a:t>Are weather trends related to population growth/decrease?</a:t>
            </a:r>
          </a:p>
        </p:txBody>
      </p:sp>
    </p:spTree>
    <p:extLst>
      <p:ext uri="{BB962C8B-B14F-4D97-AF65-F5344CB8AC3E}">
        <p14:creationId xmlns:p14="http://schemas.microsoft.com/office/powerpoint/2010/main" val="12418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15309-FC43-BB74-ACF0-40E80AE8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Influenza Hospitalizations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B11A5D-B6D9-B1C9-FBE4-61CB4323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566" y="1724439"/>
            <a:ext cx="8296585" cy="49572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6618D2-9721-A1AC-FC1C-C834F25262C4}"/>
              </a:ext>
            </a:extLst>
          </p:cNvPr>
          <p:cNvSpPr txBox="1"/>
          <p:nvPr/>
        </p:nvSpPr>
        <p:spPr>
          <a:xfrm>
            <a:off x="9105363" y="3314163"/>
            <a:ext cx="252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2020-2021 - Covid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4810E2-0BBB-B9DE-309E-09B9D23FF9F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9259910" y="3683495"/>
            <a:ext cx="1109485" cy="1794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32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15309-FC43-BB74-ACF0-40E80AE8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Weekly Average Temperatures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F4DC44-B925-36D1-2B98-0405F7380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1" y="1655276"/>
            <a:ext cx="7367380" cy="439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6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94A04-04A0-FD3D-83EC-CBA73141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Weekly Temperatures &amp; Influenza Hospitalizations - Columbus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DBCB93-80C3-93E1-3170-3098373C6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20" y="1822348"/>
            <a:ext cx="10526356" cy="47631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1C0FCC-A79B-8D82-05D1-E4F87A5A0A11}"/>
              </a:ext>
            </a:extLst>
          </p:cNvPr>
          <p:cNvSpPr txBox="1"/>
          <p:nvPr/>
        </p:nvSpPr>
        <p:spPr>
          <a:xfrm>
            <a:off x="10024056" y="6498460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Correlation: -0.520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3475D2-F4C3-8A97-18B2-E4A8557A37F1}"/>
              </a:ext>
            </a:extLst>
          </p:cNvPr>
          <p:cNvSpPr txBox="1"/>
          <p:nvPr/>
        </p:nvSpPr>
        <p:spPr>
          <a:xfrm>
            <a:off x="21464" y="6498460"/>
            <a:ext cx="541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2020-2021 Season Was Excluded Due To Covid</a:t>
            </a:r>
          </a:p>
        </p:txBody>
      </p:sp>
    </p:spTree>
    <p:extLst>
      <p:ext uri="{BB962C8B-B14F-4D97-AF65-F5344CB8AC3E}">
        <p14:creationId xmlns:p14="http://schemas.microsoft.com/office/powerpoint/2010/main" val="27634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33616-2EEA-6564-B310-AAF69F6E5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Seasonal Average Temperature &amp; Seasonal Total Hospitalizations - Columbus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90190-4388-A7D3-DA3D-D76795FE8B18}"/>
              </a:ext>
            </a:extLst>
          </p:cNvPr>
          <p:cNvSpPr txBox="1"/>
          <p:nvPr/>
        </p:nvSpPr>
        <p:spPr>
          <a:xfrm>
            <a:off x="10024056" y="6498460"/>
            <a:ext cx="214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Correlation: -0.598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1906B2-FED4-2ACF-0004-B126DC26D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49" y="1990038"/>
            <a:ext cx="9905721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04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F58D5-2D97-563C-5A20-A5DF7CB90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326597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6B072-2CCD-AA46-3FEE-4CEEE79E6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Temperature Trends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CF4F6-7804-D210-8B6C-6B972C905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54" y="1659840"/>
            <a:ext cx="4629874" cy="182880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88B13E-BDFF-C93D-43A9-38CE70AC8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46730" y="3226526"/>
            <a:ext cx="4629875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B5389A-081F-90DB-2CDA-630EC88D3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9075" y="4914904"/>
            <a:ext cx="462987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88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251</Words>
  <Application>Microsoft Macintosh PowerPoint</Application>
  <PresentationFormat>Widescreen</PresentationFormat>
  <Paragraphs>55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Amasis MT Pro Black</vt:lpstr>
      <vt:lpstr>Aptos</vt:lpstr>
      <vt:lpstr>Aptos Display</vt:lpstr>
      <vt:lpstr>Arial</vt:lpstr>
      <vt:lpstr>Office Theme</vt:lpstr>
      <vt:lpstr>Understanding the Impact of Temperature on Influenza Hospitalizations, With a Look at Population and Historical Temperature Trends</vt:lpstr>
      <vt:lpstr>Data Sets</vt:lpstr>
      <vt:lpstr>Questions to Answer</vt:lpstr>
      <vt:lpstr>Influenza Hospitalizations</vt:lpstr>
      <vt:lpstr>Weekly Average Temperatures</vt:lpstr>
      <vt:lpstr>Weekly Temperatures &amp; Influenza Hospitalizations - Columbus</vt:lpstr>
      <vt:lpstr>Seasonal Average Temperature &amp; Seasonal Total Hospitalizations - Columbus</vt:lpstr>
      <vt:lpstr>Backup</vt:lpstr>
      <vt:lpstr>Temperature Trends</vt:lpstr>
      <vt:lpstr>Influenza Hospitalizations</vt:lpstr>
      <vt:lpstr>Weekly Temperatures &amp; Influenza Hospitalizations - Cincinnati</vt:lpstr>
      <vt:lpstr>Weekly Temperatures &amp; Influenza Hospitalizations - Cleveland</vt:lpstr>
      <vt:lpstr>Seasonal Average Temperature &amp; Seasonal Total Hospitalizations - Cincinnati</vt:lpstr>
      <vt:lpstr>Seasonal Average Temperature &amp; Seasonal Total Hospitalizations - Cleveland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 Saunders</dc:creator>
  <cp:lastModifiedBy>Campbell, Brian</cp:lastModifiedBy>
  <cp:revision>1</cp:revision>
  <dcterms:created xsi:type="dcterms:W3CDTF">2024-07-17T22:47:49Z</dcterms:created>
  <dcterms:modified xsi:type="dcterms:W3CDTF">2024-07-18T00:56:46Z</dcterms:modified>
</cp:coreProperties>
</file>