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7" r:id="rId13"/>
    <p:sldId id="281" r:id="rId14"/>
    <p:sldId id="280" r:id="rId15"/>
    <p:sldId id="272" r:id="rId16"/>
    <p:sldId id="271" r:id="rId17"/>
    <p:sldId id="258" r:id="rId18"/>
    <p:sldId id="259" r:id="rId19"/>
    <p:sldId id="264" r:id="rId20"/>
    <p:sldId id="265" r:id="rId21"/>
    <p:sldId id="26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8" dt="2024-07-18T21:40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91" d="100"/>
          <a:sy n="91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21:41:15.181" v="653" actId="14100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9T00:01:38.059" v="1539" actId="1076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8.963" v="1508" actId="207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8T23:58:18.963" v="1508" actId="20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3.187" v="1506" actId="207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8T23:58:13.187" v="1506" actId="20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57:15.332" v="1492" actId="1076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mod">
          <ac:chgData name="Mike Saunders" userId="c0986ea9a2f2a984" providerId="LiveId" clId="{A88E1021-0D6E-4899-A132-129726DC3689}" dt="2024-07-18T23:57:15.332" v="1492" actId="1076"/>
          <ac:picMkLst>
            <pc:docMk/>
            <pc:sldMk cId="1422104089" sldId="266"/>
            <ac:picMk id="4" creationId="{9F38D1A3-3912-C330-57FD-9F39901AE33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del mod">
          <ac:chgData name="Mike Saunders" userId="c0986ea9a2f2a984" providerId="LiveId" clId="{A88E1021-0D6E-4899-A132-129726DC3689}" dt="2024-07-18T23:57:07.603" v="1489" actId="478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57.014" v="1502" actId="207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8T23:57:57.014" v="1502" actId="20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8T23:57:49.869" v="1500" actId="1076"/>
          <ac:picMkLst>
            <pc:docMk/>
            <pc:sldMk cId="3423382430" sldId="267"/>
            <ac:picMk id="4" creationId="{038C7811-DC8A-79E5-FBA3-378944F1E9C9}"/>
          </ac:picMkLst>
        </pc:pic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del mod">
          <ac:chgData name="Mike Saunders" userId="c0986ea9a2f2a984" providerId="LiveId" clId="{A88E1021-0D6E-4899-A132-129726DC3689}" dt="2024-07-18T23:57:36.938" v="1497" actId="478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31.170" v="1496" actId="1076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mod">
          <ac:chgData name="Mike Saunders" userId="c0986ea9a2f2a984" providerId="LiveId" clId="{A88E1021-0D6E-4899-A132-129726DC3689}" dt="2024-07-18T23:57:31.170" v="1496" actId="1076"/>
          <ac:picMkLst>
            <pc:docMk/>
            <pc:sldMk cId="547791207" sldId="268"/>
            <ac:picMk id="4" creationId="{B22C3A64-0993-7DA8-3F22-4CCFB09EC86B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del mod">
          <ac:chgData name="Mike Saunders" userId="c0986ea9a2f2a984" providerId="LiveId" clId="{A88E1021-0D6E-4899-A132-129726DC3689}" dt="2024-07-18T23:57:19.706" v="1493" actId="478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8T23:06:01.883" v="1484" actId="207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06:12.532" v="1486" actId="207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58:05.812" v="1504" actId="207"/>
        <pc:sldMkLst>
          <pc:docMk/>
          <pc:sldMk cId="3223283231" sldId="276"/>
        </pc:sldMkLst>
        <pc:spChg chg="mod">
          <ac:chgData name="Mike Saunders" userId="c0986ea9a2f2a984" providerId="LiveId" clId="{A88E1021-0D6E-4899-A132-129726DC3689}" dt="2024-07-18T23:58:05.812" v="1504" actId="207"/>
          <ac:spMkLst>
            <pc:docMk/>
            <pc:sldMk cId="3223283231" sldId="276"/>
            <ac:spMk id="5" creationId="{054D79B3-23A9-B672-3B8B-2907857BE9E5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9T00:01:38.059" v="1539" actId="1076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mod">
          <ac:chgData name="Mike Saunders" userId="c0986ea9a2f2a984" providerId="LiveId" clId="{A88E1021-0D6E-4899-A132-129726DC3689}" dt="2024-07-19T00:01:38.059" v="1539" actId="1076"/>
          <ac:picMkLst>
            <pc:docMk/>
            <pc:sldMk cId="1590742534" sldId="277"/>
            <ac:picMk id="7" creationId="{0EF41B18-8C96-F8A8-71A9-C47AB7899AF2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  <pc:sldChg chg="addSp delSp modSp mod">
        <pc:chgData name="Mike Saunders" userId="c0986ea9a2f2a984" providerId="LiveId" clId="{A88E1021-0D6E-4899-A132-129726DC3689}" dt="2024-07-19T00:01:31.223" v="1538" actId="1076"/>
        <pc:sldMkLst>
          <pc:docMk/>
          <pc:sldMk cId="1021540584" sldId="281"/>
        </pc:sldMkLst>
        <pc:picChg chg="del mod">
          <ac:chgData name="Mike Saunders" userId="c0986ea9a2f2a984" providerId="LiveId" clId="{A88E1021-0D6E-4899-A132-129726DC3689}" dt="2024-07-19T00:00:19.642" v="1522" actId="478"/>
          <ac:picMkLst>
            <pc:docMk/>
            <pc:sldMk cId="1021540584" sldId="281"/>
            <ac:picMk id="3" creationId="{A4B1ECD7-C653-8649-C606-21A576E11574}"/>
          </ac:picMkLst>
        </pc:picChg>
        <pc:picChg chg="del mod">
          <ac:chgData name="Mike Saunders" userId="c0986ea9a2f2a984" providerId="LiveId" clId="{A88E1021-0D6E-4899-A132-129726DC3689}" dt="2024-07-19T00:00:42.919" v="1526" actId="478"/>
          <ac:picMkLst>
            <pc:docMk/>
            <pc:sldMk cId="1021540584" sldId="281"/>
            <ac:picMk id="4" creationId="{E490A7A4-396C-849D-3618-62ED6B67BB69}"/>
          </ac:picMkLst>
        </pc:picChg>
        <pc:picChg chg="del mod">
          <ac:chgData name="Mike Saunders" userId="c0986ea9a2f2a984" providerId="LiveId" clId="{A88E1021-0D6E-4899-A132-129726DC3689}" dt="2024-07-19T00:01:06.658" v="1531" actId="478"/>
          <ac:picMkLst>
            <pc:docMk/>
            <pc:sldMk cId="1021540584" sldId="281"/>
            <ac:picMk id="5" creationId="{85B51D1C-4896-C8DD-2844-90B92591F13A}"/>
          </ac:picMkLst>
        </pc:picChg>
        <pc:picChg chg="del mod">
          <ac:chgData name="Mike Saunders" userId="c0986ea9a2f2a984" providerId="LiveId" clId="{A88E1021-0D6E-4899-A132-129726DC3689}" dt="2024-07-19T00:01:24.164" v="1535" actId="478"/>
          <ac:picMkLst>
            <pc:docMk/>
            <pc:sldMk cId="1021540584" sldId="281"/>
            <ac:picMk id="6" creationId="{A81EFED3-529B-05BA-D21B-787BB8A55721}"/>
          </ac:picMkLst>
        </pc:picChg>
        <pc:picChg chg="add mod">
          <ac:chgData name="Mike Saunders" userId="c0986ea9a2f2a984" providerId="LiveId" clId="{A88E1021-0D6E-4899-A132-129726DC3689}" dt="2024-07-19T00:00:33.838" v="1525" actId="14100"/>
          <ac:picMkLst>
            <pc:docMk/>
            <pc:sldMk cId="1021540584" sldId="281"/>
            <ac:picMk id="8" creationId="{6CFE47D0-FEF5-5995-0408-E943CF0F859C}"/>
          </ac:picMkLst>
        </pc:picChg>
        <pc:picChg chg="add mod">
          <ac:chgData name="Mike Saunders" userId="c0986ea9a2f2a984" providerId="LiveId" clId="{A88E1021-0D6E-4899-A132-129726DC3689}" dt="2024-07-19T00:00:57.660" v="1530" actId="1076"/>
          <ac:picMkLst>
            <pc:docMk/>
            <pc:sldMk cId="1021540584" sldId="281"/>
            <ac:picMk id="11" creationId="{F3138102-81F3-6E66-29AA-E3175BC39015}"/>
          </ac:picMkLst>
        </pc:picChg>
        <pc:picChg chg="add mod">
          <ac:chgData name="Mike Saunders" userId="c0986ea9a2f2a984" providerId="LiveId" clId="{A88E1021-0D6E-4899-A132-129726DC3689}" dt="2024-07-19T00:01:13.321" v="1534" actId="1076"/>
          <ac:picMkLst>
            <pc:docMk/>
            <pc:sldMk cId="1021540584" sldId="281"/>
            <ac:picMk id="15" creationId="{5EA080E8-42F6-4C6E-6773-76D63A52D366}"/>
          </ac:picMkLst>
        </pc:picChg>
        <pc:picChg chg="add mod">
          <ac:chgData name="Mike Saunders" userId="c0986ea9a2f2a984" providerId="LiveId" clId="{A88E1021-0D6E-4899-A132-129726DC3689}" dt="2024-07-19T00:01:31.223" v="1538" actId="1076"/>
          <ac:picMkLst>
            <pc:docMk/>
            <pc:sldMk cId="1021540584" sldId="281"/>
            <ac:picMk id="19" creationId="{1734FEFF-1B9B-D6A1-1C1B-F785FFAB62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41B18-8C96-F8A8-71A9-C47AB789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850"/>
            <a:ext cx="12192000" cy="26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 from 1980-2020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E47D0-FEF5-5995-0408-E943CF0F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3" y="1655276"/>
            <a:ext cx="3481865" cy="257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38102-81F3-6E66-29AA-E3175BC3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5" y="1655276"/>
            <a:ext cx="3482638" cy="2578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080E8-42F6-4C6E-6773-76D63A52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83" y="4090306"/>
            <a:ext cx="3464436" cy="2578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34FEFF-1B9B-D6A1-1C1B-F785FFAB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686" y="4090306"/>
            <a:ext cx="3482638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Summary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B3A385A-1C73-62C4-1395-995E27995EE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 number of influenza hospitalizations rise with falling temperatures?</a:t>
            </a:r>
          </a:p>
          <a:p>
            <a:pPr lvl="1"/>
            <a:r>
              <a:rPr lang="en-US" dirty="0"/>
              <a:t>Yes, for the most part.  Correlation we think is higher, except data available is weekly/seasonal, vs more granular.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pPr lvl="1"/>
            <a:r>
              <a:rPr lang="en-US" dirty="0"/>
              <a:t>Yes.  Interesting trend of less extreme cold years.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  <a:p>
            <a:pPr lvl="1"/>
            <a:r>
              <a:rPr lang="en-US" dirty="0"/>
              <a:t>Possibly.  But due to differences in data granularity, it’s difficult to say for sure.</a:t>
            </a:r>
          </a:p>
        </p:txBody>
      </p:sp>
    </p:spTree>
    <p:extLst>
      <p:ext uri="{BB962C8B-B14F-4D97-AF65-F5344CB8AC3E}">
        <p14:creationId xmlns:p14="http://schemas.microsoft.com/office/powerpoint/2010/main" val="254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seasons, graph, and look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897228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9087189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9087189" y="629299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-0.582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C7811-DC8A-79E5-FBA3-378944F1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4" y="1842648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8811531" y="602488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D1A3-3912-C330-57FD-9F39901A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6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15499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C3A64-0993-7DA8-3F22-4CCFB09E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9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448</Words>
  <Application>Microsoft Office PowerPoint</Application>
  <PresentationFormat>Widescreen</PresentationFormat>
  <Paragraphs>83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Seasonal Average Temperature &amp; Seasonal Total Hospitalizations - Cleveland</vt:lpstr>
      <vt:lpstr>Population Trends for Columbus, Cleveland, and Cincinnati</vt:lpstr>
      <vt:lpstr>Weekly Temperatures &amp; Population- Columbus</vt:lpstr>
      <vt:lpstr>Weekly Temperatures &amp; Population- Cincinnati</vt:lpstr>
      <vt:lpstr>Ohio Average Temperature Trend</vt:lpstr>
      <vt:lpstr>Ohio Average Temperature Trend from 1980-2020</vt:lpstr>
      <vt:lpstr>Summary</vt:lpstr>
      <vt:lpstr>Next Steps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6</cp:revision>
  <dcterms:created xsi:type="dcterms:W3CDTF">2024-07-17T22:47:49Z</dcterms:created>
  <dcterms:modified xsi:type="dcterms:W3CDTF">2024-07-19T00:01:41Z</dcterms:modified>
</cp:coreProperties>
</file>