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8" r:id="rId6"/>
    <p:sldId id="263" r:id="rId7"/>
    <p:sldId id="278" r:id="rId8"/>
    <p:sldId id="269" r:id="rId9"/>
    <p:sldId id="271" r:id="rId10"/>
    <p:sldId id="270" r:id="rId11"/>
    <p:sldId id="274" r:id="rId12"/>
    <p:sldId id="273" r:id="rId13"/>
    <p:sldId id="275" r:id="rId14"/>
    <p:sldId id="282" r:id="rId15"/>
    <p:sldId id="281" r:id="rId16"/>
    <p:sldId id="283" r:id="rId17"/>
    <p:sldId id="280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7943C-568B-2A46-ABAE-DAB533A7F127}" v="4" dt="2024-09-10T21:56:53.681"/>
    <p1510:client id="{863C22E1-F733-4C43-8702-40CCF77D7DF7}" v="40" dt="2024-09-11T20:12:19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8"/>
    <p:restoredTop sz="87946"/>
  </p:normalViewPr>
  <p:slideViewPr>
    <p:cSldViewPr>
      <p:cViewPr varScale="1">
        <p:scale>
          <a:sx n="166" d="100"/>
          <a:sy n="166" d="100"/>
        </p:scale>
        <p:origin x="15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863C22E1-F733-4C43-8702-40CCF77D7DF7}"/>
    <pc:docChg chg="undo custSel addSld delSld modSld sldOrd modMainMaster">
      <pc:chgData name="Brian Campbell" userId="a27f3cf3f583021c" providerId="LiveId" clId="{863C22E1-F733-4C43-8702-40CCF77D7DF7}" dt="2024-09-11T20:13:33.235" v="5785" actId="20577"/>
      <pc:docMkLst>
        <pc:docMk/>
      </pc:docMkLst>
      <pc:sldChg chg="addSp delSp modSp mod">
        <pc:chgData name="Brian Campbell" userId="a27f3cf3f583021c" providerId="LiveId" clId="{863C22E1-F733-4C43-8702-40CCF77D7DF7}" dt="2024-09-09T23:39:05.254" v="775"/>
        <pc:sldMkLst>
          <pc:docMk/>
          <pc:sldMk cId="363920370" sldId="256"/>
        </pc:sldMkLst>
        <pc:spChg chg="mod">
          <ac:chgData name="Brian Campbell" userId="a27f3cf3f583021c" providerId="LiveId" clId="{863C22E1-F733-4C43-8702-40CCF77D7DF7}" dt="2024-09-09T22:50:13.038" v="38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09T22:50:49.113" v="72" actId="1036"/>
          <ac:spMkLst>
            <pc:docMk/>
            <pc:sldMk cId="363920370" sldId="256"/>
            <ac:spMk id="3" creationId="{00000000-0000-0000-0000-000000000000}"/>
          </ac:spMkLst>
        </pc:spChg>
        <pc:spChg chg="add del mod">
          <ac:chgData name="Brian Campbell" userId="a27f3cf3f583021c" providerId="LiveId" clId="{863C22E1-F733-4C43-8702-40CCF77D7DF7}" dt="2024-09-09T23:39:03.504" v="773"/>
          <ac:spMkLst>
            <pc:docMk/>
            <pc:sldMk cId="363920370" sldId="256"/>
            <ac:spMk id="4" creationId="{A0454BB0-D63C-E009-14E6-D1B8B60BF919}"/>
          </ac:spMkLst>
        </pc:spChg>
        <pc:spChg chg="add del mod">
          <ac:chgData name="Brian Campbell" userId="a27f3cf3f583021c" providerId="LiveId" clId="{863C22E1-F733-4C43-8702-40CCF77D7DF7}" dt="2024-09-09T23:39:05.254" v="775"/>
          <ac:spMkLst>
            <pc:docMk/>
            <pc:sldMk cId="363920370" sldId="256"/>
            <ac:spMk id="5" creationId="{D7EB1EB0-52CD-57A8-7F27-92EE5B5BE37F}"/>
          </ac:spMkLst>
        </pc:spChg>
      </pc:sldChg>
      <pc:sldChg chg="modSp mod">
        <pc:chgData name="Brian Campbell" userId="a27f3cf3f583021c" providerId="LiveId" clId="{863C22E1-F733-4C43-8702-40CCF77D7DF7}" dt="2024-09-10T01:09:13.700" v="3072" actId="20577"/>
        <pc:sldMkLst>
          <pc:docMk/>
          <pc:sldMk cId="4103309497" sldId="257"/>
        </pc:sldMkLst>
        <pc:spChg chg="mod">
          <ac:chgData name="Brian Campbell" userId="a27f3cf3f583021c" providerId="LiveId" clId="{863C22E1-F733-4C43-8702-40CCF77D7DF7}" dt="2024-09-09T22:51:03.708" v="7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10T01:09:13.700" v="3072" actId="20577"/>
          <ac:spMkLst>
            <pc:docMk/>
            <pc:sldMk cId="4103309497" sldId="257"/>
            <ac:spMk id="3" creationId="{00000000-0000-0000-0000-000000000000}"/>
          </ac:spMkLst>
        </pc:spChg>
      </pc:sldChg>
      <pc:sldChg chg="del">
        <pc:chgData name="Brian Campbell" userId="a27f3cf3f583021c" providerId="LiveId" clId="{863C22E1-F733-4C43-8702-40CCF77D7DF7}" dt="2024-09-11T00:33:11.859" v="5025" actId="2696"/>
        <pc:sldMkLst>
          <pc:docMk/>
          <pc:sldMk cId="4170783713" sldId="258"/>
        </pc:sldMkLst>
      </pc:sldChg>
      <pc:sldChg chg="del">
        <pc:chgData name="Brian Campbell" userId="a27f3cf3f583021c" providerId="LiveId" clId="{863C22E1-F733-4C43-8702-40CCF77D7DF7}" dt="2024-09-11T00:33:11.856" v="5024" actId="2696"/>
        <pc:sldMkLst>
          <pc:docMk/>
          <pc:sldMk cId="1101633878" sldId="259"/>
        </pc:sldMkLst>
      </pc:sldChg>
      <pc:sldChg chg="del">
        <pc:chgData name="Brian Campbell" userId="a27f3cf3f583021c" providerId="LiveId" clId="{863C22E1-F733-4C43-8702-40CCF77D7DF7}" dt="2024-09-11T00:33:11.863" v="5026" actId="2696"/>
        <pc:sldMkLst>
          <pc:docMk/>
          <pc:sldMk cId="109100692" sldId="260"/>
        </pc:sldMkLst>
      </pc:sldChg>
      <pc:sldChg chg="modSp new mod">
        <pc:chgData name="Brian Campbell" userId="a27f3cf3f583021c" providerId="LiveId" clId="{863C22E1-F733-4C43-8702-40CCF77D7DF7}" dt="2024-09-10T01:33:04.944" v="3548" actId="20577"/>
        <pc:sldMkLst>
          <pc:docMk/>
          <pc:sldMk cId="1170720626" sldId="261"/>
        </pc:sldMkLst>
        <pc:spChg chg="mod">
          <ac:chgData name="Brian Campbell" userId="a27f3cf3f583021c" providerId="LiveId" clId="{863C22E1-F733-4C43-8702-40CCF77D7DF7}" dt="2024-09-09T22:55:54.436" v="201" actId="20577"/>
          <ac:spMkLst>
            <pc:docMk/>
            <pc:sldMk cId="1170720626" sldId="261"/>
            <ac:spMk id="2" creationId="{6490D327-7C3F-534D-0755-59E4A9B5A4AF}"/>
          </ac:spMkLst>
        </pc:spChg>
        <pc:spChg chg="mod">
          <ac:chgData name="Brian Campbell" userId="a27f3cf3f583021c" providerId="LiveId" clId="{863C22E1-F733-4C43-8702-40CCF77D7DF7}" dt="2024-09-10T01:33:04.944" v="3548" actId="20577"/>
          <ac:spMkLst>
            <pc:docMk/>
            <pc:sldMk cId="1170720626" sldId="261"/>
            <ac:spMk id="3" creationId="{90D2839E-8275-AE7E-2BE6-434B131FF91D}"/>
          </ac:spMkLst>
        </pc:spChg>
      </pc:sldChg>
      <pc:sldChg chg="modSp new mod">
        <pc:chgData name="Brian Campbell" userId="a27f3cf3f583021c" providerId="LiveId" clId="{863C22E1-F733-4C43-8702-40CCF77D7DF7}" dt="2024-09-09T23:00:31.570" v="578" actId="20577"/>
        <pc:sldMkLst>
          <pc:docMk/>
          <pc:sldMk cId="938482776" sldId="262"/>
        </pc:sldMkLst>
        <pc:spChg chg="mod">
          <ac:chgData name="Brian Campbell" userId="a27f3cf3f583021c" providerId="LiveId" clId="{863C22E1-F733-4C43-8702-40CCF77D7DF7}" dt="2024-09-09T22:56:13.918" v="231" actId="20577"/>
          <ac:spMkLst>
            <pc:docMk/>
            <pc:sldMk cId="938482776" sldId="262"/>
            <ac:spMk id="2" creationId="{EE5E4163-33B9-F247-0639-F97762534CB1}"/>
          </ac:spMkLst>
        </pc:spChg>
        <pc:spChg chg="mod">
          <ac:chgData name="Brian Campbell" userId="a27f3cf3f583021c" providerId="LiveId" clId="{863C22E1-F733-4C43-8702-40CCF77D7DF7}" dt="2024-09-09T23:00:31.570" v="578" actId="20577"/>
          <ac:spMkLst>
            <pc:docMk/>
            <pc:sldMk cId="938482776" sldId="262"/>
            <ac:spMk id="3" creationId="{12BE81E7-F324-B763-B097-18F3754FA2CA}"/>
          </ac:spMkLst>
        </pc:spChg>
      </pc:sldChg>
      <pc:sldChg chg="modSp new mod">
        <pc:chgData name="Brian Campbell" userId="a27f3cf3f583021c" providerId="LiveId" clId="{863C22E1-F733-4C43-8702-40CCF77D7DF7}" dt="2024-09-10T00:01:36.727" v="1415" actId="3626"/>
        <pc:sldMkLst>
          <pc:docMk/>
          <pc:sldMk cId="2869919888" sldId="263"/>
        </pc:sldMkLst>
        <pc:spChg chg="mod">
          <ac:chgData name="Brian Campbell" userId="a27f3cf3f583021c" providerId="LiveId" clId="{863C22E1-F733-4C43-8702-40CCF77D7DF7}" dt="2024-09-09T22:56:24.500" v="252" actId="27636"/>
          <ac:spMkLst>
            <pc:docMk/>
            <pc:sldMk cId="2869919888" sldId="263"/>
            <ac:spMk id="2" creationId="{EC6276EF-B8E3-BA72-D489-2B296553EA70}"/>
          </ac:spMkLst>
        </pc:spChg>
        <pc:spChg chg="mod">
          <ac:chgData name="Brian Campbell" userId="a27f3cf3f583021c" providerId="LiveId" clId="{863C22E1-F733-4C43-8702-40CCF77D7DF7}" dt="2024-09-10T00:01:36.727" v="1415" actId="3626"/>
          <ac:spMkLst>
            <pc:docMk/>
            <pc:sldMk cId="2869919888" sldId="263"/>
            <ac:spMk id="3" creationId="{3225DC2C-7B6F-FE80-AB09-5C455C4EF9C2}"/>
          </ac:spMkLst>
        </pc:spChg>
      </pc:sldChg>
      <pc:sldChg chg="modSp new del mod">
        <pc:chgData name="Brian Campbell" userId="a27f3cf3f583021c" providerId="LiveId" clId="{863C22E1-F733-4C43-8702-40CCF77D7DF7}" dt="2024-09-11T00:29:46.844" v="4915" actId="2696"/>
        <pc:sldMkLst>
          <pc:docMk/>
          <pc:sldMk cId="3090040600" sldId="264"/>
        </pc:sldMkLst>
        <pc:spChg chg="mod">
          <ac:chgData name="Brian Campbell" userId="a27f3cf3f583021c" providerId="LiveId" clId="{863C22E1-F733-4C43-8702-40CCF77D7DF7}" dt="2024-09-09T22:57:07.096" v="304" actId="20577"/>
          <ac:spMkLst>
            <pc:docMk/>
            <pc:sldMk cId="3090040600" sldId="264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0T00:33:04.903" v="2223" actId="27636"/>
          <ac:spMkLst>
            <pc:docMk/>
            <pc:sldMk cId="3090040600" sldId="264"/>
            <ac:spMk id="3" creationId="{3D02F75B-55AE-2FB7-60DF-15D7349D4A7C}"/>
          </ac:spMkLst>
        </pc:spChg>
      </pc:sldChg>
      <pc:sldChg chg="modSp new del mod">
        <pc:chgData name="Brian Campbell" userId="a27f3cf3f583021c" providerId="LiveId" clId="{863C22E1-F733-4C43-8702-40CCF77D7DF7}" dt="2024-09-11T00:31:57.835" v="4964" actId="2696"/>
        <pc:sldMkLst>
          <pc:docMk/>
          <pc:sldMk cId="1673690182" sldId="265"/>
        </pc:sldMkLst>
        <pc:spChg chg="mod">
          <ac:chgData name="Brian Campbell" userId="a27f3cf3f583021c" providerId="LiveId" clId="{863C22E1-F733-4C43-8702-40CCF77D7DF7}" dt="2024-09-09T22:57:03.405" v="303" actId="20577"/>
          <ac:spMkLst>
            <pc:docMk/>
            <pc:sldMk cId="1673690182" sldId="265"/>
            <ac:spMk id="2" creationId="{99D724FA-984D-0045-0ACB-424CE0D43D21}"/>
          </ac:spMkLst>
        </pc:spChg>
      </pc:sldChg>
      <pc:sldChg chg="modSp new del mod">
        <pc:chgData name="Brian Campbell" userId="a27f3cf3f583021c" providerId="LiveId" clId="{863C22E1-F733-4C43-8702-40CCF77D7DF7}" dt="2024-09-11T00:32:00.105" v="4965" actId="2696"/>
        <pc:sldMkLst>
          <pc:docMk/>
          <pc:sldMk cId="2880679454" sldId="266"/>
        </pc:sldMkLst>
        <pc:spChg chg="mod">
          <ac:chgData name="Brian Campbell" userId="a27f3cf3f583021c" providerId="LiveId" clId="{863C22E1-F733-4C43-8702-40CCF77D7DF7}" dt="2024-09-09T22:57:30.233" v="315" actId="20577"/>
          <ac:spMkLst>
            <pc:docMk/>
            <pc:sldMk cId="2880679454" sldId="266"/>
            <ac:spMk id="2" creationId="{0819CA3E-813A-6305-1B93-E3070154CD8B}"/>
          </ac:spMkLst>
        </pc:spChg>
      </pc:sldChg>
      <pc:sldChg chg="modSp new mod">
        <pc:chgData name="Brian Campbell" userId="a27f3cf3f583021c" providerId="LiveId" clId="{863C22E1-F733-4C43-8702-40CCF77D7DF7}" dt="2024-09-09T22:57:43.062" v="325" actId="20577"/>
        <pc:sldMkLst>
          <pc:docMk/>
          <pc:sldMk cId="3473429987" sldId="267"/>
        </pc:sldMkLst>
        <pc:spChg chg="mod">
          <ac:chgData name="Brian Campbell" userId="a27f3cf3f583021c" providerId="LiveId" clId="{863C22E1-F733-4C43-8702-40CCF77D7DF7}" dt="2024-09-09T22:57:43.062" v="325" actId="20577"/>
          <ac:spMkLst>
            <pc:docMk/>
            <pc:sldMk cId="3473429987" sldId="267"/>
            <ac:spMk id="2" creationId="{86C30DDD-6A22-BB2E-3290-E8035C16475C}"/>
          </ac:spMkLst>
        </pc:spChg>
      </pc:sldChg>
      <pc:sldChg chg="addSp delSp modSp add mod">
        <pc:chgData name="Brian Campbell" userId="a27f3cf3f583021c" providerId="LiveId" clId="{863C22E1-F733-4C43-8702-40CCF77D7DF7}" dt="2024-09-09T23:46:11.735" v="879" actId="1076"/>
        <pc:sldMkLst>
          <pc:docMk/>
          <pc:sldMk cId="1764116639" sldId="268"/>
        </pc:sldMkLst>
        <pc:spChg chg="mod">
          <ac:chgData name="Brian Campbell" userId="a27f3cf3f583021c" providerId="LiveId" clId="{863C22E1-F733-4C43-8702-40CCF77D7DF7}" dt="2024-09-09T23:34:55.424" v="695" actId="5793"/>
          <ac:spMkLst>
            <pc:docMk/>
            <pc:sldMk cId="1764116639" sldId="268"/>
            <ac:spMk id="3" creationId="{12BE81E7-F324-B763-B097-18F3754FA2CA}"/>
          </ac:spMkLst>
        </pc:spChg>
        <pc:spChg chg="add mod">
          <ac:chgData name="Brian Campbell" userId="a27f3cf3f583021c" providerId="LiveId" clId="{863C22E1-F733-4C43-8702-40CCF77D7DF7}" dt="2024-09-09T23:37:01.717" v="717" actId="14100"/>
          <ac:spMkLst>
            <pc:docMk/>
            <pc:sldMk cId="1764116639" sldId="268"/>
            <ac:spMk id="4" creationId="{974F363C-DA4C-247B-6594-16373D7E197B}"/>
          </ac:spMkLst>
        </pc:spChg>
        <pc:spChg chg="add mod">
          <ac:chgData name="Brian Campbell" userId="a27f3cf3f583021c" providerId="LiveId" clId="{863C22E1-F733-4C43-8702-40CCF77D7DF7}" dt="2024-09-09T23:43:13.017" v="785" actId="1076"/>
          <ac:spMkLst>
            <pc:docMk/>
            <pc:sldMk cId="1764116639" sldId="268"/>
            <ac:spMk id="5" creationId="{433F97E6-6917-E004-0400-ADBC35821B29}"/>
          </ac:spMkLst>
        </pc:spChg>
        <pc:spChg chg="add mod">
          <ac:chgData name="Brian Campbell" userId="a27f3cf3f583021c" providerId="LiveId" clId="{863C22E1-F733-4C43-8702-40CCF77D7DF7}" dt="2024-09-09T23:38:19.530" v="763" actId="1037"/>
          <ac:spMkLst>
            <pc:docMk/>
            <pc:sldMk cId="1764116639" sldId="268"/>
            <ac:spMk id="6" creationId="{34A8E793-85A8-EB05-8041-00E4EFA1CCA5}"/>
          </ac:spMkLst>
        </pc:spChg>
        <pc:spChg chg="add mod">
          <ac:chgData name="Brian Campbell" userId="a27f3cf3f583021c" providerId="LiveId" clId="{863C22E1-F733-4C43-8702-40CCF77D7DF7}" dt="2024-09-09T23:38:33.672" v="766" actId="14100"/>
          <ac:spMkLst>
            <pc:docMk/>
            <pc:sldMk cId="1764116639" sldId="268"/>
            <ac:spMk id="7" creationId="{FAEB33A6-28A9-5ECF-7294-8C89CD7404CD}"/>
          </ac:spMkLst>
        </pc:spChg>
        <pc:spChg chg="add del mod">
          <ac:chgData name="Brian Campbell" userId="a27f3cf3f583021c" providerId="LiveId" clId="{863C22E1-F733-4C43-8702-40CCF77D7DF7}" dt="2024-09-09T23:42:45.174" v="780" actId="478"/>
          <ac:spMkLst>
            <pc:docMk/>
            <pc:sldMk cId="1764116639" sldId="268"/>
            <ac:spMk id="8" creationId="{6DD39C3C-359F-ABFF-711D-3C58F224BE0F}"/>
          </ac:spMkLst>
        </pc:spChg>
        <pc:spChg chg="add mod">
          <ac:chgData name="Brian Campbell" userId="a27f3cf3f583021c" providerId="LiveId" clId="{863C22E1-F733-4C43-8702-40CCF77D7DF7}" dt="2024-09-09T23:42:59.154" v="784" actId="14100"/>
          <ac:spMkLst>
            <pc:docMk/>
            <pc:sldMk cId="1764116639" sldId="268"/>
            <ac:spMk id="9" creationId="{7CB93AE1-A806-F982-7AB6-04170BEA0DF9}"/>
          </ac:spMkLst>
        </pc:spChg>
        <pc:spChg chg="add mod">
          <ac:chgData name="Brian Campbell" userId="a27f3cf3f583021c" providerId="LiveId" clId="{863C22E1-F733-4C43-8702-40CCF77D7DF7}" dt="2024-09-09T23:43:40.663" v="799" actId="1076"/>
          <ac:spMkLst>
            <pc:docMk/>
            <pc:sldMk cId="1764116639" sldId="268"/>
            <ac:spMk id="10" creationId="{DCE7419D-0602-C826-3AAC-307AD5AB46E9}"/>
          </ac:spMkLst>
        </pc:spChg>
        <pc:spChg chg="add mod">
          <ac:chgData name="Brian Campbell" userId="a27f3cf3f583021c" providerId="LiveId" clId="{863C22E1-F733-4C43-8702-40CCF77D7DF7}" dt="2024-09-09T23:45:38.139" v="865" actId="20577"/>
          <ac:spMkLst>
            <pc:docMk/>
            <pc:sldMk cId="1764116639" sldId="268"/>
            <ac:spMk id="11" creationId="{B8F84D13-F481-5E98-A9C7-EFA78EC08045}"/>
          </ac:spMkLst>
        </pc:spChg>
        <pc:spChg chg="add mod">
          <ac:chgData name="Brian Campbell" userId="a27f3cf3f583021c" providerId="LiveId" clId="{863C22E1-F733-4C43-8702-40CCF77D7DF7}" dt="2024-09-09T23:44:58.128" v="839" actId="1076"/>
          <ac:spMkLst>
            <pc:docMk/>
            <pc:sldMk cId="1764116639" sldId="268"/>
            <ac:spMk id="12" creationId="{A8522AD9-A45A-AF9E-2CD8-DC459D6AB456}"/>
          </ac:spMkLst>
        </pc:spChg>
        <pc:spChg chg="add mod">
          <ac:chgData name="Brian Campbell" userId="a27f3cf3f583021c" providerId="LiveId" clId="{863C22E1-F733-4C43-8702-40CCF77D7DF7}" dt="2024-09-09T23:45:59.366" v="878" actId="1076"/>
          <ac:spMkLst>
            <pc:docMk/>
            <pc:sldMk cId="1764116639" sldId="268"/>
            <ac:spMk id="13" creationId="{379E8C72-59D4-DBC7-C641-F90115ACA7CD}"/>
          </ac:spMkLst>
        </pc:spChg>
        <pc:spChg chg="add mod">
          <ac:chgData name="Brian Campbell" userId="a27f3cf3f583021c" providerId="LiveId" clId="{863C22E1-F733-4C43-8702-40CCF77D7DF7}" dt="2024-09-09T23:46:11.735" v="879" actId="1076"/>
          <ac:spMkLst>
            <pc:docMk/>
            <pc:sldMk cId="1764116639" sldId="268"/>
            <ac:spMk id="14" creationId="{D9E67B84-A28B-1CC3-DDDE-3B76A821E25B}"/>
          </ac:spMkLst>
        </pc:spChg>
      </pc:sldChg>
      <pc:sldChg chg="addSp delSp modSp add mod">
        <pc:chgData name="Brian Campbell" userId="a27f3cf3f583021c" providerId="LiveId" clId="{863C22E1-F733-4C43-8702-40CCF77D7DF7}" dt="2024-09-10T21:55:17.914" v="3751" actId="20577"/>
        <pc:sldMkLst>
          <pc:docMk/>
          <pc:sldMk cId="2785227868" sldId="269"/>
        </pc:sldMkLst>
        <pc:spChg chg="mod">
          <ac:chgData name="Brian Campbell" userId="a27f3cf3f583021c" providerId="LiveId" clId="{863C22E1-F733-4C43-8702-40CCF77D7DF7}" dt="2024-09-10T21:55:17.914" v="3751" actId="20577"/>
          <ac:spMkLst>
            <pc:docMk/>
            <pc:sldMk cId="2785227868" sldId="269"/>
            <ac:spMk id="3" creationId="{3225DC2C-7B6F-FE80-AB09-5C455C4EF9C2}"/>
          </ac:spMkLst>
        </pc:spChg>
        <pc:spChg chg="add del mod">
          <ac:chgData name="Brian Campbell" userId="a27f3cf3f583021c" providerId="LiveId" clId="{863C22E1-F733-4C43-8702-40CCF77D7DF7}" dt="2024-09-10T21:54:53.711" v="3747" actId="478"/>
          <ac:spMkLst>
            <pc:docMk/>
            <pc:sldMk cId="2785227868" sldId="269"/>
            <ac:spMk id="4" creationId="{FA53780E-9752-16A5-0423-23CAB32707BB}"/>
          </ac:spMkLst>
        </pc:spChg>
      </pc:sldChg>
      <pc:sldChg chg="addSp delSp modSp new mod setBg">
        <pc:chgData name="Brian Campbell" userId="a27f3cf3f583021c" providerId="LiveId" clId="{863C22E1-F733-4C43-8702-40CCF77D7DF7}" dt="2024-09-10T01:11:01.254" v="3134" actId="21"/>
        <pc:sldMkLst>
          <pc:docMk/>
          <pc:sldMk cId="2449821939" sldId="270"/>
        </pc:sldMkLst>
        <pc:spChg chg="mod">
          <ac:chgData name="Brian Campbell" userId="a27f3cf3f583021c" providerId="LiveId" clId="{863C22E1-F733-4C43-8702-40CCF77D7DF7}" dt="2024-09-10T00:02:46.844" v="1474" actId="27636"/>
          <ac:spMkLst>
            <pc:docMk/>
            <pc:sldMk cId="2449821939" sldId="270"/>
            <ac:spMk id="2" creationId="{14106661-6219-88CE-E4AA-1BB1153AE203}"/>
          </ac:spMkLst>
        </pc:spChg>
        <pc:spChg chg="mod">
          <ac:chgData name="Brian Campbell" userId="a27f3cf3f583021c" providerId="LiveId" clId="{863C22E1-F733-4C43-8702-40CCF77D7DF7}" dt="2024-09-10T01:02:42.235" v="3024" actId="20577"/>
          <ac:spMkLst>
            <pc:docMk/>
            <pc:sldMk cId="2449821939" sldId="270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19:17.661" v="1574"/>
          <ac:spMkLst>
            <pc:docMk/>
            <pc:sldMk cId="2449821939" sldId="270"/>
            <ac:spMk id="4" creationId="{C596D745-B6A8-7F5D-F3A1-B2339EAA15C3}"/>
          </ac:spMkLst>
        </pc:spChg>
        <pc:spChg chg="add del mod">
          <ac:chgData name="Brian Campbell" userId="a27f3cf3f583021c" providerId="LiveId" clId="{863C22E1-F733-4C43-8702-40CCF77D7DF7}" dt="2024-09-10T01:11:01.254" v="3134" actId="21"/>
          <ac:spMkLst>
            <pc:docMk/>
            <pc:sldMk cId="2449821939" sldId="270"/>
            <ac:spMk id="5" creationId="{79932E10-1166-F02C-371B-B922B3902EA5}"/>
          </ac:spMkLst>
        </pc:spChg>
      </pc:sldChg>
      <pc:sldChg chg="addSp delSp modSp add mod ord">
        <pc:chgData name="Brian Campbell" userId="a27f3cf3f583021c" providerId="LiveId" clId="{863C22E1-F733-4C43-8702-40CCF77D7DF7}" dt="2024-09-10T01:35:17.556" v="3550" actId="14100"/>
        <pc:sldMkLst>
          <pc:docMk/>
          <pc:sldMk cId="2107057189" sldId="271"/>
        </pc:sldMkLst>
        <pc:spChg chg="mod">
          <ac:chgData name="Brian Campbell" userId="a27f3cf3f583021c" providerId="LiveId" clId="{863C22E1-F733-4C43-8702-40CCF77D7DF7}" dt="2024-09-10T00:34:44.591" v="2254" actId="20577"/>
          <ac:spMkLst>
            <pc:docMk/>
            <pc:sldMk cId="2107057189" sldId="271"/>
            <ac:spMk id="2" creationId="{14106661-6219-88CE-E4AA-1BB1153AE203}"/>
          </ac:spMkLst>
        </pc:spChg>
        <pc:spChg chg="del mod">
          <ac:chgData name="Brian Campbell" userId="a27f3cf3f583021c" providerId="LiveId" clId="{863C22E1-F733-4C43-8702-40CCF77D7DF7}" dt="2024-09-10T00:18:15.903" v="1567"/>
          <ac:spMkLst>
            <pc:docMk/>
            <pc:sldMk cId="2107057189" sldId="271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35:16.913" v="2262" actId="22"/>
          <ac:spMkLst>
            <pc:docMk/>
            <pc:sldMk cId="2107057189" sldId="271"/>
            <ac:spMk id="6" creationId="{42E56353-62D5-9566-9AC9-3C3746C917AD}"/>
          </ac:spMkLst>
        </pc:spChg>
        <pc:spChg chg="add del mod">
          <ac:chgData name="Brian Campbell" userId="a27f3cf3f583021c" providerId="LiveId" clId="{863C22E1-F733-4C43-8702-40CCF77D7DF7}" dt="2024-09-10T01:28:55.107" v="3382" actId="478"/>
          <ac:spMkLst>
            <pc:docMk/>
            <pc:sldMk cId="2107057189" sldId="271"/>
            <ac:spMk id="7" creationId="{9CA1E8F7-EEEB-4531-B586-526BB492E751}"/>
          </ac:spMkLst>
        </pc:spChg>
        <pc:spChg chg="add del mod">
          <ac:chgData name="Brian Campbell" userId="a27f3cf3f583021c" providerId="LiveId" clId="{863C22E1-F733-4C43-8702-40CCF77D7DF7}" dt="2024-09-10T01:28:53.650" v="3381" actId="478"/>
          <ac:spMkLst>
            <pc:docMk/>
            <pc:sldMk cId="2107057189" sldId="271"/>
            <ac:spMk id="8" creationId="{99A3C53A-D5E0-4AB7-015C-FCE93BF69ED1}"/>
          </ac:spMkLst>
        </pc:spChg>
        <pc:spChg chg="add del mod">
          <ac:chgData name="Brian Campbell" userId="a27f3cf3f583021c" providerId="LiveId" clId="{863C22E1-F733-4C43-8702-40CCF77D7DF7}" dt="2024-09-10T01:35:08.881" v="3549"/>
          <ac:spMkLst>
            <pc:docMk/>
            <pc:sldMk cId="2107057189" sldId="271"/>
            <ac:spMk id="12" creationId="{27C7AA3E-85A7-04F0-53DD-6252D71D2420}"/>
          </ac:spMkLst>
        </pc:spChg>
        <pc:picChg chg="add del mod">
          <ac:chgData name="Brian Campbell" userId="a27f3cf3f583021c" providerId="LiveId" clId="{863C22E1-F733-4C43-8702-40CCF77D7DF7}" dt="2024-09-10T01:28:44.032" v="3379" actId="478"/>
          <ac:picMkLst>
            <pc:docMk/>
            <pc:sldMk cId="2107057189" sldId="271"/>
            <ac:picMk id="4" creationId="{D7A68C17-E1BC-5D89-E86C-DA6AAB79D56E}"/>
          </ac:picMkLst>
        </pc:picChg>
        <pc:picChg chg="add del mod">
          <ac:chgData name="Brian Campbell" userId="a27f3cf3f583021c" providerId="LiveId" clId="{863C22E1-F733-4C43-8702-40CCF77D7DF7}" dt="2024-09-10T01:25:14.530" v="3341" actId="478"/>
          <ac:picMkLst>
            <pc:docMk/>
            <pc:sldMk cId="2107057189" sldId="271"/>
            <ac:picMk id="9" creationId="{4AC25341-AEE3-F975-7687-020D26ABBFEB}"/>
          </ac:picMkLst>
        </pc:picChg>
        <pc:picChg chg="add del">
          <ac:chgData name="Brian Campbell" userId="a27f3cf3f583021c" providerId="LiveId" clId="{863C22E1-F733-4C43-8702-40CCF77D7DF7}" dt="2024-09-10T01:28:38.504" v="3378" actId="478"/>
          <ac:picMkLst>
            <pc:docMk/>
            <pc:sldMk cId="2107057189" sldId="271"/>
            <ac:picMk id="10" creationId="{B0C407BA-89C8-8F03-8EC8-C69E920AA9C5}"/>
          </ac:picMkLst>
        </pc:picChg>
        <pc:picChg chg="add mod">
          <ac:chgData name="Brian Campbell" userId="a27f3cf3f583021c" providerId="LiveId" clId="{863C22E1-F733-4C43-8702-40CCF77D7DF7}" dt="2024-09-10T01:35:17.556" v="3550" actId="14100"/>
          <ac:picMkLst>
            <pc:docMk/>
            <pc:sldMk cId="2107057189" sldId="271"/>
            <ac:picMk id="13" creationId="{A1C4B635-045B-5E2F-67FA-B1E73E7711B0}"/>
          </ac:picMkLst>
        </pc:picChg>
      </pc:sldChg>
      <pc:sldChg chg="addSp delSp modSp add del mod">
        <pc:chgData name="Brian Campbell" userId="a27f3cf3f583021c" providerId="LiveId" clId="{863C22E1-F733-4C43-8702-40CCF77D7DF7}" dt="2024-09-11T00:31:45.030" v="4961" actId="2696"/>
        <pc:sldMkLst>
          <pc:docMk/>
          <pc:sldMk cId="1457223093" sldId="272"/>
        </pc:sldMkLst>
        <pc:spChg chg="del">
          <ac:chgData name="Brian Campbell" userId="a27f3cf3f583021c" providerId="LiveId" clId="{863C22E1-F733-4C43-8702-40CCF77D7DF7}" dt="2024-09-10T00:28:02.731" v="1723"/>
          <ac:spMkLst>
            <pc:docMk/>
            <pc:sldMk cId="1457223093" sldId="272"/>
            <ac:spMk id="3" creationId="{3D02F75B-55AE-2FB7-60DF-15D7349D4A7C}"/>
          </ac:spMkLst>
        </pc:spChg>
        <pc:spChg chg="add mod">
          <ac:chgData name="Brian Campbell" userId="a27f3cf3f583021c" providerId="LiveId" clId="{863C22E1-F733-4C43-8702-40CCF77D7DF7}" dt="2024-09-10T00:57:31.577" v="3023" actId="20577"/>
          <ac:spMkLst>
            <pc:docMk/>
            <pc:sldMk cId="1457223093" sldId="272"/>
            <ac:spMk id="5" creationId="{6E61EB79-4533-CB5B-9218-A35A13762050}"/>
          </ac:spMkLst>
        </pc:spChg>
        <pc:picChg chg="add mod">
          <ac:chgData name="Brian Campbell" userId="a27f3cf3f583021c" providerId="LiveId" clId="{863C22E1-F733-4C43-8702-40CCF77D7DF7}" dt="2024-09-10T00:36:41.398" v="2280" actId="1076"/>
          <ac:picMkLst>
            <pc:docMk/>
            <pc:sldMk cId="1457223093" sldId="272"/>
            <ac:picMk id="4" creationId="{0ECAB96C-C718-A3AD-8B1A-C7BD9B8551A7}"/>
          </ac:picMkLst>
        </pc:picChg>
      </pc:sldChg>
      <pc:sldChg chg="modSp add mod ord">
        <pc:chgData name="Brian Campbell" userId="a27f3cf3f583021c" providerId="LiveId" clId="{863C22E1-F733-4C43-8702-40CCF77D7DF7}" dt="2024-09-11T00:31:29.696" v="4960" actId="115"/>
        <pc:sldMkLst>
          <pc:docMk/>
          <pc:sldMk cId="635371012" sldId="273"/>
        </pc:sldMkLst>
        <pc:spChg chg="mod">
          <ac:chgData name="Brian Campbell" userId="a27f3cf3f583021c" providerId="LiveId" clId="{863C22E1-F733-4C43-8702-40CCF77D7DF7}" dt="2024-09-11T00:30:18.426" v="4936" actId="20577"/>
          <ac:spMkLst>
            <pc:docMk/>
            <pc:sldMk cId="635371012" sldId="273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1T00:31:29.696" v="4960" actId="115"/>
          <ac:spMkLst>
            <pc:docMk/>
            <pc:sldMk cId="635371012" sldId="273"/>
            <ac:spMk id="3" creationId="{3D02F75B-55AE-2FB7-60DF-15D7349D4A7C}"/>
          </ac:spMkLst>
        </pc:spChg>
      </pc:sldChg>
      <pc:sldChg chg="modSp new mod">
        <pc:chgData name="Brian Campbell" userId="a27f3cf3f583021c" providerId="LiveId" clId="{863C22E1-F733-4C43-8702-40CCF77D7DF7}" dt="2024-09-10T01:41:53.662" v="3611" actId="20577"/>
        <pc:sldMkLst>
          <pc:docMk/>
          <pc:sldMk cId="2888725068" sldId="274"/>
        </pc:sldMkLst>
        <pc:spChg chg="mod">
          <ac:chgData name="Brian Campbell" userId="a27f3cf3f583021c" providerId="LiveId" clId="{863C22E1-F733-4C43-8702-40CCF77D7DF7}" dt="2024-09-10T00:53:01.318" v="2966" actId="20577"/>
          <ac:spMkLst>
            <pc:docMk/>
            <pc:sldMk cId="2888725068" sldId="274"/>
            <ac:spMk id="2" creationId="{06CB0E9C-39E0-4F0E-11F4-572B207791A6}"/>
          </ac:spMkLst>
        </pc:spChg>
        <pc:spChg chg="mod">
          <ac:chgData name="Brian Campbell" userId="a27f3cf3f583021c" providerId="LiveId" clId="{863C22E1-F733-4C43-8702-40CCF77D7DF7}" dt="2024-09-10T01:41:53.662" v="3611" actId="20577"/>
          <ac:spMkLst>
            <pc:docMk/>
            <pc:sldMk cId="2888725068" sldId="274"/>
            <ac:spMk id="3" creationId="{D67003D3-8450-9AD8-8D7D-649522D4A7E5}"/>
          </ac:spMkLst>
        </pc:spChg>
      </pc:sldChg>
      <pc:sldChg chg="addSp delSp modSp add mod modNotesTx">
        <pc:chgData name="Brian Campbell" userId="a27f3cf3f583021c" providerId="LiveId" clId="{863C22E1-F733-4C43-8702-40CCF77D7DF7}" dt="2024-09-11T00:39:53.833" v="5202" actId="20577"/>
        <pc:sldMkLst>
          <pc:docMk/>
          <pc:sldMk cId="3838637697" sldId="275"/>
        </pc:sldMkLst>
        <pc:spChg chg="mod">
          <ac:chgData name="Brian Campbell" userId="a27f3cf3f583021c" providerId="LiveId" clId="{863C22E1-F733-4C43-8702-40CCF77D7DF7}" dt="2024-09-11T00:18:40.099" v="4070" actId="20577"/>
          <ac:spMkLst>
            <pc:docMk/>
            <pc:sldMk cId="3838637697" sldId="275"/>
            <ac:spMk id="2" creationId="{06CB0E9C-39E0-4F0E-11F4-572B207791A6}"/>
          </ac:spMkLst>
        </pc:spChg>
        <pc:spChg chg="del mod">
          <ac:chgData name="Brian Campbell" userId="a27f3cf3f583021c" providerId="LiveId" clId="{863C22E1-F733-4C43-8702-40CCF77D7DF7}" dt="2024-09-11T00:19:18.483" v="4071" actId="478"/>
          <ac:spMkLst>
            <pc:docMk/>
            <pc:sldMk cId="3838637697" sldId="275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12:18.446" v="3213"/>
          <ac:spMkLst>
            <pc:docMk/>
            <pc:sldMk cId="3838637697" sldId="275"/>
            <ac:spMk id="4" creationId="{E36B473D-5DA8-4AF0-8E72-C27838B6C58A}"/>
          </ac:spMkLst>
        </pc:spChg>
        <pc:spChg chg="add del mod">
          <ac:chgData name="Brian Campbell" userId="a27f3cf3f583021c" providerId="LiveId" clId="{863C22E1-F733-4C43-8702-40CCF77D7DF7}" dt="2024-09-11T00:19:21.698" v="4072" actId="478"/>
          <ac:spMkLst>
            <pc:docMk/>
            <pc:sldMk cId="3838637697" sldId="275"/>
            <ac:spMk id="5" creationId="{B1DD7AC9-3E52-9496-0058-A5C11592C3E7}"/>
          </ac:spMkLst>
        </pc:spChg>
        <pc:graphicFrameChg chg="add mod modGraphic">
          <ac:chgData name="Brian Campbell" userId="a27f3cf3f583021c" providerId="LiveId" clId="{863C22E1-F733-4C43-8702-40CCF77D7DF7}" dt="2024-09-11T00:29:28.430" v="4914" actId="113"/>
          <ac:graphicFrameMkLst>
            <pc:docMk/>
            <pc:sldMk cId="3838637697" sldId="275"/>
            <ac:graphicFrameMk id="6" creationId="{5A17B4A8-3BC6-081D-BAB2-FE6EF69D69D4}"/>
          </ac:graphicFrameMkLst>
        </pc:graphicFrameChg>
      </pc:sldChg>
      <pc:sldChg chg="addSp delSp modSp add del mod">
        <pc:chgData name="Brian Campbell" userId="a27f3cf3f583021c" providerId="LiveId" clId="{863C22E1-F733-4C43-8702-40CCF77D7DF7}" dt="2024-09-11T00:31:51.515" v="4962" actId="2696"/>
        <pc:sldMkLst>
          <pc:docMk/>
          <pc:sldMk cId="1808330650" sldId="276"/>
        </pc:sldMkLst>
        <pc:spChg chg="del">
          <ac:chgData name="Brian Campbell" userId="a27f3cf3f583021c" providerId="LiveId" clId="{863C22E1-F733-4C43-8702-40CCF77D7DF7}" dt="2024-09-10T01:13:53.370" v="3267" actId="478"/>
          <ac:spMkLst>
            <pc:docMk/>
            <pc:sldMk cId="1808330650" sldId="276"/>
            <ac:spMk id="5" creationId="{6E61EB79-4533-CB5B-9218-A35A13762050}"/>
          </ac:spMkLst>
        </pc:spChg>
        <pc:spChg chg="add mod">
          <ac:chgData name="Brian Campbell" userId="a27f3cf3f583021c" providerId="LiveId" clId="{863C22E1-F733-4C43-8702-40CCF77D7DF7}" dt="2024-09-10T01:14:22.428" v="3313" actId="20577"/>
          <ac:spMkLst>
            <pc:docMk/>
            <pc:sldMk cId="1808330650" sldId="276"/>
            <ac:spMk id="6" creationId="{AEEBE766-5978-DF66-2267-5411E162E95B}"/>
          </ac:spMkLst>
        </pc:spChg>
        <pc:picChg chg="del">
          <ac:chgData name="Brian Campbell" userId="a27f3cf3f583021c" providerId="LiveId" clId="{863C22E1-F733-4C43-8702-40CCF77D7DF7}" dt="2024-09-10T01:13:12.219" v="3215" actId="478"/>
          <ac:picMkLst>
            <pc:docMk/>
            <pc:sldMk cId="1808330650" sldId="276"/>
            <ac:picMk id="4" creationId="{0ECAB96C-C718-A3AD-8B1A-C7BD9B8551A7}"/>
          </ac:picMkLst>
        </pc:picChg>
      </pc:sldChg>
      <pc:sldChg chg="add del">
        <pc:chgData name="Brian Campbell" userId="a27f3cf3f583021c" providerId="LiveId" clId="{863C22E1-F733-4C43-8702-40CCF77D7DF7}" dt="2024-09-11T00:31:54.653" v="4963" actId="2696"/>
        <pc:sldMkLst>
          <pc:docMk/>
          <pc:sldMk cId="1641937556" sldId="277"/>
        </pc:sldMkLst>
      </pc:sldChg>
      <pc:sldChg chg="addSp delSp modSp add mod ord modNotesTx">
        <pc:chgData name="Brian Campbell" userId="a27f3cf3f583021c" providerId="LiveId" clId="{863C22E1-F733-4C43-8702-40CCF77D7DF7}" dt="2024-09-10T22:06:21.917" v="3766" actId="20577"/>
        <pc:sldMkLst>
          <pc:docMk/>
          <pc:sldMk cId="3483710927" sldId="278"/>
        </pc:sldMkLst>
        <pc:spChg chg="del">
          <ac:chgData name="Brian Campbell" userId="a27f3cf3f583021c" providerId="LiveId" clId="{863C22E1-F733-4C43-8702-40CCF77D7DF7}" dt="2024-09-10T01:19:16.450" v="3319" actId="478"/>
          <ac:spMkLst>
            <pc:docMk/>
            <pc:sldMk cId="3483710927" sldId="278"/>
            <ac:spMk id="3" creationId="{3225DC2C-7B6F-FE80-AB09-5C455C4EF9C2}"/>
          </ac:spMkLst>
        </pc:spChg>
        <pc:spChg chg="del">
          <ac:chgData name="Brian Campbell" userId="a27f3cf3f583021c" providerId="LiveId" clId="{863C22E1-F733-4C43-8702-40CCF77D7DF7}" dt="2024-09-10T01:19:27.878" v="3321" actId="478"/>
          <ac:spMkLst>
            <pc:docMk/>
            <pc:sldMk cId="3483710927" sldId="278"/>
            <ac:spMk id="4" creationId="{FA53780E-9752-16A5-0423-23CAB32707BB}"/>
          </ac:spMkLst>
        </pc:spChg>
        <pc:spChg chg="add del mod">
          <ac:chgData name="Brian Campbell" userId="a27f3cf3f583021c" providerId="LiveId" clId="{863C22E1-F733-4C43-8702-40CCF77D7DF7}" dt="2024-09-10T01:19:24.909" v="3320" actId="478"/>
          <ac:spMkLst>
            <pc:docMk/>
            <pc:sldMk cId="3483710927" sldId="278"/>
            <ac:spMk id="6" creationId="{BBEF67A3-ADB6-5827-4CE8-F641936F4615}"/>
          </ac:spMkLst>
        </pc:spChg>
        <pc:spChg chg="add del mod">
          <ac:chgData name="Brian Campbell" userId="a27f3cf3f583021c" providerId="LiveId" clId="{863C22E1-F733-4C43-8702-40CCF77D7DF7}" dt="2024-09-10T01:21:33.501" v="3331"/>
          <ac:spMkLst>
            <pc:docMk/>
            <pc:sldMk cId="3483710927" sldId="278"/>
            <ac:spMk id="8" creationId="{CA6EC479-B79B-AE03-94C6-052E9FC0CE2B}"/>
          </ac:spMkLst>
        </pc:spChg>
        <pc:picChg chg="add del mod">
          <ac:chgData name="Brian Campbell" userId="a27f3cf3f583021c" providerId="LiveId" clId="{863C22E1-F733-4C43-8702-40CCF77D7DF7}" dt="2024-09-10T01:19:36.133" v="3324" actId="478"/>
          <ac:picMkLst>
            <pc:docMk/>
            <pc:sldMk cId="3483710927" sldId="278"/>
            <ac:picMk id="7" creationId="{6A6401B6-239F-421D-760B-7FA365F38249}"/>
          </ac:picMkLst>
        </pc:picChg>
        <pc:picChg chg="add del mod">
          <ac:chgData name="Brian Campbell" userId="a27f3cf3f583021c" providerId="LiveId" clId="{863C22E1-F733-4C43-8702-40CCF77D7DF7}" dt="2024-09-10T01:22:08.540" v="3334" actId="478"/>
          <ac:picMkLst>
            <pc:docMk/>
            <pc:sldMk cId="3483710927" sldId="278"/>
            <ac:picMk id="9" creationId="{D65AF0D6-70F7-5F23-7D97-911D93B93BF3}"/>
          </ac:picMkLst>
        </pc:picChg>
        <pc:picChg chg="add mod">
          <ac:chgData name="Brian Campbell" userId="a27f3cf3f583021c" providerId="LiveId" clId="{863C22E1-F733-4C43-8702-40CCF77D7DF7}" dt="2024-09-10T01:27:14.221" v="3374" actId="14100"/>
          <ac:picMkLst>
            <pc:docMk/>
            <pc:sldMk cId="3483710927" sldId="278"/>
            <ac:picMk id="10" creationId="{E73DA395-46B0-79DF-892F-825F7C336F07}"/>
          </ac:picMkLst>
        </pc:picChg>
        <pc:picChg chg="add del mod">
          <ac:chgData name="Brian Campbell" userId="a27f3cf3f583021c" providerId="LiveId" clId="{863C22E1-F733-4C43-8702-40CCF77D7DF7}" dt="2024-09-10T01:22:52.526" v="3337" actId="478"/>
          <ac:picMkLst>
            <pc:docMk/>
            <pc:sldMk cId="3483710927" sldId="278"/>
            <ac:picMk id="11" creationId="{C18064CB-4A07-BEB5-7922-CC57CC8B5B5E}"/>
          </ac:picMkLst>
        </pc:picChg>
        <pc:picChg chg="add mod">
          <ac:chgData name="Brian Campbell" userId="a27f3cf3f583021c" providerId="LiveId" clId="{863C22E1-F733-4C43-8702-40CCF77D7DF7}" dt="2024-09-10T01:27:23.367" v="3376" actId="14100"/>
          <ac:picMkLst>
            <pc:docMk/>
            <pc:sldMk cId="3483710927" sldId="278"/>
            <ac:picMk id="12" creationId="{D9A4D904-D85A-0031-D3EF-E7D406F83191}"/>
          </ac:picMkLst>
        </pc:picChg>
      </pc:sldChg>
      <pc:sldChg chg="addSp delSp modSp add del mod">
        <pc:chgData name="Brian Campbell" userId="a27f3cf3f583021c" providerId="LiveId" clId="{863C22E1-F733-4C43-8702-40CCF77D7DF7}" dt="2024-09-11T00:29:13.554" v="4912" actId="2696"/>
        <pc:sldMkLst>
          <pc:docMk/>
          <pc:sldMk cId="30760112" sldId="279"/>
        </pc:sldMkLst>
        <pc:spChg chg="del mod">
          <ac:chgData name="Brian Campbell" userId="a27f3cf3f583021c" providerId="LiveId" clId="{863C22E1-F733-4C43-8702-40CCF77D7DF7}" dt="2024-09-10T01:35:58.570" v="3553" actId="478"/>
          <ac:spMkLst>
            <pc:docMk/>
            <pc:sldMk cId="30760112" sldId="279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36:01.487" v="3554" actId="478"/>
          <ac:spMkLst>
            <pc:docMk/>
            <pc:sldMk cId="30760112" sldId="279"/>
            <ac:spMk id="5" creationId="{54BB2177-4F9C-9E8B-AD2E-279427E07361}"/>
          </ac:spMkLst>
        </pc:spChg>
        <pc:graphicFrameChg chg="add del modGraphic">
          <ac:chgData name="Brian Campbell" userId="a27f3cf3f583021c" providerId="LiveId" clId="{863C22E1-F733-4C43-8702-40CCF77D7DF7}" dt="2024-09-10T01:36:20.939" v="3557" actId="21"/>
          <ac:graphicFrameMkLst>
            <pc:docMk/>
            <pc:sldMk cId="30760112" sldId="279"/>
            <ac:graphicFrameMk id="6" creationId="{B2182372-0336-185D-89BC-645189BFBB83}"/>
          </ac:graphicFrameMkLst>
        </pc:graphicFrameChg>
        <pc:graphicFrameChg chg="add mod modGraphic">
          <ac:chgData name="Brian Campbell" userId="a27f3cf3f583021c" providerId="LiveId" clId="{863C22E1-F733-4C43-8702-40CCF77D7DF7}" dt="2024-09-10T01:38:01.173" v="3596" actId="122"/>
          <ac:graphicFrameMkLst>
            <pc:docMk/>
            <pc:sldMk cId="30760112" sldId="279"/>
            <ac:graphicFrameMk id="7" creationId="{DBFAA36B-3F2C-2ACF-79C5-B07E31468DDE}"/>
          </ac:graphicFrameMkLst>
        </pc:graphicFrameChg>
      </pc:sldChg>
      <pc:sldChg chg="modSp new mod">
        <pc:chgData name="Brian Campbell" userId="a27f3cf3f583021c" providerId="LiveId" clId="{863C22E1-F733-4C43-8702-40CCF77D7DF7}" dt="2024-09-11T15:11:20.844" v="5648" actId="20577"/>
        <pc:sldMkLst>
          <pc:docMk/>
          <pc:sldMk cId="3305554935" sldId="280"/>
        </pc:sldMkLst>
        <pc:spChg chg="mod">
          <ac:chgData name="Brian Campbell" userId="a27f3cf3f583021c" providerId="LiveId" clId="{863C22E1-F733-4C43-8702-40CCF77D7DF7}" dt="2024-09-10T01:38:42.886" v="3607" actId="20577"/>
          <ac:spMkLst>
            <pc:docMk/>
            <pc:sldMk cId="3305554935" sldId="280"/>
            <ac:spMk id="2" creationId="{18627A7C-1582-FE3A-89E5-1CDE09C8B807}"/>
          </ac:spMkLst>
        </pc:spChg>
        <pc:spChg chg="mod">
          <ac:chgData name="Brian Campbell" userId="a27f3cf3f583021c" providerId="LiveId" clId="{863C22E1-F733-4C43-8702-40CCF77D7DF7}" dt="2024-09-11T15:11:20.844" v="5648" actId="20577"/>
          <ac:spMkLst>
            <pc:docMk/>
            <pc:sldMk cId="3305554935" sldId="280"/>
            <ac:spMk id="3" creationId="{56308DAC-A426-B66D-55EF-66DF34285C04}"/>
          </ac:spMkLst>
        </pc:spChg>
      </pc:sldChg>
      <pc:sldChg chg="modSp add mod">
        <pc:chgData name="Brian Campbell" userId="a27f3cf3f583021c" providerId="LiveId" clId="{863C22E1-F733-4C43-8702-40CCF77D7DF7}" dt="2024-09-11T00:46:16.878" v="5356" actId="404"/>
        <pc:sldMkLst>
          <pc:docMk/>
          <pc:sldMk cId="2335502257" sldId="281"/>
        </pc:sldMkLst>
        <pc:spChg chg="mod">
          <ac:chgData name="Brian Campbell" userId="a27f3cf3f583021c" providerId="LiveId" clId="{863C22E1-F733-4C43-8702-40CCF77D7DF7}" dt="2024-09-10T01:42:55.574" v="3629" actId="20577"/>
          <ac:spMkLst>
            <pc:docMk/>
            <pc:sldMk cId="2335502257" sldId="281"/>
            <ac:spMk id="2" creationId="{06CB0E9C-39E0-4F0E-11F4-572B207791A6}"/>
          </ac:spMkLst>
        </pc:spChg>
        <pc:graphicFrameChg chg="mod modGraphic">
          <ac:chgData name="Brian Campbell" userId="a27f3cf3f583021c" providerId="LiveId" clId="{863C22E1-F733-4C43-8702-40CCF77D7DF7}" dt="2024-09-11T00:46:16.878" v="5356" actId="404"/>
          <ac:graphicFrameMkLst>
            <pc:docMk/>
            <pc:sldMk cId="2335502257" sldId="281"/>
            <ac:graphicFrameMk id="7" creationId="{DBFAA36B-3F2C-2ACF-79C5-B07E31468DDE}"/>
          </ac:graphicFrameMkLst>
        </pc:graphicFrameChg>
      </pc:sldChg>
      <pc:sldChg chg="addSp delSp modSp add mod modNotesTx">
        <pc:chgData name="Brian Campbell" userId="a27f3cf3f583021c" providerId="LiveId" clId="{863C22E1-F733-4C43-8702-40CCF77D7DF7}" dt="2024-09-10T23:28:27.723" v="4036" actId="20577"/>
        <pc:sldMkLst>
          <pc:docMk/>
          <pc:sldMk cId="2388556330" sldId="282"/>
        </pc:sldMkLst>
        <pc:spChg chg="mod">
          <ac:chgData name="Brian Campbell" userId="a27f3cf3f583021c" providerId="LiveId" clId="{863C22E1-F733-4C43-8702-40CCF77D7DF7}" dt="2024-09-10T22:08:15.960" v="3825" actId="20577"/>
          <ac:spMkLst>
            <pc:docMk/>
            <pc:sldMk cId="2388556330" sldId="282"/>
            <ac:spMk id="2" creationId="{06CB0E9C-39E0-4F0E-11F4-572B207791A6}"/>
          </ac:spMkLst>
        </pc:spChg>
        <pc:graphicFrameChg chg="del">
          <ac:chgData name="Brian Campbell" userId="a27f3cf3f583021c" providerId="LiveId" clId="{863C22E1-F733-4C43-8702-40CCF77D7DF7}" dt="2024-09-10T19:32:11.526" v="3659" actId="478"/>
          <ac:graphicFrameMkLst>
            <pc:docMk/>
            <pc:sldMk cId="2388556330" sldId="282"/>
            <ac:graphicFrameMk id="7" creationId="{DBFAA36B-3F2C-2ACF-79C5-B07E31468DDE}"/>
          </ac:graphicFrameMkLst>
        </pc:graphicFrameChg>
        <pc:picChg chg="add mod">
          <ac:chgData name="Brian Campbell" userId="a27f3cf3f583021c" providerId="LiveId" clId="{863C22E1-F733-4C43-8702-40CCF77D7DF7}" dt="2024-09-10T23:26:15.689" v="3973" actId="1037"/>
          <ac:picMkLst>
            <pc:docMk/>
            <pc:sldMk cId="2388556330" sldId="282"/>
            <ac:picMk id="3" creationId="{CDA57AD1-3157-BA01-96B9-15CA33B133EE}"/>
          </ac:picMkLst>
        </pc:picChg>
        <pc:picChg chg="add del mod">
          <ac:chgData name="Brian Campbell" userId="a27f3cf3f583021c" providerId="LiveId" clId="{863C22E1-F733-4C43-8702-40CCF77D7DF7}" dt="2024-09-10T20:28:34.740" v="3685" actId="478"/>
          <ac:picMkLst>
            <pc:docMk/>
            <pc:sldMk cId="2388556330" sldId="282"/>
            <ac:picMk id="3" creationId="{D18000D4-46F7-0F05-CC2D-7446B1FA31A9}"/>
          </ac:picMkLst>
        </pc:picChg>
        <pc:picChg chg="add del mod">
          <ac:chgData name="Brian Campbell" userId="a27f3cf3f583021c" providerId="LiveId" clId="{863C22E1-F733-4C43-8702-40CCF77D7DF7}" dt="2024-09-10T20:26:31.260" v="3684" actId="478"/>
          <ac:picMkLst>
            <pc:docMk/>
            <pc:sldMk cId="2388556330" sldId="282"/>
            <ac:picMk id="4" creationId="{96DFD8DF-7B5A-2EBE-617C-B2D0246F4F43}"/>
          </ac:picMkLst>
        </pc:picChg>
        <pc:picChg chg="add del mod">
          <ac:chgData name="Brian Campbell" userId="a27f3cf3f583021c" providerId="LiveId" clId="{863C22E1-F733-4C43-8702-40CCF77D7DF7}" dt="2024-09-10T20:29:02.396" v="3694" actId="478"/>
          <ac:picMkLst>
            <pc:docMk/>
            <pc:sldMk cId="2388556330" sldId="282"/>
            <ac:picMk id="5" creationId="{D7E036D2-6E22-A4D1-BC39-4D2D4E4C875C}"/>
          </ac:picMkLst>
        </pc:picChg>
        <pc:picChg chg="add mod">
          <ac:chgData name="Brian Campbell" userId="a27f3cf3f583021c" providerId="LiveId" clId="{863C22E1-F733-4C43-8702-40CCF77D7DF7}" dt="2024-09-10T21:30:51.777" v="3743" actId="170"/>
          <ac:picMkLst>
            <pc:docMk/>
            <pc:sldMk cId="2388556330" sldId="282"/>
            <ac:picMk id="6" creationId="{85DA9512-8717-D6B4-BE90-B5F8E16BF3FF}"/>
          </ac:picMkLst>
        </pc:picChg>
        <pc:picChg chg="add mod">
          <ac:chgData name="Brian Campbell" userId="a27f3cf3f583021c" providerId="LiveId" clId="{863C22E1-F733-4C43-8702-40CCF77D7DF7}" dt="2024-09-10T20:31:42.410" v="3731" actId="14100"/>
          <ac:picMkLst>
            <pc:docMk/>
            <pc:sldMk cId="2388556330" sldId="282"/>
            <ac:picMk id="8" creationId="{9FD76A6B-89AA-4382-D912-B17182BA4783}"/>
          </ac:picMkLst>
        </pc:picChg>
        <pc:picChg chg="add del mod">
          <ac:chgData name="Brian Campbell" userId="a27f3cf3f583021c" providerId="LiveId" clId="{863C22E1-F733-4C43-8702-40CCF77D7DF7}" dt="2024-09-10T23:24:51.145" v="3959" actId="478"/>
          <ac:picMkLst>
            <pc:docMk/>
            <pc:sldMk cId="2388556330" sldId="282"/>
            <ac:picMk id="9" creationId="{F74F4A74-5A2F-085A-C939-7B397ECA90A3}"/>
          </ac:picMkLst>
        </pc:picChg>
      </pc:sldChg>
      <pc:sldChg chg="addSp modSp add mod">
        <pc:chgData name="Brian Campbell" userId="a27f3cf3f583021c" providerId="LiveId" clId="{863C22E1-F733-4C43-8702-40CCF77D7DF7}" dt="2024-09-11T20:13:33.235" v="5785" actId="20577"/>
        <pc:sldMkLst>
          <pc:docMk/>
          <pc:sldMk cId="724179986" sldId="283"/>
        </pc:sldMkLst>
        <pc:spChg chg="mod">
          <ac:chgData name="Brian Campbell" userId="a27f3cf3f583021c" providerId="LiveId" clId="{863C22E1-F733-4C43-8702-40CCF77D7DF7}" dt="2024-09-10T01:43:32.895" v="3658" actId="20577"/>
          <ac:spMkLst>
            <pc:docMk/>
            <pc:sldMk cId="724179986" sldId="283"/>
            <ac:spMk id="2" creationId="{06CB0E9C-39E0-4F0E-11F4-572B207791A6}"/>
          </ac:spMkLst>
        </pc:spChg>
        <pc:spChg chg="add mod">
          <ac:chgData name="Brian Campbell" userId="a27f3cf3f583021c" providerId="LiveId" clId="{863C22E1-F733-4C43-8702-40CCF77D7DF7}" dt="2024-09-11T14:58:17.397" v="5401" actId="1076"/>
          <ac:spMkLst>
            <pc:docMk/>
            <pc:sldMk cId="724179986" sldId="283"/>
            <ac:spMk id="3" creationId="{B87D319F-064C-9D60-526B-C7EC3E1580B5}"/>
          </ac:spMkLst>
        </pc:spChg>
        <pc:graphicFrameChg chg="mod modGraphic">
          <ac:chgData name="Brian Campbell" userId="a27f3cf3f583021c" providerId="LiveId" clId="{863C22E1-F733-4C43-8702-40CCF77D7DF7}" dt="2024-09-11T20:13:33.235" v="5785" actId="20577"/>
          <ac:graphicFrameMkLst>
            <pc:docMk/>
            <pc:sldMk cId="724179986" sldId="283"/>
            <ac:graphicFrameMk id="7" creationId="{DBFAA36B-3F2C-2ACF-79C5-B07E31468DDE}"/>
          </ac:graphicFrameMkLst>
        </pc:graphicFrameChg>
      </pc:sldChg>
      <pc:sldMasterChg chg="delSp mod modSldLayout">
        <pc:chgData name="Brian Campbell" userId="a27f3cf3f583021c" providerId="LiveId" clId="{863C22E1-F733-4C43-8702-40CCF77D7DF7}" dt="2024-09-10T00:20:56.561" v="1575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863C22E1-F733-4C43-8702-40CCF77D7DF7}" dt="2024-09-10T00:20:56.561" v="1575" actId="478"/>
          <ac:spMkLst>
            <pc:docMk/>
            <pc:sldMasterMk cId="1944039382" sldId="2147483648"/>
            <ac:spMk id="7" creationId="{11E867DF-3DCA-4725-94F0-F2B6BD747A82}"/>
          </ac:spMkLst>
        </pc:spChg>
        <pc:sldLayoutChg chg="addSp delSp modSp mod setBg">
          <pc:chgData name="Brian Campbell" userId="a27f3cf3f583021c" providerId="LiveId" clId="{863C22E1-F733-4C43-8702-40CCF77D7DF7}" dt="2024-09-10T00:13:28.918" v="1499"/>
          <pc:sldLayoutMkLst>
            <pc:docMk/>
            <pc:sldMasterMk cId="1944039382" sldId="2147483648"/>
            <pc:sldLayoutMk cId="3863441575" sldId="2147483651"/>
          </pc:sldLayoutMkLst>
          <pc:spChg chg="add del mod">
            <ac:chgData name="Brian Campbell" userId="a27f3cf3f583021c" providerId="LiveId" clId="{863C22E1-F733-4C43-8702-40CCF77D7DF7}" dt="2024-09-10T00:13:28.918" v="1499"/>
            <ac:spMkLst>
              <pc:docMk/>
              <pc:sldMasterMk cId="1944039382" sldId="2147483648"/>
              <pc:sldLayoutMk cId="3863441575" sldId="2147483651"/>
              <ac:spMk id="7" creationId="{DA3D6BDC-8CB0-78DF-1F65-877DFED2A6DF}"/>
            </ac:spMkLst>
          </pc:spChg>
        </pc:sldLayoutChg>
      </pc:sldMasterChg>
    </pc:docChg>
  </pc:docChgLst>
  <pc:docChgLst>
    <pc:chgData name="Brian Campbell" userId="a27f3cf3f583021c" providerId="LiveId" clId="{2547943C-568B-2A46-ABAE-DAB533A7F127}"/>
    <pc:docChg chg="custSel addSld delSld modSld modMainMaster">
      <pc:chgData name="Brian Campbell" userId="a27f3cf3f583021c" providerId="LiveId" clId="{2547943C-568B-2A46-ABAE-DAB533A7F127}" dt="2024-09-10T21:59:33.033" v="37" actId="478"/>
      <pc:docMkLst>
        <pc:docMk/>
      </pc:docMkLst>
      <pc:sldChg chg="addSp modSp add del">
        <pc:chgData name="Brian Campbell" userId="a27f3cf3f583021c" providerId="LiveId" clId="{2547943C-568B-2A46-ABAE-DAB533A7F127}" dt="2024-09-10T21:56:53.675" v="35"/>
        <pc:sldMkLst>
          <pc:docMk/>
          <pc:sldMk cId="363920370" sldId="256"/>
        </pc:sldMkLst>
        <pc:graphicFrameChg chg="add mod">
          <ac:chgData name="Brian Campbell" userId="a27f3cf3f583021c" providerId="LiveId" clId="{2547943C-568B-2A46-ABAE-DAB533A7F127}" dt="2024-09-10T01:45:32.013" v="0"/>
          <ac:graphicFrameMkLst>
            <pc:docMk/>
            <pc:sldMk cId="363920370" sldId="256"/>
            <ac:graphicFrameMk id="4" creationId="{1F899EF7-942C-C415-4EBE-64CB1CC57B78}"/>
          </ac:graphicFrameMkLst>
        </pc:graphicFrame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03309497" sldId="25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70783713" sldId="258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101633878" sldId="25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09100692" sldId="26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1170720626" sldId="261"/>
        </pc:sldMkLst>
      </pc:sldChg>
      <pc:sldChg chg="add del">
        <pc:chgData name="Brian Campbell" userId="a27f3cf3f583021c" providerId="LiveId" clId="{2547943C-568B-2A46-ABAE-DAB533A7F127}" dt="2024-09-10T01:45:55.100" v="2" actId="2696"/>
        <pc:sldMkLst>
          <pc:docMk/>
          <pc:sldMk cId="2737450726" sldId="261"/>
        </pc:sldMkLst>
      </pc:sldChg>
      <pc:sldChg chg="add del">
        <pc:chgData name="Brian Campbell" userId="a27f3cf3f583021c" providerId="LiveId" clId="{2547943C-568B-2A46-ABAE-DAB533A7F127}" dt="2024-09-10T21:56:52.601" v="26" actId="2696"/>
        <pc:sldMkLst>
          <pc:docMk/>
          <pc:sldMk cId="484037354" sldId="262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938482776" sldId="262"/>
        </pc:sldMkLst>
      </pc:sldChg>
      <pc:sldChg chg="add del">
        <pc:chgData name="Brian Campbell" userId="a27f3cf3f583021c" providerId="LiveId" clId="{2547943C-568B-2A46-ABAE-DAB533A7F127}" dt="2024-09-10T21:56:52.587" v="7" actId="2696"/>
        <pc:sldMkLst>
          <pc:docMk/>
          <pc:sldMk cId="1170720626" sldId="263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869919888" sldId="263"/>
        </pc:sldMkLst>
      </pc:sldChg>
      <pc:sldChg chg="add del">
        <pc:chgData name="Brian Campbell" userId="a27f3cf3f583021c" providerId="LiveId" clId="{2547943C-568B-2A46-ABAE-DAB533A7F127}" dt="2024-09-10T21:56:52.609" v="29" actId="2696"/>
        <pc:sldMkLst>
          <pc:docMk/>
          <pc:sldMk cId="938482776" sldId="264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90040600" sldId="26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73690182" sldId="26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0679454" sldId="26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73429987" sldId="26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764116639" sldId="26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785227868" sldId="269"/>
        </pc:sldMkLst>
      </pc:sldChg>
      <pc:sldChg chg="add del">
        <pc:chgData name="Brian Campbell" userId="a27f3cf3f583021c" providerId="LiveId" clId="{2547943C-568B-2A46-ABAE-DAB533A7F127}" dt="2024-09-10T21:56:52.590" v="14" actId="2696"/>
        <pc:sldMkLst>
          <pc:docMk/>
          <pc:sldMk cId="2869919888" sldId="26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449821939" sldId="27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107057189" sldId="271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457223093" sldId="272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635371012" sldId="273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8725068" sldId="27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838637697" sldId="27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808330650" sldId="27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41937556" sldId="27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83710927" sldId="27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760112" sldId="279"/>
        </pc:sldMkLst>
      </pc:sldChg>
      <pc:sldChg chg="add del">
        <pc:chgData name="Brian Campbell" userId="a27f3cf3f583021c" providerId="LiveId" clId="{2547943C-568B-2A46-ABAE-DAB533A7F127}" dt="2024-09-10T21:56:52.602" v="28" actId="2696"/>
        <pc:sldMkLst>
          <pc:docMk/>
          <pc:sldMk cId="2785227868" sldId="279"/>
        </pc:sldMkLst>
      </pc:sldChg>
      <pc:sldChg chg="add del">
        <pc:chgData name="Brian Campbell" userId="a27f3cf3f583021c" providerId="LiveId" clId="{2547943C-568B-2A46-ABAE-DAB533A7F127}" dt="2024-09-10T21:56:52.593" v="20" actId="2696"/>
        <pc:sldMkLst>
          <pc:docMk/>
          <pc:sldMk cId="30760112" sldId="28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305554935" sldId="28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335502257" sldId="281"/>
        </pc:sldMkLst>
      </pc:sldChg>
      <pc:sldChg chg="modSp add del mod">
        <pc:chgData name="Brian Campbell" userId="a27f3cf3f583021c" providerId="LiveId" clId="{2547943C-568B-2A46-ABAE-DAB533A7F127}" dt="2024-09-10T21:57:43.280" v="36" actId="14100"/>
        <pc:sldMkLst>
          <pc:docMk/>
          <pc:sldMk cId="2388556330" sldId="282"/>
        </pc:sldMkLst>
        <pc:picChg chg="mod">
          <ac:chgData name="Brian Campbell" userId="a27f3cf3f583021c" providerId="LiveId" clId="{2547943C-568B-2A46-ABAE-DAB533A7F127}" dt="2024-09-10T21:57:43.280" v="36" actId="14100"/>
          <ac:picMkLst>
            <pc:docMk/>
            <pc:sldMk cId="2388556330" sldId="282"/>
            <ac:picMk id="9" creationId="{F74F4A74-5A2F-085A-C939-7B397ECA90A3}"/>
          </ac:picMkLst>
        </pc:pic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724179986" sldId="283"/>
        </pc:sldMkLst>
      </pc:sldChg>
      <pc:sldChg chg="add del">
        <pc:chgData name="Brian Campbell" userId="a27f3cf3f583021c" providerId="LiveId" clId="{2547943C-568B-2A46-ABAE-DAB533A7F127}" dt="2024-09-10T21:56:52.601" v="27" actId="2696"/>
        <pc:sldMkLst>
          <pc:docMk/>
          <pc:sldMk cId="3090040600" sldId="284"/>
        </pc:sldMkLst>
      </pc:sldChg>
      <pc:sldChg chg="add del">
        <pc:chgData name="Brian Campbell" userId="a27f3cf3f583021c" providerId="LiveId" clId="{2547943C-568B-2A46-ABAE-DAB533A7F127}" dt="2024-09-10T21:56:52.623" v="33" actId="2696"/>
        <pc:sldMkLst>
          <pc:docMk/>
          <pc:sldMk cId="3305554935" sldId="285"/>
        </pc:sldMkLst>
      </pc:sldChg>
      <pc:sldChg chg="add del">
        <pc:chgData name="Brian Campbell" userId="a27f3cf3f583021c" providerId="LiveId" clId="{2547943C-568B-2A46-ABAE-DAB533A7F127}" dt="2024-09-10T21:56:52.587" v="8" actId="2696"/>
        <pc:sldMkLst>
          <pc:docMk/>
          <pc:sldMk cId="1492051811" sldId="286"/>
        </pc:sldMkLst>
      </pc:sldChg>
      <pc:sldChg chg="add del">
        <pc:chgData name="Brian Campbell" userId="a27f3cf3f583021c" providerId="LiveId" clId="{2547943C-568B-2A46-ABAE-DAB533A7F127}" dt="2024-09-10T21:56:52.595" v="25" actId="2696"/>
        <pc:sldMkLst>
          <pc:docMk/>
          <pc:sldMk cId="3475617174" sldId="287"/>
        </pc:sldMkLst>
      </pc:sldChg>
      <pc:sldChg chg="add del">
        <pc:chgData name="Brian Campbell" userId="a27f3cf3f583021c" providerId="LiveId" clId="{2547943C-568B-2A46-ABAE-DAB533A7F127}" dt="2024-09-10T21:56:52.588" v="10" actId="2696"/>
        <pc:sldMkLst>
          <pc:docMk/>
          <pc:sldMk cId="2204315741" sldId="288"/>
        </pc:sldMkLst>
      </pc:sldChg>
      <pc:sldMasterChg chg="delSp mod">
        <pc:chgData name="Brian Campbell" userId="a27f3cf3f583021c" providerId="LiveId" clId="{2547943C-568B-2A46-ABAE-DAB533A7F127}" dt="2024-09-10T21:59:33.033" v="37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2547943C-568B-2A46-ABAE-DAB533A7F127}" dt="2024-09-10T21:59:33.033" v="37" actId="478"/>
          <ac:spMkLst>
            <pc:docMk/>
            <pc:sldMasterMk cId="1944039382" sldId="2147483648"/>
            <ac:spMk id="7" creationId="{11E867DF-3DCA-4725-94F0-F2B6BD747A8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Excel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Bold/red shows attributes that are present in the phishing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top 10 feature importance: 6 are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Directory_length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Qty_slash_url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Qty_dot_domain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Time_domain_activation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Qty_hyphen_directory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Length_url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of</a:t>
            </a:r>
            <a:br>
              <a:rPr lang="en-US" dirty="0"/>
            </a:br>
            <a:r>
              <a:rPr lang="en-US" dirty="0"/>
              <a:t>Phishing URL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4098799"/>
            <a:ext cx="6398640" cy="7635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Vu Pham</a:t>
            </a:r>
          </a:p>
          <a:p>
            <a:r>
              <a:rPr lang="en-US" dirty="0"/>
              <a:t>Brian E Campbell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7A33-FF3F-BE0D-8AD9-053B22D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112 columns too much data</a:t>
            </a:r>
          </a:p>
          <a:p>
            <a:pPr lvl="1"/>
            <a:r>
              <a:rPr lang="en-US" dirty="0"/>
              <a:t>Removed highly correlated data (&gt;= 80%): 112 </a:t>
            </a:r>
            <a:r>
              <a:rPr lang="en-US" dirty="0">
                <a:sym typeface="Wingdings" pitchFamily="2" charset="2"/>
              </a:rPr>
              <a:t>66 columns</a:t>
            </a:r>
          </a:p>
          <a:p>
            <a:pPr lvl="1"/>
            <a:r>
              <a:rPr lang="en-US" dirty="0">
                <a:sym typeface="Wingdings" pitchFamily="2" charset="2"/>
              </a:rPr>
              <a:t>Removed columns where every value was 0: 66  53 columns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3D3-8450-9AD8-8D7D-649522D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F75B-55AE-2FB7-60DF-15D7349D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Non-linear interactions </a:t>
            </a:r>
            <a:r>
              <a:rPr lang="en-US" dirty="0"/>
              <a:t>of phishing data</a:t>
            </a:r>
          </a:p>
          <a:p>
            <a:pPr lvl="1"/>
            <a:r>
              <a:rPr lang="en-US" dirty="0"/>
              <a:t>E.g., URL structure, metadata, network features.</a:t>
            </a:r>
          </a:p>
          <a:p>
            <a:r>
              <a:rPr lang="en-US" dirty="0"/>
              <a:t>Features importance</a:t>
            </a:r>
          </a:p>
          <a:p>
            <a:pPr lvl="1"/>
            <a:r>
              <a:rPr lang="en-US" dirty="0"/>
              <a:t>Identifying </a:t>
            </a:r>
            <a:r>
              <a:rPr lang="en-US" u="sng" dirty="0"/>
              <a:t>most significant phishing factors </a:t>
            </a:r>
            <a:r>
              <a:rPr lang="en-US" dirty="0"/>
              <a:t>important for model interpretation/predictions</a:t>
            </a:r>
          </a:p>
          <a:p>
            <a:r>
              <a:rPr lang="en-US" dirty="0"/>
              <a:t>Phishing datasets often </a:t>
            </a:r>
            <a:r>
              <a:rPr lang="en-US" u="sng" dirty="0"/>
              <a:t>imbalanced</a:t>
            </a:r>
          </a:p>
          <a:p>
            <a:pPr lvl="1"/>
            <a:r>
              <a:rPr lang="en-US" dirty="0"/>
              <a:t>More legitimate than phishing cases</a:t>
            </a:r>
          </a:p>
          <a:p>
            <a:pPr lvl="1"/>
            <a:r>
              <a:rPr lang="en-US" dirty="0"/>
              <a:t>Adjusts class weights or oversample</a:t>
            </a:r>
          </a:p>
        </p:txBody>
      </p:sp>
    </p:spTree>
    <p:extLst>
      <p:ext uri="{BB962C8B-B14F-4D97-AF65-F5344CB8AC3E}">
        <p14:creationId xmlns:p14="http://schemas.microsoft.com/office/powerpoint/2010/main" val="6353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Three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17B4A8-3BC6-081D-BAB2-FE6EF69D6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2245"/>
              </p:ext>
            </p:extLst>
          </p:nvPr>
        </p:nvGraphicFramePr>
        <p:xfrm>
          <a:off x="457200" y="1655520"/>
          <a:ext cx="824607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Handles mixed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Handles large datasets efficiently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Works on small and large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Provides feature importance for better interpretation.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 learning for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well with imbalanced datasets using custom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Non-linear relationships captured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handling of categorical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Captures complex non-linear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Scalable and efficient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Effective on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Boosting for effective handling of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efficient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Parallelizable for faster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 for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57AD1-3157-BA01-96B9-15CA33B1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1614885"/>
            <a:ext cx="2897505" cy="3413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76A6B-89AA-4382-D912-B17182BA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40" y="1614885"/>
            <a:ext cx="3350360" cy="341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9512-8717-D6B4-BE90-B5F8E16B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3" y="1614885"/>
            <a:ext cx="2897505" cy="33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0310"/>
              </p:ext>
            </p:extLst>
          </p:nvPr>
        </p:nvGraphicFramePr>
        <p:xfrm>
          <a:off x="457200" y="1655520"/>
          <a:ext cx="824607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119093685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data before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after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0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28772"/>
              </p:ext>
            </p:extLst>
          </p:nvPr>
        </p:nvGraphicFramePr>
        <p:xfrm>
          <a:off x="457200" y="1655520"/>
          <a:ext cx="8246070" cy="31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a fast as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Easiest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Harder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Medium level ease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414748">
                <a:tc>
                  <a:txBody>
                    <a:bodyPr/>
                    <a:lstStyle/>
                    <a:p>
                      <a:r>
                        <a:rPr lang="en-US" sz="1200" dirty="0"/>
                        <a:t>Not as configurable as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configurable*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Highly configurable*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Most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 accurate than other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Most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Results nearly identical to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Different results than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nearly identical to </a:t>
                      </a:r>
                      <a:r>
                        <a:rPr lang="en-US" sz="1200" dirty="0" err="1"/>
                        <a:t>RandomForest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D319F-064C-9D60-526B-C7EC3E1580B5}"/>
              </a:ext>
            </a:extLst>
          </p:cNvPr>
          <p:cNvSpPr txBox="1"/>
          <p:nvPr/>
        </p:nvSpPr>
        <p:spPr>
          <a:xfrm>
            <a:off x="7271468" y="479254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*based on current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A7C-1582-FE3A-89E5-1CDE09C8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8DAC-A426-B66D-55EF-66DF3428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tuning of models</a:t>
            </a:r>
          </a:p>
          <a:p>
            <a:r>
              <a:rPr lang="en-US" dirty="0"/>
              <a:t>Create code to build similar dataset from random URLs</a:t>
            </a:r>
          </a:p>
          <a:p>
            <a:r>
              <a:rPr lang="en-US" dirty="0"/>
              <a:t>Run more data through models</a:t>
            </a:r>
          </a:p>
          <a:p>
            <a:r>
              <a:rPr lang="en-US" dirty="0"/>
              <a:t>Integrate into real world scenarios</a:t>
            </a:r>
          </a:p>
          <a:p>
            <a:pPr lvl="1"/>
            <a:r>
              <a:rPr lang="en-US" dirty="0"/>
              <a:t>Email gateways</a:t>
            </a:r>
          </a:p>
          <a:p>
            <a:pPr lvl="1"/>
            <a:r>
              <a:rPr lang="en-US" dirty="0"/>
              <a:t>Use in our 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0555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DDD-6A22-BB2E-3290-E8035C1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3623-4329-923B-95B4-6C91B534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Phishing and URL Basics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Basic Analysis and Clean Up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What We Learned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327-7C3F-534D-0755-59E4A9B5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839E-8275-AE7E-2BE6-434B131F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phishing URLs</a:t>
            </a:r>
          </a:p>
          <a:p>
            <a:r>
              <a:rPr lang="en-US" dirty="0"/>
              <a:t>Use 3 different ML Models and compare the results</a:t>
            </a:r>
          </a:p>
          <a:p>
            <a:r>
              <a:rPr lang="en-US" dirty="0"/>
              <a:t>Meet all requirements of Project 2</a:t>
            </a:r>
          </a:p>
        </p:txBody>
      </p:sp>
    </p:spTree>
    <p:extLst>
      <p:ext uri="{BB962C8B-B14F-4D97-AF65-F5344CB8AC3E}">
        <p14:creationId xmlns:p14="http://schemas.microsoft.com/office/powerpoint/2010/main" val="11707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a form of social engineering where attackers deceive targets into revealing sensitive information or installing malware.</a:t>
            </a:r>
          </a:p>
          <a:p>
            <a:pPr lvl="1"/>
            <a:r>
              <a:rPr lang="en-US" dirty="0"/>
              <a:t>Usually starts with an email but can be other forms such as chat messages</a:t>
            </a:r>
          </a:p>
          <a:p>
            <a:pPr lvl="1"/>
            <a:r>
              <a:rPr lang="en-US" dirty="0"/>
              <a:t>Contain some kind of malicious URL</a:t>
            </a:r>
          </a:p>
        </p:txBody>
      </p:sp>
    </p:spTree>
    <p:extLst>
      <p:ext uri="{BB962C8B-B14F-4D97-AF65-F5344CB8AC3E}">
        <p14:creationId xmlns:p14="http://schemas.microsoft.com/office/powerpoint/2010/main" val="9384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http://www.example.com:80/path/to/myfile.html?key1=value1&amp;key2=value2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74F363C-DA4C-247B-6594-16373D7E197B}"/>
              </a:ext>
            </a:extLst>
          </p:cNvPr>
          <p:cNvSpPr/>
          <p:nvPr/>
        </p:nvSpPr>
        <p:spPr>
          <a:xfrm rot="16200000">
            <a:off x="2052367" y="2189986"/>
            <a:ext cx="305411" cy="198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33F97E6-6917-E004-0400-ADBC35821B29}"/>
              </a:ext>
            </a:extLst>
          </p:cNvPr>
          <p:cNvSpPr/>
          <p:nvPr/>
        </p:nvSpPr>
        <p:spPr>
          <a:xfrm rot="16200000">
            <a:off x="589317" y="2976369"/>
            <a:ext cx="305411" cy="412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4A8E793-85A8-EB05-8041-00E4EFA1CCA5}"/>
              </a:ext>
            </a:extLst>
          </p:cNvPr>
          <p:cNvSpPr/>
          <p:nvPr/>
        </p:nvSpPr>
        <p:spPr>
          <a:xfrm rot="16200000">
            <a:off x="3197655" y="3029864"/>
            <a:ext cx="305411" cy="305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AEB33A6-28A9-5ECF-7294-8C89CD7404CD}"/>
              </a:ext>
            </a:extLst>
          </p:cNvPr>
          <p:cNvSpPr/>
          <p:nvPr/>
        </p:nvSpPr>
        <p:spPr>
          <a:xfrm rot="16200000">
            <a:off x="4457471" y="2151808"/>
            <a:ext cx="305411" cy="206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CB93AE1-A806-F982-7AB6-04170BEA0DF9}"/>
              </a:ext>
            </a:extLst>
          </p:cNvPr>
          <p:cNvSpPr/>
          <p:nvPr/>
        </p:nvSpPr>
        <p:spPr>
          <a:xfrm rot="16200000">
            <a:off x="6964760" y="1757704"/>
            <a:ext cx="305411" cy="2849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7419D-0602-C826-3AAC-307AD5AB46E9}"/>
              </a:ext>
            </a:extLst>
          </p:cNvPr>
          <p:cNvSpPr txBox="1"/>
          <p:nvPr/>
        </p:nvSpPr>
        <p:spPr>
          <a:xfrm>
            <a:off x="407635" y="339387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84D13-F481-5E98-A9C7-EFA78EC08045}"/>
              </a:ext>
            </a:extLst>
          </p:cNvPr>
          <p:cNvSpPr txBox="1"/>
          <p:nvPr/>
        </p:nvSpPr>
        <p:spPr>
          <a:xfrm>
            <a:off x="1248816" y="3378487"/>
            <a:ext cx="189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 (w/subdomain)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22AD9-A45A-AF9E-2CD8-DC459D6AB456}"/>
              </a:ext>
            </a:extLst>
          </p:cNvPr>
          <p:cNvSpPr txBox="1"/>
          <p:nvPr/>
        </p:nvSpPr>
        <p:spPr>
          <a:xfrm>
            <a:off x="3128653" y="338976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E8C72-59D4-DBC7-C641-F90115ACA7CD}"/>
              </a:ext>
            </a:extLst>
          </p:cNvPr>
          <p:cNvSpPr txBox="1"/>
          <p:nvPr/>
        </p:nvSpPr>
        <p:spPr>
          <a:xfrm>
            <a:off x="3835402" y="3383754"/>
            <a:ext cx="1556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 and file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67B84-A28B-1CC3-DDDE-3B76A821E25B}"/>
              </a:ext>
            </a:extLst>
          </p:cNvPr>
          <p:cNvSpPr txBox="1"/>
          <p:nvPr/>
        </p:nvSpPr>
        <p:spPr>
          <a:xfrm>
            <a:off x="6606748" y="33784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641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from https://github.com/GregaVrbancic/Phishing-Dataset</a:t>
            </a:r>
          </a:p>
          <a:p>
            <a:pPr lvl="1"/>
            <a:r>
              <a:rPr lang="en-US" sz="2400" dirty="0"/>
              <a:t>Professor of Computer Science at University of Maribor (Slovenia)</a:t>
            </a:r>
          </a:p>
          <a:p>
            <a:pPr lvl="1"/>
            <a:r>
              <a:rPr lang="en-US" sz="2400" dirty="0"/>
              <a:t>Used in cyber security research</a:t>
            </a:r>
          </a:p>
        </p:txBody>
      </p:sp>
    </p:spTree>
    <p:extLst>
      <p:ext uri="{BB962C8B-B14F-4D97-AF65-F5344CB8AC3E}">
        <p14:creationId xmlns:p14="http://schemas.microsoft.com/office/powerpoint/2010/main" val="28699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DA395-46B0-79DF-892F-825F7C33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815"/>
            <a:ext cx="4740218" cy="364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4D904-D85A-0031-D3EF-E7D406F8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20" y="1495401"/>
            <a:ext cx="3961180" cy="36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</a:t>
            </a:r>
          </a:p>
          <a:p>
            <a:pPr lvl="1"/>
            <a:r>
              <a:rPr lang="en-US" sz="2400" dirty="0"/>
              <a:t>112 columns</a:t>
            </a:r>
          </a:p>
          <a:p>
            <a:pPr lvl="2"/>
            <a:r>
              <a:rPr lang="en-US" sz="2000" dirty="0"/>
              <a:t>Count of various attributes of URL</a:t>
            </a:r>
          </a:p>
          <a:p>
            <a:pPr lvl="3"/>
            <a:r>
              <a:rPr lang="en-US" sz="1600" dirty="0"/>
              <a:t>For URL, domain, directory, file, parameters</a:t>
            </a:r>
          </a:p>
          <a:p>
            <a:pPr lvl="3"/>
            <a:r>
              <a:rPr lang="en-US" sz="1600" dirty="0"/>
              <a:t>’@’, ‘&amp;’, ‘?’, ‘/’, ‘%’, etc.</a:t>
            </a:r>
          </a:p>
          <a:p>
            <a:pPr lvl="2"/>
            <a:r>
              <a:rPr lang="en-US" sz="2000" dirty="0"/>
              <a:t>Other</a:t>
            </a:r>
          </a:p>
          <a:p>
            <a:pPr lvl="3"/>
            <a:r>
              <a:rPr lang="en-US" sz="1600" dirty="0"/>
              <a:t>Time domain activation, qty nameservers, </a:t>
            </a:r>
            <a:r>
              <a:rPr lang="en-US" sz="1600" dirty="0" err="1"/>
              <a:t>tls</a:t>
            </a:r>
            <a:r>
              <a:rPr lang="en-US" sz="1600" dirty="0"/>
              <a:t>/</a:t>
            </a:r>
            <a:r>
              <a:rPr lang="en-US" sz="1600" dirty="0" err="1"/>
              <a:t>ssl</a:t>
            </a:r>
            <a:r>
              <a:rPr lang="en-US" sz="1600" dirty="0"/>
              <a:t> certificate, qty redirects, etc.</a:t>
            </a:r>
          </a:p>
          <a:p>
            <a:pPr lvl="3"/>
            <a:r>
              <a:rPr lang="en-US" sz="1600"/>
              <a:t>Phishing indicator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52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C4B635-045B-5E2F-67FA-B1E73E77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26" y="1502815"/>
            <a:ext cx="5665457" cy="3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Macintosh PowerPoint</Application>
  <PresentationFormat>On-screen Show (16:9)</PresentationFormat>
  <Paragraphs>145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Machine Learning of Phishing URL Data</vt:lpstr>
      <vt:lpstr>Topics</vt:lpstr>
      <vt:lpstr>Goals</vt:lpstr>
      <vt:lpstr>Phishing and URL Basics</vt:lpstr>
      <vt:lpstr>Phishing and URL Basics</vt:lpstr>
      <vt:lpstr>Overview of Data</vt:lpstr>
      <vt:lpstr>Overview of Data</vt:lpstr>
      <vt:lpstr>Overview of Data</vt:lpstr>
      <vt:lpstr>Basic Analysis and Clean Up</vt:lpstr>
      <vt:lpstr>Basic Analysis and Clean Up</vt:lpstr>
      <vt:lpstr>Three Machine Learning Models</vt:lpstr>
      <vt:lpstr>Dataset Features</vt:lpstr>
      <vt:lpstr>Why These Three</vt:lpstr>
      <vt:lpstr>Top 10 Feature Importance</vt:lpstr>
      <vt:lpstr>Comparing Results</vt:lpstr>
      <vt:lpstr>Observations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2024-09-10T21:58:43Z</cp:lastPrinted>
  <dcterms:created xsi:type="dcterms:W3CDTF">2017-08-01T15:40:51Z</dcterms:created>
  <dcterms:modified xsi:type="dcterms:W3CDTF">2024-09-11T20:13:46Z</dcterms:modified>
</cp:coreProperties>
</file>