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863C22E1-F733-4C43-8702-40CCF77D7DF7}"/>
    <pc:docChg chg="modSld">
      <pc:chgData name="Brian Campbell" userId="a27f3cf3f583021c" providerId="LiveId" clId="{863C22E1-F733-4C43-8702-40CCF77D7DF7}" dt="2024-09-09T22:50:10.098" v="36" actId="20577"/>
      <pc:docMkLst>
        <pc:docMk/>
      </pc:docMkLst>
      <pc:sldChg chg="modSp mod">
        <pc:chgData name="Brian Campbell" userId="a27f3cf3f583021c" providerId="LiveId" clId="{863C22E1-F733-4C43-8702-40CCF77D7DF7}" dt="2024-09-09T22:50:10.098" v="36" actId="20577"/>
        <pc:sldMkLst>
          <pc:docMk/>
          <pc:sldMk cId="363920370" sldId="256"/>
        </pc:sldMkLst>
        <pc:spChg chg="mod">
          <ac:chgData name="Brian Campbell" userId="a27f3cf3f583021c" providerId="LiveId" clId="{863C22E1-F733-4C43-8702-40CCF77D7DF7}" dt="2024-09-09T22:50:10.098" v="36" actId="20577"/>
          <ac:spMkLst>
            <pc:docMk/>
            <pc:sldMk cId="36392037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Machine Learning of Phishing URL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Machine Learning of Phishing URL Data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2024-09-09T22:50:10Z</dcterms:modified>
</cp:coreProperties>
</file>