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79" r:id="rId4"/>
    <p:sldId id="280" r:id="rId5"/>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2" autoAdjust="0"/>
    <p:restoredTop sz="95596" autoAdjust="0"/>
  </p:normalViewPr>
  <p:slideViewPr>
    <p:cSldViewPr>
      <p:cViewPr varScale="1">
        <p:scale>
          <a:sx n="128" d="100"/>
          <a:sy n="128" d="100"/>
        </p:scale>
        <p:origin x="200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236A8BA-E6EC-46BC-E1C6-3BB75217389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81923" name="Rectangle 3">
            <a:extLst>
              <a:ext uri="{FF2B5EF4-FFF2-40B4-BE49-F238E27FC236}">
                <a16:creationId xmlns:a16="http://schemas.microsoft.com/office/drawing/2014/main" id="{52FEBC8E-D830-2497-FAFA-668139962E66}"/>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1924" name="Rectangle 4">
            <a:extLst>
              <a:ext uri="{FF2B5EF4-FFF2-40B4-BE49-F238E27FC236}">
                <a16:creationId xmlns:a16="http://schemas.microsoft.com/office/drawing/2014/main" id="{F6DF81AC-387B-7994-E18F-02A8EE7CFC1C}"/>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0F9D5B00-B5E9-1074-29BF-A66CE6B7FC7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6" name="Rectangle 6">
            <a:extLst>
              <a:ext uri="{FF2B5EF4-FFF2-40B4-BE49-F238E27FC236}">
                <a16:creationId xmlns:a16="http://schemas.microsoft.com/office/drawing/2014/main" id="{1A92D794-634C-4BDB-B96F-26CD0729B90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81927" name="Rectangle 7">
            <a:extLst>
              <a:ext uri="{FF2B5EF4-FFF2-40B4-BE49-F238E27FC236}">
                <a16:creationId xmlns:a16="http://schemas.microsoft.com/office/drawing/2014/main" id="{135AEEF2-5B4D-B7E7-8475-C7517A27360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67F4694-9F13-1E43-B03B-7693D7099F0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E5CDF15-08C0-4B9A-FDB6-AD7C62BE9037}"/>
              </a:ext>
            </a:extLst>
          </p:cNvPr>
          <p:cNvSpPr>
            <a:spLocks noGrp="1" noChangeArrowheads="1"/>
          </p:cNvSpPr>
          <p:nvPr>
            <p:ph type="sldNum" sz="quarter" idx="5"/>
          </p:nvPr>
        </p:nvSpPr>
        <p:spPr>
          <a:ln/>
        </p:spPr>
        <p:txBody>
          <a:bodyPr/>
          <a:lstStyle/>
          <a:p>
            <a:fld id="{4BD7FB76-6670-314C-87BE-DA7DB39FC241}" type="slidenum">
              <a:rPr lang="en-US" altLang="en-US"/>
              <a:pPr/>
              <a:t>1</a:t>
            </a:fld>
            <a:endParaRPr lang="en-US" altLang="en-US"/>
          </a:p>
        </p:txBody>
      </p:sp>
      <p:sp>
        <p:nvSpPr>
          <p:cNvPr id="107522" name="Rectangle 2">
            <a:extLst>
              <a:ext uri="{FF2B5EF4-FFF2-40B4-BE49-F238E27FC236}">
                <a16:creationId xmlns:a16="http://schemas.microsoft.com/office/drawing/2014/main" id="{CDC5A814-7C3C-1521-2ED1-41CB6827560C}"/>
              </a:ext>
            </a:extLst>
          </p:cNvPr>
          <p:cNvSpPr>
            <a:spLocks noRot="1" noChangeArrowheads="1" noTextEdit="1"/>
          </p:cNvSpPr>
          <p:nvPr>
            <p:ph type="sldImg"/>
          </p:nvPr>
        </p:nvSpPr>
        <p:spPr>
          <a:ln/>
        </p:spPr>
      </p:sp>
      <p:sp>
        <p:nvSpPr>
          <p:cNvPr id="107523" name="Rectangle 3">
            <a:extLst>
              <a:ext uri="{FF2B5EF4-FFF2-40B4-BE49-F238E27FC236}">
                <a16:creationId xmlns:a16="http://schemas.microsoft.com/office/drawing/2014/main" id="{26F63C07-3E79-E7E5-B402-BD4DCF4F0155}"/>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B8C572-8C33-C276-7C46-BE35085E0A6C}"/>
              </a:ext>
            </a:extLst>
          </p:cNvPr>
          <p:cNvSpPr>
            <a:spLocks noGrp="1" noChangeArrowheads="1"/>
          </p:cNvSpPr>
          <p:nvPr>
            <p:ph type="sldNum" sz="quarter" idx="5"/>
          </p:nvPr>
        </p:nvSpPr>
        <p:spPr>
          <a:ln/>
        </p:spPr>
        <p:txBody>
          <a:bodyPr/>
          <a:lstStyle/>
          <a:p>
            <a:fld id="{B47DC529-25A3-A843-BA63-DDCF7B2E7E52}" type="slidenum">
              <a:rPr lang="en-US" altLang="en-US"/>
              <a:pPr/>
              <a:t>2</a:t>
            </a:fld>
            <a:endParaRPr lang="en-US" altLang="en-US"/>
          </a:p>
        </p:txBody>
      </p:sp>
      <p:sp>
        <p:nvSpPr>
          <p:cNvPr id="112642" name="Rectangle 2">
            <a:extLst>
              <a:ext uri="{FF2B5EF4-FFF2-40B4-BE49-F238E27FC236}">
                <a16:creationId xmlns:a16="http://schemas.microsoft.com/office/drawing/2014/main" id="{69644918-2C11-9B92-8487-4DB646F7EA22}"/>
              </a:ext>
            </a:extLst>
          </p:cNvPr>
          <p:cNvSpPr>
            <a:spLocks noRot="1" noChangeArrowheads="1" noTextEdit="1"/>
          </p:cNvSpPr>
          <p:nvPr>
            <p:ph type="sldImg"/>
          </p:nvPr>
        </p:nvSpPr>
        <p:spPr>
          <a:ln/>
        </p:spPr>
      </p:sp>
      <p:sp>
        <p:nvSpPr>
          <p:cNvPr id="112643" name="Rectangle 3">
            <a:extLst>
              <a:ext uri="{FF2B5EF4-FFF2-40B4-BE49-F238E27FC236}">
                <a16:creationId xmlns:a16="http://schemas.microsoft.com/office/drawing/2014/main" id="{5BE6AC75-2DFE-342B-7A8B-DA950683D431}"/>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A277539-39CB-DED4-D67B-4E6DAF74CD60}"/>
              </a:ext>
            </a:extLst>
          </p:cNvPr>
          <p:cNvSpPr>
            <a:spLocks noGrp="1" noChangeArrowheads="1"/>
          </p:cNvSpPr>
          <p:nvPr>
            <p:ph type="sldNum" sz="quarter" idx="5"/>
          </p:nvPr>
        </p:nvSpPr>
        <p:spPr>
          <a:ln/>
        </p:spPr>
        <p:txBody>
          <a:bodyPr/>
          <a:lstStyle/>
          <a:p>
            <a:fld id="{72714AC3-856D-8240-A596-99823160380B}" type="slidenum">
              <a:rPr lang="en-US" altLang="en-US"/>
              <a:pPr/>
              <a:t>3</a:t>
            </a:fld>
            <a:endParaRPr lang="en-US" altLang="en-US"/>
          </a:p>
        </p:txBody>
      </p:sp>
      <p:sp>
        <p:nvSpPr>
          <p:cNvPr id="110594" name="Rectangle 2">
            <a:extLst>
              <a:ext uri="{FF2B5EF4-FFF2-40B4-BE49-F238E27FC236}">
                <a16:creationId xmlns:a16="http://schemas.microsoft.com/office/drawing/2014/main" id="{CCE6168E-7126-2924-CDC5-253CBAC4EE9A}"/>
              </a:ext>
            </a:extLst>
          </p:cNvPr>
          <p:cNvSpPr>
            <a:spLocks noRot="1" noChangeArrowheads="1" noTextEdit="1"/>
          </p:cNvSpPr>
          <p:nvPr>
            <p:ph type="sldImg"/>
          </p:nvPr>
        </p:nvSpPr>
        <p:spPr>
          <a:ln/>
        </p:spPr>
      </p:sp>
      <p:sp>
        <p:nvSpPr>
          <p:cNvPr id="110595" name="Rectangle 3">
            <a:extLst>
              <a:ext uri="{FF2B5EF4-FFF2-40B4-BE49-F238E27FC236}">
                <a16:creationId xmlns:a16="http://schemas.microsoft.com/office/drawing/2014/main" id="{96FFAE3F-4CD6-66E1-8202-8315C78D3A9B}"/>
              </a:ext>
            </a:extLst>
          </p:cNvPr>
          <p:cNvSpPr>
            <a:spLocks noGrp="1" noChangeArrowheads="1"/>
          </p:cNvSpPr>
          <p:nvPr>
            <p:ph type="body" idx="1"/>
          </p:nvPr>
        </p:nvSpPr>
        <p:spPr/>
        <p:txBody>
          <a:bodyPr/>
          <a:lstStyle/>
          <a:p>
            <a:endParaRPr lang="ru-R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E926E3A-CC0D-B785-05F6-4D93BF803C02}"/>
              </a:ext>
            </a:extLst>
          </p:cNvPr>
          <p:cNvSpPr>
            <a:spLocks noGrp="1" noChangeArrowheads="1"/>
          </p:cNvSpPr>
          <p:nvPr>
            <p:ph type="ctrTitle"/>
          </p:nvPr>
        </p:nvSpPr>
        <p:spPr>
          <a:xfrm>
            <a:off x="5867400" y="2781300"/>
            <a:ext cx="31242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lgn="ctr">
              <a:defRPr sz="3600"/>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AE4F9082-DA7C-C849-BECA-648AD7EF74DC}"/>
              </a:ext>
            </a:extLst>
          </p:cNvPr>
          <p:cNvSpPr>
            <a:spLocks noGrp="1" noChangeArrowheads="1"/>
          </p:cNvSpPr>
          <p:nvPr>
            <p:ph type="subTitle" idx="1"/>
          </p:nvPr>
        </p:nvSpPr>
        <p:spPr>
          <a:xfrm>
            <a:off x="5867400" y="3771900"/>
            <a:ext cx="3124200" cy="68580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lgn="ctr">
              <a:buFontTx/>
              <a:buNone/>
              <a:defRPr sz="2400"/>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ED18-E9EA-8394-E4A3-4EB47322DB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F7BACB-2F34-6F84-FF69-CB452BB0D9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254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B83824-7D60-713D-6E48-DF0A515B2B8C}"/>
              </a:ext>
            </a:extLst>
          </p:cNvPr>
          <p:cNvSpPr>
            <a:spLocks noGrp="1"/>
          </p:cNvSpPr>
          <p:nvPr>
            <p:ph type="title" orient="vert"/>
          </p:nvPr>
        </p:nvSpPr>
        <p:spPr>
          <a:xfrm>
            <a:off x="6667500" y="152400"/>
            <a:ext cx="2171700" cy="5410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9CC0A1-7614-B570-C53B-7E5E7D2A0D40}"/>
              </a:ext>
            </a:extLst>
          </p:cNvPr>
          <p:cNvSpPr>
            <a:spLocks noGrp="1"/>
          </p:cNvSpPr>
          <p:nvPr>
            <p:ph type="body" orient="vert" idx="1"/>
          </p:nvPr>
        </p:nvSpPr>
        <p:spPr>
          <a:xfrm>
            <a:off x="152400" y="152400"/>
            <a:ext cx="63627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2655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5D10-4314-1155-CA18-2FA1D108F517}"/>
              </a:ext>
            </a:extLst>
          </p:cNvPr>
          <p:cNvSpPr>
            <a:spLocks noGrp="1"/>
          </p:cNvSpPr>
          <p:nvPr>
            <p:ph type="title"/>
          </p:nvPr>
        </p:nvSpPr>
        <p:spPr>
          <a:xfrm>
            <a:off x="152400" y="152400"/>
            <a:ext cx="8686800" cy="715963"/>
          </a:xfrm>
        </p:spPr>
        <p:txBody>
          <a:bodyPr/>
          <a:lstStyle/>
          <a:p>
            <a:r>
              <a:rPr lang="en-US"/>
              <a:t>Click to edit Master title style</a:t>
            </a:r>
          </a:p>
        </p:txBody>
      </p:sp>
      <p:sp>
        <p:nvSpPr>
          <p:cNvPr id="3" name="SmartArt Placeholder 2">
            <a:extLst>
              <a:ext uri="{FF2B5EF4-FFF2-40B4-BE49-F238E27FC236}">
                <a16:creationId xmlns:a16="http://schemas.microsoft.com/office/drawing/2014/main" id="{0708B474-900A-E188-7D4C-A190A1304C16}"/>
              </a:ext>
            </a:extLst>
          </p:cNvPr>
          <p:cNvSpPr>
            <a:spLocks noGrp="1"/>
          </p:cNvSpPr>
          <p:nvPr>
            <p:ph type="dgm" idx="1"/>
          </p:nvPr>
        </p:nvSpPr>
        <p:spPr>
          <a:xfrm>
            <a:off x="1066800" y="1371600"/>
            <a:ext cx="7315200" cy="4191000"/>
          </a:xfrm>
        </p:spPr>
        <p:txBody>
          <a:bodyPr/>
          <a:lstStyle/>
          <a:p>
            <a:r>
              <a:rPr lang="en-US"/>
              <a:t>Click icon to add SmartArt graphic</a:t>
            </a:r>
          </a:p>
        </p:txBody>
      </p:sp>
    </p:spTree>
    <p:extLst>
      <p:ext uri="{BB962C8B-B14F-4D97-AF65-F5344CB8AC3E}">
        <p14:creationId xmlns:p14="http://schemas.microsoft.com/office/powerpoint/2010/main" val="343844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A852-016B-8E65-0B4E-BC4D9AC381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191B80-84DA-94A5-A544-84232E55B3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65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C040-28C7-F770-BFF2-AAF17C01E62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214AD0-3A68-CED2-DF94-A746F9DA2CF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5219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4CC0-40D8-D166-6F66-B52F50EF5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08A7D0-B79C-F39A-0ED4-88AEB062F50F}"/>
              </a:ext>
            </a:extLst>
          </p:cNvPr>
          <p:cNvSpPr>
            <a:spLocks noGrp="1"/>
          </p:cNvSpPr>
          <p:nvPr>
            <p:ph sz="half" idx="1"/>
          </p:nvPr>
        </p:nvSpPr>
        <p:spPr>
          <a:xfrm>
            <a:off x="1066800" y="1371600"/>
            <a:ext cx="35814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8BFAC9-F352-AE1A-3BD3-EFB519E2CBDA}"/>
              </a:ext>
            </a:extLst>
          </p:cNvPr>
          <p:cNvSpPr>
            <a:spLocks noGrp="1"/>
          </p:cNvSpPr>
          <p:nvPr>
            <p:ph sz="half" idx="2"/>
          </p:nvPr>
        </p:nvSpPr>
        <p:spPr>
          <a:xfrm>
            <a:off x="4800600" y="1371600"/>
            <a:ext cx="35814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4276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0018-DDBB-7A89-ED58-AB741D14586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E8083B-A1EF-3503-7354-D5AD7DA7955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F30945-E1C5-E072-8CBC-DB3E180AC7FD}"/>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127156-C6CE-7906-E90B-FE6148AAECF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EDDD4C-CF28-D846-2ABE-DF4E16EA609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740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50D4-2793-FAE3-FEC8-CCE5ECBE81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91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394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E303-9321-3BFE-27F7-188D69F0C8A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75201B-426B-AA73-ECFA-A336BD9AF23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28A86A-8171-A9E3-0894-CB9096E0342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2029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C741-82E5-F0F3-0554-84815DDC881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B913B1-B674-1AF1-1917-A08112EC88A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B49FCA1-7825-0EB3-16D7-6D2527CEEC6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6690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AD54FFF-A87A-454F-7723-DA1FF11654F1}"/>
              </a:ext>
            </a:extLst>
          </p:cNvPr>
          <p:cNvSpPr>
            <a:spLocks noGrp="1" noChangeArrowheads="1"/>
          </p:cNvSpPr>
          <p:nvPr>
            <p:ph type="title"/>
          </p:nvPr>
        </p:nvSpPr>
        <p:spPr bwMode="auto">
          <a:xfrm>
            <a:off x="152400" y="152400"/>
            <a:ext cx="86868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F608D5D-DBAD-6050-FDFE-F4A0E671D1DA}"/>
              </a:ext>
            </a:extLst>
          </p:cNvPr>
          <p:cNvSpPr>
            <a:spLocks noGrp="1" noChangeArrowheads="1"/>
          </p:cNvSpPr>
          <p:nvPr>
            <p:ph type="body" idx="1"/>
          </p:nvPr>
        </p:nvSpPr>
        <p:spPr bwMode="auto">
          <a:xfrm>
            <a:off x="1066800" y="13716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4400" kern="12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anose="020B0604020202020204" pitchFamily="34" charset="0"/>
        </a:defRPr>
      </a:lvl2pPr>
      <a:lvl3pPr algn="l" rtl="0" eaLnBrk="1" fontAlgn="base" hangingPunct="1">
        <a:spcBef>
          <a:spcPct val="0"/>
        </a:spcBef>
        <a:spcAft>
          <a:spcPct val="0"/>
        </a:spcAft>
        <a:defRPr sz="4400">
          <a:solidFill>
            <a:schemeClr val="bg1"/>
          </a:solidFill>
          <a:latin typeface="Microsoft Sans Serif" panose="020B0604020202020204" pitchFamily="34" charset="0"/>
        </a:defRPr>
      </a:lvl3pPr>
      <a:lvl4pPr algn="l" rtl="0" eaLnBrk="1" fontAlgn="base" hangingPunct="1">
        <a:spcBef>
          <a:spcPct val="0"/>
        </a:spcBef>
        <a:spcAft>
          <a:spcPct val="0"/>
        </a:spcAft>
        <a:defRPr sz="4400">
          <a:solidFill>
            <a:schemeClr val="bg1"/>
          </a:solidFill>
          <a:latin typeface="Microsoft Sans Serif" panose="020B0604020202020204" pitchFamily="34" charset="0"/>
        </a:defRPr>
      </a:lvl4pPr>
      <a:lvl5pPr algn="l" rtl="0" eaLnBrk="1" fontAlgn="base" hangingPunct="1">
        <a:spcBef>
          <a:spcPct val="0"/>
        </a:spcBef>
        <a:spcAft>
          <a:spcPct val="0"/>
        </a:spcAft>
        <a:defRPr sz="4400">
          <a:solidFill>
            <a:schemeClr val="bg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bg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bg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bg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bg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F16B5713-7201-D1BF-73D8-F1A167EA88C2}"/>
              </a:ext>
            </a:extLst>
          </p:cNvPr>
          <p:cNvSpPr>
            <a:spLocks noGrp="1" noChangeArrowheads="1"/>
          </p:cNvSpPr>
          <p:nvPr>
            <p:ph type="title"/>
          </p:nvPr>
        </p:nvSpPr>
        <p:spPr>
          <a:xfrm>
            <a:off x="5072063" y="1533525"/>
            <a:ext cx="3733800" cy="1600200"/>
          </a:xfrm>
          <a:extLst>
            <a:ext uri="{AF507438-7753-43E0-B8FC-AC1667EBCBE1}">
              <a14:hiddenEffects xmlns:a14="http://schemas.microsoft.com/office/drawing/2010/main">
                <a:effectLst>
                  <a:outerShdw dist="28398" dir="1593903" algn="ctr" rotWithShape="0">
                    <a:srgbClr val="781705"/>
                  </a:outerShdw>
                </a:effectLst>
              </a14:hiddenEffects>
            </a:ext>
          </a:extLst>
        </p:spPr>
        <p:txBody>
          <a:bodyPr/>
          <a:lstStyle/>
          <a:p>
            <a:pPr algn="ctr"/>
            <a:r>
              <a:rPr lang="en-US" altLang="en-US" sz="4500"/>
              <a:t>Name of</a:t>
            </a:r>
            <a:br>
              <a:rPr lang="en-US" altLang="en-US" sz="4500"/>
            </a:br>
            <a:r>
              <a:rPr lang="en-US" altLang="en-US" sz="4500"/>
              <a:t>presentation</a:t>
            </a:r>
          </a:p>
        </p:txBody>
      </p:sp>
      <p:sp>
        <p:nvSpPr>
          <p:cNvPr id="2052" name="Rectangle 4">
            <a:extLst>
              <a:ext uri="{FF2B5EF4-FFF2-40B4-BE49-F238E27FC236}">
                <a16:creationId xmlns:a16="http://schemas.microsoft.com/office/drawing/2014/main" id="{CA3B02F7-BA67-F164-2F0B-DA5095C054EB}"/>
              </a:ext>
            </a:extLst>
          </p:cNvPr>
          <p:cNvSpPr>
            <a:spLocks noGrp="1" noChangeArrowheads="1"/>
          </p:cNvSpPr>
          <p:nvPr>
            <p:ph type="subTitle" idx="4294967295"/>
          </p:nvPr>
        </p:nvSpPr>
        <p:spPr>
          <a:xfrm>
            <a:off x="5464175" y="3003550"/>
            <a:ext cx="2971800" cy="533400"/>
          </a:xfrm>
          <a:extLst>
            <a:ext uri="{AF507438-7753-43E0-B8FC-AC1667EBCBE1}">
              <a14:hiddenEffects xmlns:a14="http://schemas.microsoft.com/office/drawing/2010/main">
                <a:effectLst>
                  <a:outerShdw dist="28398" dir="1593903" algn="ctr" rotWithShape="0">
                    <a:srgbClr val="781705"/>
                  </a:outerShdw>
                </a:effectLst>
              </a14:hiddenEffects>
            </a:ext>
          </a:extLst>
        </p:spPr>
        <p:txBody>
          <a:bodyPr/>
          <a:lstStyle/>
          <a:p>
            <a:pPr marL="0" indent="0" algn="ctr">
              <a:buFontTx/>
              <a:buNone/>
            </a:pPr>
            <a:r>
              <a:rPr lang="en-US" altLang="en-US" sz="2300"/>
              <a:t>Company name</a:t>
            </a:r>
          </a:p>
          <a:p>
            <a:pPr marL="0" indent="0" algn="r">
              <a:buFontTx/>
              <a:buNone/>
            </a:pPr>
            <a:endParaRPr lang="en-US" altLang="en-US" sz="2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a:extLst>
              <a:ext uri="{FF2B5EF4-FFF2-40B4-BE49-F238E27FC236}">
                <a16:creationId xmlns:a16="http://schemas.microsoft.com/office/drawing/2014/main" id="{2A525472-B9F1-677F-AADE-B9384972A160}"/>
              </a:ext>
            </a:extLst>
          </p:cNvPr>
          <p:cNvSpPr>
            <a:spLocks noGrp="1" noChangeArrowheads="1"/>
          </p:cNvSpPr>
          <p:nvPr>
            <p:ph type="title"/>
          </p:nvPr>
        </p:nvSpPr>
        <p:spPr>
          <a:xfrm>
            <a:off x="1066800" y="762000"/>
            <a:ext cx="7162800" cy="715963"/>
          </a:xfrm>
        </p:spPr>
        <p:txBody>
          <a:bodyPr/>
          <a:lstStyle/>
          <a:p>
            <a:r>
              <a:rPr lang="en-US" altLang="en-US" sz="4000"/>
              <a:t>Slide master</a:t>
            </a:r>
            <a:endParaRPr lang="ru-RU" altLang="en-US" sz="4000"/>
          </a:p>
        </p:txBody>
      </p:sp>
      <p:sp>
        <p:nvSpPr>
          <p:cNvPr id="17415" name="Rectangle 7">
            <a:extLst>
              <a:ext uri="{FF2B5EF4-FFF2-40B4-BE49-F238E27FC236}">
                <a16:creationId xmlns:a16="http://schemas.microsoft.com/office/drawing/2014/main" id="{27A79928-C049-6000-CABE-EA7BC43DDD09}"/>
              </a:ext>
            </a:extLst>
          </p:cNvPr>
          <p:cNvSpPr>
            <a:spLocks noGrp="1" noChangeArrowheads="1"/>
          </p:cNvSpPr>
          <p:nvPr>
            <p:ph type="body" idx="1"/>
          </p:nvPr>
        </p:nvSpPr>
        <p:spPr>
          <a:xfrm>
            <a:off x="990600" y="1752600"/>
            <a:ext cx="7315200" cy="3581400"/>
          </a:xfrm>
        </p:spPr>
        <p:txBody>
          <a:bodyPr/>
          <a:lstStyle/>
          <a:p>
            <a:pPr>
              <a:lnSpc>
                <a:spcPct val="80000"/>
              </a:lnSpc>
            </a:pPr>
            <a:r>
              <a:rPr lang="en-US" altLang="ko-KR" sz="1800">
                <a:latin typeface="Verdana" panose="020B0604030504040204" pitchFamily="34" charset="0"/>
                <a:ea typeface="굴림" panose="020B0600000101010101" pitchFamily="34" charset="-127"/>
              </a:rPr>
              <a:t>Your Text here</a:t>
            </a:r>
          </a:p>
          <a:p>
            <a:pPr>
              <a:lnSpc>
                <a:spcPct val="80000"/>
              </a:lnSpc>
            </a:pPr>
            <a:endParaRPr lang="en-US" altLang="ko-KR" sz="1800">
              <a:latin typeface="Verdana" panose="020B0604030504040204" pitchFamily="34" charset="0"/>
              <a:ea typeface="굴림" panose="020B0600000101010101" pitchFamily="34" charset="-127"/>
            </a:endParaRPr>
          </a:p>
          <a:p>
            <a:pPr>
              <a:lnSpc>
                <a:spcPct val="80000"/>
              </a:lnSpc>
            </a:pPr>
            <a:r>
              <a:rPr lang="en-US" altLang="ko-KR" sz="1800">
                <a:latin typeface="Verdana" panose="020B0604030504040204" pitchFamily="34" charset="0"/>
                <a:ea typeface="굴림" panose="020B0600000101010101"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a:lnSpc>
                <a:spcPct val="80000"/>
              </a:lnSpc>
            </a:pPr>
            <a:endParaRPr lang="en-US" altLang="ko-KR" sz="1800">
              <a:latin typeface="Verdana" panose="020B0604030504040204" pitchFamily="34" charset="0"/>
              <a:ea typeface="굴림" panose="020B0600000101010101" pitchFamily="34" charset="-127"/>
            </a:endParaRPr>
          </a:p>
          <a:p>
            <a:pPr>
              <a:lnSpc>
                <a:spcPct val="80000"/>
              </a:lnSpc>
            </a:pPr>
            <a:r>
              <a:rPr lang="en-US" altLang="ko-KR" sz="1800">
                <a:latin typeface="Verdana" panose="020B0604030504040204" pitchFamily="34" charset="0"/>
                <a:ea typeface="굴림" panose="020B0600000101010101"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en-US" altLang="en-US" sz="1800"/>
          </a:p>
          <a:p>
            <a:pPr>
              <a:lnSpc>
                <a:spcPct val="80000"/>
              </a:lnSpc>
            </a:pPr>
            <a:endParaRPr lang="ru-RU" altLang="en-US" sz="1800"/>
          </a:p>
          <a:p>
            <a:pPr>
              <a:lnSpc>
                <a:spcPct val="80000"/>
              </a:lnSpc>
            </a:pPr>
            <a:endParaRPr lang="ru-RU"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2728947-8E0A-E718-3609-38FEC8287145}"/>
              </a:ext>
            </a:extLst>
          </p:cNvPr>
          <p:cNvSpPr>
            <a:spLocks noGrp="1" noChangeArrowheads="1"/>
          </p:cNvSpPr>
          <p:nvPr>
            <p:ph type="title"/>
          </p:nvPr>
        </p:nvSpPr>
        <p:spPr>
          <a:xfrm>
            <a:off x="1981200" y="762000"/>
            <a:ext cx="6934200" cy="715963"/>
          </a:xfrm>
        </p:spPr>
        <p:txBody>
          <a:bodyPr/>
          <a:lstStyle/>
          <a:p>
            <a:r>
              <a:rPr lang="en-US" altLang="en-US" sz="4000">
                <a:solidFill>
                  <a:schemeClr val="tx1"/>
                </a:solidFill>
              </a:rPr>
              <a:t>Print master</a:t>
            </a:r>
          </a:p>
        </p:txBody>
      </p:sp>
      <p:sp>
        <p:nvSpPr>
          <p:cNvPr id="60419" name="Rectangle 3">
            <a:extLst>
              <a:ext uri="{FF2B5EF4-FFF2-40B4-BE49-F238E27FC236}">
                <a16:creationId xmlns:a16="http://schemas.microsoft.com/office/drawing/2014/main" id="{33AE491E-ABD3-00EF-D080-FB024754D38B}"/>
              </a:ext>
            </a:extLst>
          </p:cNvPr>
          <p:cNvSpPr>
            <a:spLocks noGrp="1" noChangeArrowheads="1"/>
          </p:cNvSpPr>
          <p:nvPr>
            <p:ph type="body" idx="1"/>
          </p:nvPr>
        </p:nvSpPr>
        <p:spPr>
          <a:xfrm>
            <a:off x="1981200" y="1981200"/>
            <a:ext cx="6934200" cy="4267200"/>
          </a:xfrm>
        </p:spPr>
        <p:txBody>
          <a:bodyPr/>
          <a:lstStyle/>
          <a:p>
            <a:pPr>
              <a:lnSpc>
                <a:spcPct val="80000"/>
              </a:lnSpc>
            </a:pPr>
            <a:r>
              <a:rPr lang="en-US" altLang="ko-KR" sz="1800">
                <a:solidFill>
                  <a:schemeClr val="tx1"/>
                </a:solidFill>
                <a:latin typeface="Verdana" panose="020B0604030504040204" pitchFamily="34" charset="0"/>
                <a:ea typeface="굴림" panose="020B0600000101010101" pitchFamily="34" charset="-127"/>
              </a:rPr>
              <a:t>Your Text here</a:t>
            </a:r>
          </a:p>
          <a:p>
            <a:pPr>
              <a:lnSpc>
                <a:spcPct val="80000"/>
              </a:lnSpc>
            </a:pPr>
            <a:endParaRPr lang="en-US" altLang="ko-KR" sz="1800">
              <a:solidFill>
                <a:schemeClr val="tx1"/>
              </a:solidFill>
              <a:latin typeface="Verdana" panose="020B0604030504040204" pitchFamily="34" charset="0"/>
              <a:ea typeface="굴림" panose="020B0600000101010101" pitchFamily="34" charset="-127"/>
            </a:endParaRPr>
          </a:p>
          <a:p>
            <a:pPr>
              <a:lnSpc>
                <a:spcPct val="80000"/>
              </a:lnSpc>
            </a:pPr>
            <a:r>
              <a:rPr lang="en-US" altLang="ko-KR" sz="1800">
                <a:solidFill>
                  <a:schemeClr val="tx1"/>
                </a:solidFill>
                <a:latin typeface="Verdana" panose="020B0604030504040204" pitchFamily="34" charset="0"/>
                <a:ea typeface="굴림" panose="020B0600000101010101"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a:lnSpc>
                <a:spcPct val="80000"/>
              </a:lnSpc>
            </a:pPr>
            <a:endParaRPr lang="en-US" altLang="ko-KR" sz="1800">
              <a:solidFill>
                <a:schemeClr val="tx1"/>
              </a:solidFill>
              <a:latin typeface="Verdana" panose="020B0604030504040204" pitchFamily="34" charset="0"/>
              <a:ea typeface="굴림" panose="020B0600000101010101" pitchFamily="34" charset="-127"/>
            </a:endParaRPr>
          </a:p>
          <a:p>
            <a:pPr>
              <a:lnSpc>
                <a:spcPct val="80000"/>
              </a:lnSpc>
            </a:pPr>
            <a:r>
              <a:rPr lang="en-US" altLang="ko-KR" sz="1800">
                <a:solidFill>
                  <a:schemeClr val="tx1"/>
                </a:solidFill>
                <a:latin typeface="Verdana" panose="020B0604030504040204" pitchFamily="34" charset="0"/>
                <a:ea typeface="굴림" panose="020B0600000101010101"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en-US" altLang="en-US" sz="1800">
              <a:solidFill>
                <a:schemeClr val="tx1"/>
              </a:solidFill>
            </a:endParaRPr>
          </a:p>
          <a:p>
            <a:pPr>
              <a:lnSpc>
                <a:spcPct val="80000"/>
              </a:lnSpc>
            </a:pPr>
            <a:endParaRPr lang="en-US" altLang="en-US" sz="18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0321-5CD8-D2E0-2D29-88156B7C5F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3BA1B0-EE28-9C01-DE65-C41CC6E197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0402765"/>
      </p:ext>
    </p:extLst>
  </p:cSld>
  <p:clrMapOvr>
    <a:masterClrMapping/>
  </p:clrMapOvr>
</p:sld>
</file>

<file path=ppt/theme/theme1.xml><?xml version="1.0" encoding="utf-8"?>
<a:theme xmlns:a="http://schemas.openxmlformats.org/drawingml/2006/main" name="powerpoint-template-24">
  <a:themeElements>
    <a:clrScheme name="">
      <a:dk1>
        <a:srgbClr val="4D4D4D"/>
      </a:dk1>
      <a:lt1>
        <a:srgbClr val="FFFFFF"/>
      </a:lt1>
      <a:dk2>
        <a:srgbClr val="4D4D4D"/>
      </a:dk2>
      <a:lt2>
        <a:srgbClr val="D60004"/>
      </a:lt2>
      <a:accent1>
        <a:srgbClr val="FF292E"/>
      </a:accent1>
      <a:accent2>
        <a:srgbClr val="FC4242"/>
      </a:accent2>
      <a:accent3>
        <a:srgbClr val="FFFFFF"/>
      </a:accent3>
      <a:accent4>
        <a:srgbClr val="404040"/>
      </a:accent4>
      <a:accent5>
        <a:srgbClr val="FFACAD"/>
      </a:accent5>
      <a:accent6>
        <a:srgbClr val="E43B3B"/>
      </a:accent6>
      <a:hlink>
        <a:srgbClr val="FFC247"/>
      </a:hlink>
      <a:folHlink>
        <a:srgbClr val="FFFFFF"/>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116DE4"/>
        </a:lt2>
        <a:accent1>
          <a:srgbClr val="235CAF"/>
        </a:accent1>
        <a:accent2>
          <a:srgbClr val="54A1EE"/>
        </a:accent2>
        <a:accent3>
          <a:srgbClr val="FFFFFF"/>
        </a:accent3>
        <a:accent4>
          <a:srgbClr val="404040"/>
        </a:accent4>
        <a:accent5>
          <a:srgbClr val="ACB5D4"/>
        </a:accent5>
        <a:accent6>
          <a:srgbClr val="4B91D8"/>
        </a:accent6>
        <a:hlink>
          <a:srgbClr val="1391E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246DD8"/>
        </a:lt2>
        <a:accent1>
          <a:srgbClr val="2FC5F1"/>
        </a:accent1>
        <a:accent2>
          <a:srgbClr val="218DEB"/>
        </a:accent2>
        <a:accent3>
          <a:srgbClr val="FFFFFF"/>
        </a:accent3>
        <a:accent4>
          <a:srgbClr val="404040"/>
        </a:accent4>
        <a:accent5>
          <a:srgbClr val="ADDFF7"/>
        </a:accent5>
        <a:accent6>
          <a:srgbClr val="1D7FD5"/>
        </a:accent6>
        <a:hlink>
          <a:srgbClr val="39A1EB"/>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4377BA"/>
        </a:lt2>
        <a:accent1>
          <a:srgbClr val="5793D1"/>
        </a:accent1>
        <a:accent2>
          <a:srgbClr val="5FA2DB"/>
        </a:accent2>
        <a:accent3>
          <a:srgbClr val="FFFFFF"/>
        </a:accent3>
        <a:accent4>
          <a:srgbClr val="404040"/>
        </a:accent4>
        <a:accent5>
          <a:srgbClr val="B4C8E5"/>
        </a:accent5>
        <a:accent6>
          <a:srgbClr val="5592C6"/>
        </a:accent6>
        <a:hlink>
          <a:srgbClr val="68AEE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0067B5"/>
        </a:lt2>
        <a:accent1>
          <a:srgbClr val="1881BF"/>
        </a:accent1>
        <a:accent2>
          <a:srgbClr val="39B0DA"/>
        </a:accent2>
        <a:accent3>
          <a:srgbClr val="FFFFFF"/>
        </a:accent3>
        <a:accent4>
          <a:srgbClr val="404040"/>
        </a:accent4>
        <a:accent5>
          <a:srgbClr val="ABC1DC"/>
        </a:accent5>
        <a:accent6>
          <a:srgbClr val="339FC5"/>
        </a:accent6>
        <a:hlink>
          <a:srgbClr val="40B0DB"/>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026788"/>
        </a:lt2>
        <a:accent1>
          <a:srgbClr val="0089B3"/>
        </a:accent1>
        <a:accent2>
          <a:srgbClr val="01A2CE"/>
        </a:accent2>
        <a:accent3>
          <a:srgbClr val="FFFFFF"/>
        </a:accent3>
        <a:accent4>
          <a:srgbClr val="404040"/>
        </a:accent4>
        <a:accent5>
          <a:srgbClr val="AAC4D6"/>
        </a:accent5>
        <a:accent6>
          <a:srgbClr val="0192BA"/>
        </a:accent6>
        <a:hlink>
          <a:srgbClr val="01B3D8"/>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036CB7"/>
        </a:lt2>
        <a:accent1>
          <a:srgbClr val="1878BD"/>
        </a:accent1>
        <a:accent2>
          <a:srgbClr val="3E8EC8"/>
        </a:accent2>
        <a:accent3>
          <a:srgbClr val="FFFFFF"/>
        </a:accent3>
        <a:accent4>
          <a:srgbClr val="404040"/>
        </a:accent4>
        <a:accent5>
          <a:srgbClr val="ABBEDB"/>
        </a:accent5>
        <a:accent6>
          <a:srgbClr val="3780B5"/>
        </a:accent6>
        <a:hlink>
          <a:srgbClr val="559CCE"/>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036CB7"/>
        </a:lt2>
        <a:accent1>
          <a:srgbClr val="1878BD"/>
        </a:accent1>
        <a:accent2>
          <a:srgbClr val="3E8EC8"/>
        </a:accent2>
        <a:accent3>
          <a:srgbClr val="FFFFFF"/>
        </a:accent3>
        <a:accent4>
          <a:srgbClr val="404040"/>
        </a:accent4>
        <a:accent5>
          <a:srgbClr val="ABBEDB"/>
        </a:accent5>
        <a:accent6>
          <a:srgbClr val="3780B5"/>
        </a:accent6>
        <a:hlink>
          <a:srgbClr val="006AB6"/>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0045A3"/>
        </a:lt2>
        <a:accent1>
          <a:srgbClr val="005AB6"/>
        </a:accent1>
        <a:accent2>
          <a:srgbClr val="0073CF"/>
        </a:accent2>
        <a:accent3>
          <a:srgbClr val="FFFFFF"/>
        </a:accent3>
        <a:accent4>
          <a:srgbClr val="404040"/>
        </a:accent4>
        <a:accent5>
          <a:srgbClr val="AAB5D7"/>
        </a:accent5>
        <a:accent6>
          <a:srgbClr val="0068BB"/>
        </a:accent6>
        <a:hlink>
          <a:srgbClr val="0084D9"/>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205EDC"/>
        </a:lt2>
        <a:accent1>
          <a:srgbClr val="3488E9"/>
        </a:accent1>
        <a:accent2>
          <a:srgbClr val="50B3F5"/>
        </a:accent2>
        <a:accent3>
          <a:srgbClr val="FFFFFF"/>
        </a:accent3>
        <a:accent4>
          <a:srgbClr val="404040"/>
        </a:accent4>
        <a:accent5>
          <a:srgbClr val="AEC3F2"/>
        </a:accent5>
        <a:accent6>
          <a:srgbClr val="48A2DE"/>
        </a:accent6>
        <a:hlink>
          <a:srgbClr val="65D4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0045A3"/>
        </a:lt2>
        <a:accent1>
          <a:srgbClr val="005AB6"/>
        </a:accent1>
        <a:accent2>
          <a:srgbClr val="0073CF"/>
        </a:accent2>
        <a:accent3>
          <a:srgbClr val="FFFFFF"/>
        </a:accent3>
        <a:accent4>
          <a:srgbClr val="404040"/>
        </a:accent4>
        <a:accent5>
          <a:srgbClr val="AAB5D7"/>
        </a:accent5>
        <a:accent6>
          <a:srgbClr val="0068BB"/>
        </a:accent6>
        <a:hlink>
          <a:srgbClr val="EE0808"/>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0045A3"/>
        </a:lt2>
        <a:accent1>
          <a:srgbClr val="005AB6"/>
        </a:accent1>
        <a:accent2>
          <a:srgbClr val="0073CF"/>
        </a:accent2>
        <a:accent3>
          <a:srgbClr val="FFFFFF"/>
        </a:accent3>
        <a:accent4>
          <a:srgbClr val="404040"/>
        </a:accent4>
        <a:accent5>
          <a:srgbClr val="AAB5D7"/>
        </a:accent5>
        <a:accent6>
          <a:srgbClr val="0068BB"/>
        </a:accent6>
        <a:hlink>
          <a:srgbClr val="F3B21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4">
        <a:dk1>
          <a:srgbClr val="4D4D4D"/>
        </a:dk1>
        <a:lt1>
          <a:srgbClr val="FFFFFF"/>
        </a:lt1>
        <a:dk2>
          <a:srgbClr val="4D4D4D"/>
        </a:dk2>
        <a:lt2>
          <a:srgbClr val="0045A3"/>
        </a:lt2>
        <a:accent1>
          <a:srgbClr val="005AB6"/>
        </a:accent1>
        <a:accent2>
          <a:srgbClr val="0073CF"/>
        </a:accent2>
        <a:accent3>
          <a:srgbClr val="FFFFFF"/>
        </a:accent3>
        <a:accent4>
          <a:srgbClr val="404040"/>
        </a:accent4>
        <a:accent5>
          <a:srgbClr val="AAB5D7"/>
        </a:accent5>
        <a:accent6>
          <a:srgbClr val="0068BB"/>
        </a:accent6>
        <a:hlink>
          <a:srgbClr val="109B09"/>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5">
        <a:dk1>
          <a:srgbClr val="4D4D4D"/>
        </a:dk1>
        <a:lt1>
          <a:srgbClr val="FFFFFF"/>
        </a:lt1>
        <a:dk2>
          <a:srgbClr val="4D4D4D"/>
        </a:dk2>
        <a:lt2>
          <a:srgbClr val="025A9C"/>
        </a:lt2>
        <a:accent1>
          <a:srgbClr val="166FB2"/>
        </a:accent1>
        <a:accent2>
          <a:srgbClr val="3580B9"/>
        </a:accent2>
        <a:accent3>
          <a:srgbClr val="FFFFFF"/>
        </a:accent3>
        <a:accent4>
          <a:srgbClr val="404040"/>
        </a:accent4>
        <a:accent5>
          <a:srgbClr val="ABBBD5"/>
        </a:accent5>
        <a:accent6>
          <a:srgbClr val="2F73A7"/>
        </a:accent6>
        <a:hlink>
          <a:srgbClr val="559CCE"/>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6">
        <a:dk1>
          <a:srgbClr val="4D4D4D"/>
        </a:dk1>
        <a:lt1>
          <a:srgbClr val="FFFFFF"/>
        </a:lt1>
        <a:dk2>
          <a:srgbClr val="4D4D4D"/>
        </a:dk2>
        <a:lt2>
          <a:srgbClr val="08745C"/>
        </a:lt2>
        <a:accent1>
          <a:srgbClr val="0A9474"/>
        </a:accent1>
        <a:accent2>
          <a:srgbClr val="0BB994"/>
        </a:accent2>
        <a:accent3>
          <a:srgbClr val="FFFFFF"/>
        </a:accent3>
        <a:accent4>
          <a:srgbClr val="404040"/>
        </a:accent4>
        <a:accent5>
          <a:srgbClr val="AAC8BC"/>
        </a:accent5>
        <a:accent6>
          <a:srgbClr val="09A786"/>
        </a:accent6>
        <a:hlink>
          <a:srgbClr val="53C8B1"/>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powerpoint-template-24</Template>
  <TotalTime>36</TotalTime>
  <Words>201</Words>
  <Application>Microsoft Macintosh PowerPoint</Application>
  <PresentationFormat>On-screen Show (4:3)</PresentationFormat>
  <Paragraphs>17</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Microsoft Sans Serif</vt:lpstr>
      <vt:lpstr>Verdana</vt:lpstr>
      <vt:lpstr>굴림</vt:lpstr>
      <vt:lpstr>powerpoint-template-24</vt:lpstr>
      <vt:lpstr>Name of presentation</vt:lpstr>
      <vt:lpstr>Slide master</vt:lpstr>
      <vt:lpstr>Print master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Brian Campbell</dc:creator>
  <cp:lastModifiedBy>Brian Campbell</cp:lastModifiedBy>
  <cp:revision>1</cp:revision>
  <dcterms:created xsi:type="dcterms:W3CDTF">2024-10-30T20:34:31Z</dcterms:created>
  <dcterms:modified xsi:type="dcterms:W3CDTF">2024-10-30T21:10:53Z</dcterms:modified>
</cp:coreProperties>
</file>