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7"/>
  </p:notesMasterIdLst>
  <p:sldIdLst>
    <p:sldId id="256" r:id="rId2"/>
    <p:sldId id="286" r:id="rId3"/>
    <p:sldId id="279" r:id="rId4"/>
    <p:sldId id="281" r:id="rId5"/>
    <p:sldId id="282" r:id="rId6"/>
    <p:sldId id="283" r:id="rId7"/>
    <p:sldId id="284" r:id="rId8"/>
    <p:sldId id="290" r:id="rId9"/>
    <p:sldId id="291" r:id="rId10"/>
    <p:sldId id="292" r:id="rId11"/>
    <p:sldId id="293" r:id="rId12"/>
    <p:sldId id="285" r:id="rId13"/>
    <p:sldId id="287" r:id="rId14"/>
    <p:sldId id="288" r:id="rId15"/>
    <p:sldId id="28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2BE8A4-B281-294F-AB14-0DCB2E557640}" v="20" dt="2024-10-31T00:31:39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9" autoAdjust="0"/>
    <p:restoredTop sz="96327" autoAdjust="0"/>
  </p:normalViewPr>
  <p:slideViewPr>
    <p:cSldViewPr>
      <p:cViewPr varScale="1">
        <p:scale>
          <a:sx n="123" d="100"/>
          <a:sy n="123" d="100"/>
        </p:scale>
        <p:origin x="992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Campbell" userId="a27f3cf3f583021c" providerId="LiveId" clId="{332BE8A4-B281-294F-AB14-0DCB2E557640}"/>
    <pc:docChg chg="undo custSel addSld delSld modSld sldOrd modMainMaster modNotesMaster">
      <pc:chgData name="Brian Campbell" userId="a27f3cf3f583021c" providerId="LiveId" clId="{332BE8A4-B281-294F-AB14-0DCB2E557640}" dt="2024-10-31T00:35:08.423" v="2954" actId="14100"/>
      <pc:docMkLst>
        <pc:docMk/>
      </pc:docMkLst>
      <pc:sldChg chg="modSp mod modNotes">
        <pc:chgData name="Brian Campbell" userId="a27f3cf3f583021c" providerId="LiveId" clId="{332BE8A4-B281-294F-AB14-0DCB2E557640}" dt="2024-10-30T23:14:08.944" v="99" actId="207"/>
        <pc:sldMkLst>
          <pc:docMk/>
          <pc:sldMk cId="0" sldId="256"/>
        </pc:sldMkLst>
        <pc:spChg chg="mod">
          <ac:chgData name="Brian Campbell" userId="a27f3cf3f583021c" providerId="LiveId" clId="{332BE8A4-B281-294F-AB14-0DCB2E557640}" dt="2024-10-30T23:14:08.944" v="99" actId="207"/>
          <ac:spMkLst>
            <pc:docMk/>
            <pc:sldMk cId="0" sldId="256"/>
            <ac:spMk id="2052" creationId="{CA3B02F7-BA67-F164-2F0B-DA5095C054EB}"/>
          </ac:spMkLst>
        </pc:spChg>
        <pc:spChg chg="mod">
          <ac:chgData name="Brian Campbell" userId="a27f3cf3f583021c" providerId="LiveId" clId="{332BE8A4-B281-294F-AB14-0DCB2E557640}" dt="2024-10-30T23:13:36.382" v="68" actId="207"/>
          <ac:spMkLst>
            <pc:docMk/>
            <pc:sldMk cId="0" sldId="256"/>
            <ac:spMk id="2053" creationId="{F16B5713-7201-D1BF-73D8-F1A167EA88C2}"/>
          </ac:spMkLst>
        </pc:spChg>
      </pc:sldChg>
      <pc:sldChg chg="modSp del modNotes">
        <pc:chgData name="Brian Campbell" userId="a27f3cf3f583021c" providerId="LiveId" clId="{332BE8A4-B281-294F-AB14-0DCB2E557640}" dt="2024-10-30T23:22:32.976" v="432" actId="2696"/>
        <pc:sldMkLst>
          <pc:docMk/>
          <pc:sldMk cId="0" sldId="257"/>
        </pc:sldMkLst>
        <pc:spChg chg="mod">
          <ac:chgData name="Brian Campbell" userId="a27f3cf3f583021c" providerId="LiveId" clId="{332BE8A4-B281-294F-AB14-0DCB2E557640}" dt="2024-10-30T23:12:50.963" v="25"/>
          <ac:spMkLst>
            <pc:docMk/>
            <pc:sldMk cId="0" sldId="257"/>
            <ac:spMk id="17413" creationId="{2A525472-B9F1-677F-AADE-B9384972A160}"/>
          </ac:spMkLst>
        </pc:spChg>
        <pc:spChg chg="mod">
          <ac:chgData name="Brian Campbell" userId="a27f3cf3f583021c" providerId="LiveId" clId="{332BE8A4-B281-294F-AB14-0DCB2E557640}" dt="2024-10-30T23:12:50.963" v="25"/>
          <ac:spMkLst>
            <pc:docMk/>
            <pc:sldMk cId="0" sldId="257"/>
            <ac:spMk id="17415" creationId="{27A79928-C049-6000-CABE-EA7BC43DDD09}"/>
          </ac:spMkLst>
        </pc:spChg>
      </pc:sldChg>
      <pc:sldChg chg="addSp delSp modSp mod ord modNotes">
        <pc:chgData name="Brian Campbell" userId="a27f3cf3f583021c" providerId="LiveId" clId="{332BE8A4-B281-294F-AB14-0DCB2E557640}" dt="2024-10-30T23:50:45.719" v="714"/>
        <pc:sldMkLst>
          <pc:docMk/>
          <pc:sldMk cId="0" sldId="279"/>
        </pc:sldMkLst>
        <pc:spChg chg="add del mod">
          <ac:chgData name="Brian Campbell" userId="a27f3cf3f583021c" providerId="LiveId" clId="{332BE8A4-B281-294F-AB14-0DCB2E557640}" dt="2024-10-30T23:50:45.719" v="714"/>
          <ac:spMkLst>
            <pc:docMk/>
            <pc:sldMk cId="0" sldId="279"/>
            <ac:spMk id="2" creationId="{AC5BE47C-2CBD-A494-EA0D-5AAD6DAA8726}"/>
          </ac:spMkLst>
        </pc:spChg>
        <pc:spChg chg="mod">
          <ac:chgData name="Brian Campbell" userId="a27f3cf3f583021c" providerId="LiveId" clId="{332BE8A4-B281-294F-AB14-0DCB2E557640}" dt="2024-10-30T23:20:01.280" v="297" actId="20577"/>
          <ac:spMkLst>
            <pc:docMk/>
            <pc:sldMk cId="0" sldId="279"/>
            <ac:spMk id="60418" creationId="{E2728947-8E0A-E718-3609-38FEC8287145}"/>
          </ac:spMkLst>
        </pc:spChg>
        <pc:spChg chg="mod">
          <ac:chgData name="Brian Campbell" userId="a27f3cf3f583021c" providerId="LiveId" clId="{332BE8A4-B281-294F-AB14-0DCB2E557640}" dt="2024-10-30T23:50:44.745" v="712" actId="14100"/>
          <ac:spMkLst>
            <pc:docMk/>
            <pc:sldMk cId="0" sldId="279"/>
            <ac:spMk id="60419" creationId="{33AE491E-ABD3-00EF-D080-FB024754D38B}"/>
          </ac:spMkLst>
        </pc:spChg>
      </pc:sldChg>
      <pc:sldChg chg="modSp del">
        <pc:chgData name="Brian Campbell" userId="a27f3cf3f583021c" providerId="LiveId" clId="{332BE8A4-B281-294F-AB14-0DCB2E557640}" dt="2024-10-30T23:23:03.300" v="446" actId="2696"/>
        <pc:sldMkLst>
          <pc:docMk/>
          <pc:sldMk cId="1390402765" sldId="280"/>
        </pc:sldMkLst>
        <pc:spChg chg="mod">
          <ac:chgData name="Brian Campbell" userId="a27f3cf3f583021c" providerId="LiveId" clId="{332BE8A4-B281-294F-AB14-0DCB2E557640}" dt="2024-10-30T23:12:50.963" v="25"/>
          <ac:spMkLst>
            <pc:docMk/>
            <pc:sldMk cId="1390402765" sldId="280"/>
            <ac:spMk id="2" creationId="{C59A0321-5CD8-D2E0-2D29-88156B7C5F38}"/>
          </ac:spMkLst>
        </pc:spChg>
        <pc:spChg chg="mod">
          <ac:chgData name="Brian Campbell" userId="a27f3cf3f583021c" providerId="LiveId" clId="{332BE8A4-B281-294F-AB14-0DCB2E557640}" dt="2024-10-30T23:12:50.963" v="25"/>
          <ac:spMkLst>
            <pc:docMk/>
            <pc:sldMk cId="1390402765" sldId="280"/>
            <ac:spMk id="3" creationId="{A93BA1B0-EE28-9C01-DE65-C41CC6E1973A}"/>
          </ac:spMkLst>
        </pc:spChg>
      </pc:sldChg>
      <pc:sldChg chg="new del">
        <pc:chgData name="Brian Campbell" userId="a27f3cf3f583021c" providerId="LiveId" clId="{332BE8A4-B281-294F-AB14-0DCB2E557640}" dt="2024-10-30T23:14:36.120" v="102" actId="2696"/>
        <pc:sldMkLst>
          <pc:docMk/>
          <pc:sldMk cId="367759916" sldId="281"/>
        </pc:sldMkLst>
      </pc:sldChg>
      <pc:sldChg chg="modSp add mod">
        <pc:chgData name="Brian Campbell" userId="a27f3cf3f583021c" providerId="LiveId" clId="{332BE8A4-B281-294F-AB14-0DCB2E557640}" dt="2024-10-31T00:33:15.830" v="2949" actId="2711"/>
        <pc:sldMkLst>
          <pc:docMk/>
          <pc:sldMk cId="497463052" sldId="281"/>
        </pc:sldMkLst>
        <pc:spChg chg="mod">
          <ac:chgData name="Brian Campbell" userId="a27f3cf3f583021c" providerId="LiveId" clId="{332BE8A4-B281-294F-AB14-0DCB2E557640}" dt="2024-10-30T23:20:10.454" v="302" actId="20577"/>
          <ac:spMkLst>
            <pc:docMk/>
            <pc:sldMk cId="497463052" sldId="281"/>
            <ac:spMk id="60418" creationId="{8E4F9805-CC1E-B5B8-15A0-FC46ED72075F}"/>
          </ac:spMkLst>
        </pc:spChg>
        <pc:spChg chg="mod">
          <ac:chgData name="Brian Campbell" userId="a27f3cf3f583021c" providerId="LiveId" clId="{332BE8A4-B281-294F-AB14-0DCB2E557640}" dt="2024-10-31T00:33:15.830" v="2949" actId="2711"/>
          <ac:spMkLst>
            <pc:docMk/>
            <pc:sldMk cId="497463052" sldId="281"/>
            <ac:spMk id="60419" creationId="{949B5838-92C8-069A-F2C5-4B89ADE54B4D}"/>
          </ac:spMkLst>
        </pc:spChg>
      </pc:sldChg>
      <pc:sldChg chg="modSp add mod">
        <pc:chgData name="Brian Campbell" userId="a27f3cf3f583021c" providerId="LiveId" clId="{332BE8A4-B281-294F-AB14-0DCB2E557640}" dt="2024-10-31T00:33:28.109" v="2950" actId="2711"/>
        <pc:sldMkLst>
          <pc:docMk/>
          <pc:sldMk cId="871028883" sldId="282"/>
        </pc:sldMkLst>
        <pc:spChg chg="mod">
          <ac:chgData name="Brian Campbell" userId="a27f3cf3f583021c" providerId="LiveId" clId="{332BE8A4-B281-294F-AB14-0DCB2E557640}" dt="2024-10-30T23:20:27.824" v="328" actId="20577"/>
          <ac:spMkLst>
            <pc:docMk/>
            <pc:sldMk cId="871028883" sldId="282"/>
            <ac:spMk id="60418" creationId="{C3B1486B-3323-583C-1E91-242909401F54}"/>
          </ac:spMkLst>
        </pc:spChg>
        <pc:spChg chg="mod">
          <ac:chgData name="Brian Campbell" userId="a27f3cf3f583021c" providerId="LiveId" clId="{332BE8A4-B281-294F-AB14-0DCB2E557640}" dt="2024-10-31T00:33:28.109" v="2950" actId="2711"/>
          <ac:spMkLst>
            <pc:docMk/>
            <pc:sldMk cId="871028883" sldId="282"/>
            <ac:spMk id="60419" creationId="{60F53B80-3D43-8FFD-1366-12955FB9BC19}"/>
          </ac:spMkLst>
        </pc:spChg>
      </pc:sldChg>
      <pc:sldChg chg="addSp delSp modSp add mod">
        <pc:chgData name="Brian Campbell" userId="a27f3cf3f583021c" providerId="LiveId" clId="{332BE8A4-B281-294F-AB14-0DCB2E557640}" dt="2024-10-31T00:33:41.871" v="2951" actId="2711"/>
        <pc:sldMkLst>
          <pc:docMk/>
          <pc:sldMk cId="4178781547" sldId="283"/>
        </pc:sldMkLst>
        <pc:spChg chg="add del mod">
          <ac:chgData name="Brian Campbell" userId="a27f3cf3f583021c" providerId="LiveId" clId="{332BE8A4-B281-294F-AB14-0DCB2E557640}" dt="2024-10-30T23:57:19.235" v="1095"/>
          <ac:spMkLst>
            <pc:docMk/>
            <pc:sldMk cId="4178781547" sldId="283"/>
            <ac:spMk id="2" creationId="{8C4E6184-14AB-9E1B-265A-538AC2B7F451}"/>
          </ac:spMkLst>
        </pc:spChg>
        <pc:spChg chg="add del mod">
          <ac:chgData name="Brian Campbell" userId="a27f3cf3f583021c" providerId="LiveId" clId="{332BE8A4-B281-294F-AB14-0DCB2E557640}" dt="2024-10-30T23:57:25.337" v="1097" actId="478"/>
          <ac:spMkLst>
            <pc:docMk/>
            <pc:sldMk cId="4178781547" sldId="283"/>
            <ac:spMk id="3" creationId="{F788514C-C94D-2C75-4DC3-8F92EF11A353}"/>
          </ac:spMkLst>
        </pc:spChg>
        <pc:spChg chg="mod">
          <ac:chgData name="Brian Campbell" userId="a27f3cf3f583021c" providerId="LiveId" clId="{332BE8A4-B281-294F-AB14-0DCB2E557640}" dt="2024-10-30T23:20:42.720" v="336" actId="20577"/>
          <ac:spMkLst>
            <pc:docMk/>
            <pc:sldMk cId="4178781547" sldId="283"/>
            <ac:spMk id="60418" creationId="{C7BB92C0-CCEE-D74D-D97E-1184E4070CFE}"/>
          </ac:spMkLst>
        </pc:spChg>
        <pc:spChg chg="mod">
          <ac:chgData name="Brian Campbell" userId="a27f3cf3f583021c" providerId="LiveId" clId="{332BE8A4-B281-294F-AB14-0DCB2E557640}" dt="2024-10-31T00:33:41.871" v="2951" actId="2711"/>
          <ac:spMkLst>
            <pc:docMk/>
            <pc:sldMk cId="4178781547" sldId="283"/>
            <ac:spMk id="60419" creationId="{61DBB77E-11F3-FD26-45DA-1C8E0117B90E}"/>
          </ac:spMkLst>
        </pc:spChg>
      </pc:sldChg>
      <pc:sldChg chg="addSp delSp modSp add mod">
        <pc:chgData name="Brian Campbell" userId="a27f3cf3f583021c" providerId="LiveId" clId="{332BE8A4-B281-294F-AB14-0DCB2E557640}" dt="2024-10-31T00:33:54.430" v="2953" actId="27636"/>
        <pc:sldMkLst>
          <pc:docMk/>
          <pc:sldMk cId="4285789930" sldId="284"/>
        </pc:sldMkLst>
        <pc:spChg chg="add del mod">
          <ac:chgData name="Brian Campbell" userId="a27f3cf3f583021c" providerId="LiveId" clId="{332BE8A4-B281-294F-AB14-0DCB2E557640}" dt="2024-10-31T00:02:13.582" v="1626"/>
          <ac:spMkLst>
            <pc:docMk/>
            <pc:sldMk cId="4285789930" sldId="284"/>
            <ac:spMk id="2" creationId="{AF67FC3F-7C43-F61C-B623-E8FFAC02E792}"/>
          </ac:spMkLst>
        </pc:spChg>
        <pc:spChg chg="mod">
          <ac:chgData name="Brian Campbell" userId="a27f3cf3f583021c" providerId="LiveId" clId="{332BE8A4-B281-294F-AB14-0DCB2E557640}" dt="2024-10-30T23:20:55.758" v="358" actId="20577"/>
          <ac:spMkLst>
            <pc:docMk/>
            <pc:sldMk cId="4285789930" sldId="284"/>
            <ac:spMk id="60418" creationId="{C8B4D701-8BD7-D8AC-0D4D-0F6940BAE5D8}"/>
          </ac:spMkLst>
        </pc:spChg>
        <pc:spChg chg="mod">
          <ac:chgData name="Brian Campbell" userId="a27f3cf3f583021c" providerId="LiveId" clId="{332BE8A4-B281-294F-AB14-0DCB2E557640}" dt="2024-10-31T00:33:54.430" v="2953" actId="27636"/>
          <ac:spMkLst>
            <pc:docMk/>
            <pc:sldMk cId="4285789930" sldId="284"/>
            <ac:spMk id="60419" creationId="{3F2D526A-DA43-5DE9-EA63-EC936F0AA0EA}"/>
          </ac:spMkLst>
        </pc:spChg>
      </pc:sldChg>
      <pc:sldChg chg="modSp add mod">
        <pc:chgData name="Brian Campbell" userId="a27f3cf3f583021c" providerId="LiveId" clId="{332BE8A4-B281-294F-AB14-0DCB2E557640}" dt="2024-10-31T00:07:13.959" v="2020" actId="20577"/>
        <pc:sldMkLst>
          <pc:docMk/>
          <pc:sldMk cId="1680910897" sldId="285"/>
        </pc:sldMkLst>
        <pc:spChg chg="mod">
          <ac:chgData name="Brian Campbell" userId="a27f3cf3f583021c" providerId="LiveId" clId="{332BE8A4-B281-294F-AB14-0DCB2E557640}" dt="2024-10-30T23:21:03.883" v="365" actId="20577"/>
          <ac:spMkLst>
            <pc:docMk/>
            <pc:sldMk cId="1680910897" sldId="285"/>
            <ac:spMk id="60418" creationId="{1459C886-B2F7-6ACE-A5F7-13335A4351DB}"/>
          </ac:spMkLst>
        </pc:spChg>
        <pc:spChg chg="mod">
          <ac:chgData name="Brian Campbell" userId="a27f3cf3f583021c" providerId="LiveId" clId="{332BE8A4-B281-294F-AB14-0DCB2E557640}" dt="2024-10-31T00:07:13.959" v="2020" actId="20577"/>
          <ac:spMkLst>
            <pc:docMk/>
            <pc:sldMk cId="1680910897" sldId="285"/>
            <ac:spMk id="60419" creationId="{F57700C5-D0B9-18F0-7F0B-98E44CDD39C2}"/>
          </ac:spMkLst>
        </pc:spChg>
      </pc:sldChg>
      <pc:sldChg chg="modSp add mod ord">
        <pc:chgData name="Brian Campbell" userId="a27f3cf3f583021c" providerId="LiveId" clId="{332BE8A4-B281-294F-AB14-0DCB2E557640}" dt="2024-10-30T23:18:33.773" v="286" actId="403"/>
        <pc:sldMkLst>
          <pc:docMk/>
          <pc:sldMk cId="2251916252" sldId="286"/>
        </pc:sldMkLst>
        <pc:spChg chg="mod">
          <ac:chgData name="Brian Campbell" userId="a27f3cf3f583021c" providerId="LiveId" clId="{332BE8A4-B281-294F-AB14-0DCB2E557640}" dt="2024-10-30T23:16:51.469" v="131" actId="20577"/>
          <ac:spMkLst>
            <pc:docMk/>
            <pc:sldMk cId="2251916252" sldId="286"/>
            <ac:spMk id="60418" creationId="{7AACFE46-1938-8D10-600A-F180AC6FE13A}"/>
          </ac:spMkLst>
        </pc:spChg>
        <pc:spChg chg="mod">
          <ac:chgData name="Brian Campbell" userId="a27f3cf3f583021c" providerId="LiveId" clId="{332BE8A4-B281-294F-AB14-0DCB2E557640}" dt="2024-10-30T23:18:33.773" v="286" actId="403"/>
          <ac:spMkLst>
            <pc:docMk/>
            <pc:sldMk cId="2251916252" sldId="286"/>
            <ac:spMk id="60419" creationId="{0CC9A297-94A8-2B14-FD36-F7FD5F97ACE3}"/>
          </ac:spMkLst>
        </pc:spChg>
      </pc:sldChg>
      <pc:sldChg chg="modSp add mod">
        <pc:chgData name="Brian Campbell" userId="a27f3cf3f583021c" providerId="LiveId" clId="{332BE8A4-B281-294F-AB14-0DCB2E557640}" dt="2024-10-31T00:15:53.455" v="2480" actId="20577"/>
        <pc:sldMkLst>
          <pc:docMk/>
          <pc:sldMk cId="2253827582" sldId="287"/>
        </pc:sldMkLst>
        <pc:spChg chg="mod">
          <ac:chgData name="Brian Campbell" userId="a27f3cf3f583021c" providerId="LiveId" clId="{332BE8A4-B281-294F-AB14-0DCB2E557640}" dt="2024-10-30T23:21:52.409" v="404" actId="20577"/>
          <ac:spMkLst>
            <pc:docMk/>
            <pc:sldMk cId="2253827582" sldId="287"/>
            <ac:spMk id="60418" creationId="{0488DDC5-2CEC-1FC1-9EA8-BAEA655ED731}"/>
          </ac:spMkLst>
        </pc:spChg>
        <pc:spChg chg="mod">
          <ac:chgData name="Brian Campbell" userId="a27f3cf3f583021c" providerId="LiveId" clId="{332BE8A4-B281-294F-AB14-0DCB2E557640}" dt="2024-10-31T00:15:53.455" v="2480" actId="20577"/>
          <ac:spMkLst>
            <pc:docMk/>
            <pc:sldMk cId="2253827582" sldId="287"/>
            <ac:spMk id="60419" creationId="{ECBA83B3-1AFB-3E21-4E28-947973CFCB9F}"/>
          </ac:spMkLst>
        </pc:spChg>
      </pc:sldChg>
      <pc:sldChg chg="modSp add mod">
        <pc:chgData name="Brian Campbell" userId="a27f3cf3f583021c" providerId="LiveId" clId="{332BE8A4-B281-294F-AB14-0DCB2E557640}" dt="2024-10-31T00:23:01.294" v="2849" actId="20577"/>
        <pc:sldMkLst>
          <pc:docMk/>
          <pc:sldMk cId="3025235660" sldId="288"/>
        </pc:sldMkLst>
        <pc:spChg chg="mod">
          <ac:chgData name="Brian Campbell" userId="a27f3cf3f583021c" providerId="LiveId" clId="{332BE8A4-B281-294F-AB14-0DCB2E557640}" dt="2024-10-30T23:22:09.014" v="428" actId="20577"/>
          <ac:spMkLst>
            <pc:docMk/>
            <pc:sldMk cId="3025235660" sldId="288"/>
            <ac:spMk id="60418" creationId="{803D9B48-C227-49B8-9254-F04579ABD5C5}"/>
          </ac:spMkLst>
        </pc:spChg>
        <pc:spChg chg="mod">
          <ac:chgData name="Brian Campbell" userId="a27f3cf3f583021c" providerId="LiveId" clId="{332BE8A4-B281-294F-AB14-0DCB2E557640}" dt="2024-10-31T00:23:01.294" v="2849" actId="20577"/>
          <ac:spMkLst>
            <pc:docMk/>
            <pc:sldMk cId="3025235660" sldId="288"/>
            <ac:spMk id="60419" creationId="{5158D3F5-80BA-21E4-9713-657455F14F79}"/>
          </ac:spMkLst>
        </pc:spChg>
      </pc:sldChg>
      <pc:sldChg chg="delSp modSp add mod ord">
        <pc:chgData name="Brian Campbell" userId="a27f3cf3f583021c" providerId="LiveId" clId="{332BE8A4-B281-294F-AB14-0DCB2E557640}" dt="2024-10-30T23:22:45.162" v="444" actId="20577"/>
        <pc:sldMkLst>
          <pc:docMk/>
          <pc:sldMk cId="1147992668" sldId="289"/>
        </pc:sldMkLst>
        <pc:spChg chg="del">
          <ac:chgData name="Brian Campbell" userId="a27f3cf3f583021c" providerId="LiveId" clId="{332BE8A4-B281-294F-AB14-0DCB2E557640}" dt="2024-10-30T23:22:40.693" v="434" actId="478"/>
          <ac:spMkLst>
            <pc:docMk/>
            <pc:sldMk cId="1147992668" sldId="289"/>
            <ac:spMk id="2052" creationId="{2BEB9E70-D407-C59C-442B-3B8CAB3487EB}"/>
          </ac:spMkLst>
        </pc:spChg>
        <pc:spChg chg="mod">
          <ac:chgData name="Brian Campbell" userId="a27f3cf3f583021c" providerId="LiveId" clId="{332BE8A4-B281-294F-AB14-0DCB2E557640}" dt="2024-10-30T23:22:45.162" v="444" actId="20577"/>
          <ac:spMkLst>
            <pc:docMk/>
            <pc:sldMk cId="1147992668" sldId="289"/>
            <ac:spMk id="2053" creationId="{234DA708-AFFF-29E4-AEEC-E17EF9976A53}"/>
          </ac:spMkLst>
        </pc:spChg>
      </pc:sldChg>
      <pc:sldChg chg="add del">
        <pc:chgData name="Brian Campbell" userId="a27f3cf3f583021c" providerId="LiveId" clId="{332BE8A4-B281-294F-AB14-0DCB2E557640}" dt="2024-10-30T23:23:03.306" v="448" actId="2696"/>
        <pc:sldMkLst>
          <pc:docMk/>
          <pc:sldMk cId="1609846788" sldId="290"/>
        </pc:sldMkLst>
      </pc:sldChg>
      <pc:sldChg chg="addSp delSp modSp new mod">
        <pc:chgData name="Brian Campbell" userId="a27f3cf3f583021c" providerId="LiveId" clId="{332BE8A4-B281-294F-AB14-0DCB2E557640}" dt="2024-10-31T00:27:47.011" v="2877" actId="20577"/>
        <pc:sldMkLst>
          <pc:docMk/>
          <pc:sldMk cId="3857845618" sldId="290"/>
        </pc:sldMkLst>
        <pc:spChg chg="del">
          <ac:chgData name="Brian Campbell" userId="a27f3cf3f583021c" providerId="LiveId" clId="{332BE8A4-B281-294F-AB14-0DCB2E557640}" dt="2024-10-31T00:27:03.787" v="2854" actId="478"/>
          <ac:spMkLst>
            <pc:docMk/>
            <pc:sldMk cId="3857845618" sldId="290"/>
            <ac:spMk id="2" creationId="{B4E3150E-F2F9-277C-9B88-E40B8ABB93B7}"/>
          </ac:spMkLst>
        </pc:spChg>
        <pc:spChg chg="del">
          <ac:chgData name="Brian Campbell" userId="a27f3cf3f583021c" providerId="LiveId" clId="{332BE8A4-B281-294F-AB14-0DCB2E557640}" dt="2024-10-31T00:27:02.546" v="2853" actId="478"/>
          <ac:spMkLst>
            <pc:docMk/>
            <pc:sldMk cId="3857845618" sldId="290"/>
            <ac:spMk id="3" creationId="{4672EBFC-2CFE-E791-51C3-5F645CFB77BC}"/>
          </ac:spMkLst>
        </pc:spChg>
        <pc:spChg chg="add mod">
          <ac:chgData name="Brian Campbell" userId="a27f3cf3f583021c" providerId="LiveId" clId="{332BE8A4-B281-294F-AB14-0DCB2E557640}" dt="2024-10-31T00:27:47.011" v="2877" actId="20577"/>
          <ac:spMkLst>
            <pc:docMk/>
            <pc:sldMk cId="3857845618" sldId="290"/>
            <ac:spMk id="5" creationId="{47276D1B-9046-5046-E932-B17DC1A6D64A}"/>
          </ac:spMkLst>
        </pc:spChg>
        <pc:picChg chg="add mod">
          <ac:chgData name="Brian Campbell" userId="a27f3cf3f583021c" providerId="LiveId" clId="{332BE8A4-B281-294F-AB14-0DCB2E557640}" dt="2024-10-31T00:27:31.761" v="2861" actId="1076"/>
          <ac:picMkLst>
            <pc:docMk/>
            <pc:sldMk cId="3857845618" sldId="290"/>
            <ac:picMk id="4" creationId="{55BECEE8-E9B6-ADF4-9A93-1B85D3846788}"/>
          </ac:picMkLst>
        </pc:picChg>
      </pc:sldChg>
      <pc:sldChg chg="addSp delSp modSp add mod">
        <pc:chgData name="Brian Campbell" userId="a27f3cf3f583021c" providerId="LiveId" clId="{332BE8A4-B281-294F-AB14-0DCB2E557640}" dt="2024-10-31T00:35:08.423" v="2954" actId="14100"/>
        <pc:sldMkLst>
          <pc:docMk/>
          <pc:sldMk cId="179728464" sldId="291"/>
        </pc:sldMkLst>
        <pc:spChg chg="mod">
          <ac:chgData name="Brian Campbell" userId="a27f3cf3f583021c" providerId="LiveId" clId="{332BE8A4-B281-294F-AB14-0DCB2E557640}" dt="2024-10-31T00:28:29.242" v="2895" actId="20577"/>
          <ac:spMkLst>
            <pc:docMk/>
            <pc:sldMk cId="179728464" sldId="291"/>
            <ac:spMk id="5" creationId="{58484436-A49F-E8A3-F3A7-92698CBD55BC}"/>
          </ac:spMkLst>
        </pc:spChg>
        <pc:picChg chg="add mod">
          <ac:chgData name="Brian Campbell" userId="a27f3cf3f583021c" providerId="LiveId" clId="{332BE8A4-B281-294F-AB14-0DCB2E557640}" dt="2024-10-31T00:35:08.423" v="2954" actId="14100"/>
          <ac:picMkLst>
            <pc:docMk/>
            <pc:sldMk cId="179728464" sldId="291"/>
            <ac:picMk id="2" creationId="{951B85EB-1BC2-42A1-752B-F81FBFF028E9}"/>
          </ac:picMkLst>
        </pc:picChg>
        <pc:picChg chg="add mod">
          <ac:chgData name="Brian Campbell" userId="a27f3cf3f583021c" providerId="LiveId" clId="{332BE8A4-B281-294F-AB14-0DCB2E557640}" dt="2024-10-31T00:29:39.800" v="2905" actId="14100"/>
          <ac:picMkLst>
            <pc:docMk/>
            <pc:sldMk cId="179728464" sldId="291"/>
            <ac:picMk id="3" creationId="{CD50C381-C366-75D7-A0A9-B8ABB00C0C48}"/>
          </ac:picMkLst>
        </pc:picChg>
        <pc:picChg chg="del">
          <ac:chgData name="Brian Campbell" userId="a27f3cf3f583021c" providerId="LiveId" clId="{332BE8A4-B281-294F-AB14-0DCB2E557640}" dt="2024-10-31T00:28:33.189" v="2896" actId="478"/>
          <ac:picMkLst>
            <pc:docMk/>
            <pc:sldMk cId="179728464" sldId="291"/>
            <ac:picMk id="4" creationId="{F859FE85-E9B6-83D1-9E26-741B193341BC}"/>
          </ac:picMkLst>
        </pc:picChg>
      </pc:sldChg>
      <pc:sldChg chg="add del">
        <pc:chgData name="Brian Campbell" userId="a27f3cf3f583021c" providerId="LiveId" clId="{332BE8A4-B281-294F-AB14-0DCB2E557640}" dt="2024-10-30T23:23:03.304" v="447" actId="2696"/>
        <pc:sldMkLst>
          <pc:docMk/>
          <pc:sldMk cId="582738402" sldId="291"/>
        </pc:sldMkLst>
      </pc:sldChg>
      <pc:sldChg chg="new del">
        <pc:chgData name="Brian Campbell" userId="a27f3cf3f583021c" providerId="LiveId" clId="{332BE8A4-B281-294F-AB14-0DCB2E557640}" dt="2024-10-31T00:27:56.440" v="2879" actId="2696"/>
        <pc:sldMkLst>
          <pc:docMk/>
          <pc:sldMk cId="3238584414" sldId="291"/>
        </pc:sldMkLst>
      </pc:sldChg>
      <pc:sldChg chg="new del">
        <pc:chgData name="Brian Campbell" userId="a27f3cf3f583021c" providerId="LiveId" clId="{332BE8A4-B281-294F-AB14-0DCB2E557640}" dt="2024-10-31T00:27:55.610" v="2878" actId="2696"/>
        <pc:sldMkLst>
          <pc:docMk/>
          <pc:sldMk cId="548855526" sldId="292"/>
        </pc:sldMkLst>
      </pc:sldChg>
      <pc:sldChg chg="addSp delSp modSp add mod">
        <pc:chgData name="Brian Campbell" userId="a27f3cf3f583021c" providerId="LiveId" clId="{332BE8A4-B281-294F-AB14-0DCB2E557640}" dt="2024-10-31T00:31:27.957" v="2941" actId="14100"/>
        <pc:sldMkLst>
          <pc:docMk/>
          <pc:sldMk cId="1153388040" sldId="292"/>
        </pc:sldMkLst>
        <pc:spChg chg="mod">
          <ac:chgData name="Brian Campbell" userId="a27f3cf3f583021c" providerId="LiveId" clId="{332BE8A4-B281-294F-AB14-0DCB2E557640}" dt="2024-10-31T00:30:23.838" v="2934" actId="20577"/>
          <ac:spMkLst>
            <pc:docMk/>
            <pc:sldMk cId="1153388040" sldId="292"/>
            <ac:spMk id="5" creationId="{99C6C44C-5E11-D616-288B-3393E8436B1C}"/>
          </ac:spMkLst>
        </pc:spChg>
        <pc:picChg chg="add mod">
          <ac:chgData name="Brian Campbell" userId="a27f3cf3f583021c" providerId="LiveId" clId="{332BE8A4-B281-294F-AB14-0DCB2E557640}" dt="2024-10-31T00:31:27.957" v="2941" actId="14100"/>
          <ac:picMkLst>
            <pc:docMk/>
            <pc:sldMk cId="1153388040" sldId="292"/>
            <ac:picMk id="2" creationId="{C35F9519-B174-CA81-AF7A-E1D3DB3A4B11}"/>
          </ac:picMkLst>
        </pc:picChg>
        <pc:picChg chg="del">
          <ac:chgData name="Brian Campbell" userId="a27f3cf3f583021c" providerId="LiveId" clId="{332BE8A4-B281-294F-AB14-0DCB2E557640}" dt="2024-10-31T00:30:09.182" v="2907" actId="478"/>
          <ac:picMkLst>
            <pc:docMk/>
            <pc:sldMk cId="1153388040" sldId="292"/>
            <ac:picMk id="4" creationId="{33CE0510-E4D8-4B47-EDA8-78CFC4C4B045}"/>
          </ac:picMkLst>
        </pc:picChg>
      </pc:sldChg>
      <pc:sldChg chg="addSp delSp modSp add mod">
        <pc:chgData name="Brian Campbell" userId="a27f3cf3f583021c" providerId="LiveId" clId="{332BE8A4-B281-294F-AB14-0DCB2E557640}" dt="2024-10-31T00:31:59.487" v="2948" actId="1076"/>
        <pc:sldMkLst>
          <pc:docMk/>
          <pc:sldMk cId="1915812848" sldId="293"/>
        </pc:sldMkLst>
        <pc:picChg chg="del">
          <ac:chgData name="Brian Campbell" userId="a27f3cf3f583021c" providerId="LiveId" clId="{332BE8A4-B281-294F-AB14-0DCB2E557640}" dt="2024-10-31T00:31:34.327" v="2943" actId="478"/>
          <ac:picMkLst>
            <pc:docMk/>
            <pc:sldMk cId="1915812848" sldId="293"/>
            <ac:picMk id="2" creationId="{6BB20643-3697-40DB-6A45-FE9E6E275746}"/>
          </ac:picMkLst>
        </pc:picChg>
        <pc:picChg chg="add mod">
          <ac:chgData name="Brian Campbell" userId="a27f3cf3f583021c" providerId="LiveId" clId="{332BE8A4-B281-294F-AB14-0DCB2E557640}" dt="2024-10-31T00:31:59.487" v="2948" actId="1076"/>
          <ac:picMkLst>
            <pc:docMk/>
            <pc:sldMk cId="1915812848" sldId="293"/>
            <ac:picMk id="3" creationId="{B32D1792-55F2-3C24-5AC1-CB53EAC18FB3}"/>
          </ac:picMkLst>
        </pc:picChg>
      </pc:sldChg>
      <pc:sldMasterChg chg="modSp modSldLayout">
        <pc:chgData name="Brian Campbell" userId="a27f3cf3f583021c" providerId="LiveId" clId="{332BE8A4-B281-294F-AB14-0DCB2E557640}" dt="2024-10-30T23:12:50.963" v="25"/>
        <pc:sldMasterMkLst>
          <pc:docMk/>
          <pc:sldMasterMk cId="0" sldId="2147483648"/>
        </pc:sldMasterMkLst>
        <pc:spChg chg="mod">
          <ac:chgData name="Brian Campbell" userId="a27f3cf3f583021c" providerId="LiveId" clId="{332BE8A4-B281-294F-AB14-0DCB2E557640}" dt="2024-10-30T23:12:50.963" v="25"/>
          <ac:spMkLst>
            <pc:docMk/>
            <pc:sldMasterMk cId="0" sldId="2147483648"/>
            <ac:spMk id="1026" creationId="{EAD54FFF-A87A-454F-7723-DA1FF11654F1}"/>
          </ac:spMkLst>
        </pc:spChg>
        <pc:spChg chg="mod">
          <ac:chgData name="Brian Campbell" userId="a27f3cf3f583021c" providerId="LiveId" clId="{332BE8A4-B281-294F-AB14-0DCB2E557640}" dt="2024-10-30T23:12:50.963" v="25"/>
          <ac:spMkLst>
            <pc:docMk/>
            <pc:sldMasterMk cId="0" sldId="2147483648"/>
            <ac:spMk id="1027" creationId="{DF608D5D-DBAD-6050-FDFE-F4A0E671D1DA}"/>
          </ac:spMkLst>
        </pc:spChg>
        <pc:sldLayoutChg chg="modSp">
          <pc:chgData name="Brian Campbell" userId="a27f3cf3f583021c" providerId="LiveId" clId="{332BE8A4-B281-294F-AB14-0DCB2E557640}" dt="2024-10-30T23:12:50.963" v="25"/>
          <pc:sldLayoutMkLst>
            <pc:docMk/>
            <pc:sldMasterMk cId="0" sldId="2147483648"/>
            <pc:sldLayoutMk cId="0" sldId="2147483649"/>
          </pc:sldLayoutMkLst>
          <pc:spChg chg="mod">
            <ac:chgData name="Brian Campbell" userId="a27f3cf3f583021c" providerId="LiveId" clId="{332BE8A4-B281-294F-AB14-0DCB2E557640}" dt="2024-10-30T23:12:50.963" v="25"/>
            <ac:spMkLst>
              <pc:docMk/>
              <pc:sldMasterMk cId="0" sldId="2147483648"/>
              <pc:sldLayoutMk cId="0" sldId="2147483649"/>
              <ac:spMk id="3074" creationId="{0E926E3A-CC0D-B785-05F6-4D93BF803C02}"/>
            </ac:spMkLst>
          </pc:spChg>
          <pc:spChg chg="mod">
            <ac:chgData name="Brian Campbell" userId="a27f3cf3f583021c" providerId="LiveId" clId="{332BE8A4-B281-294F-AB14-0DCB2E557640}" dt="2024-10-30T23:12:50.963" v="25"/>
            <ac:spMkLst>
              <pc:docMk/>
              <pc:sldMasterMk cId="0" sldId="2147483648"/>
              <pc:sldLayoutMk cId="0" sldId="2147483649"/>
              <ac:spMk id="3075" creationId="{AE4F9082-DA7C-C849-BECA-648AD7EF74DC}"/>
            </ac:spMkLst>
          </pc:spChg>
        </pc:sldLayoutChg>
        <pc:sldLayoutChg chg="modSp">
          <pc:chgData name="Brian Campbell" userId="a27f3cf3f583021c" providerId="LiveId" clId="{332BE8A4-B281-294F-AB14-0DCB2E557640}" dt="2024-10-30T23:12:50.963" v="25"/>
          <pc:sldLayoutMkLst>
            <pc:docMk/>
            <pc:sldMasterMk cId="0" sldId="2147483648"/>
            <pc:sldLayoutMk cId="521997429" sldId="2147483651"/>
          </pc:sldLayoutMkLst>
          <pc:spChg chg="mod">
            <ac:chgData name="Brian Campbell" userId="a27f3cf3f583021c" providerId="LiveId" clId="{332BE8A4-B281-294F-AB14-0DCB2E557640}" dt="2024-10-30T23:12:50.963" v="25"/>
            <ac:spMkLst>
              <pc:docMk/>
              <pc:sldMasterMk cId="0" sldId="2147483648"/>
              <pc:sldLayoutMk cId="521997429" sldId="2147483651"/>
              <ac:spMk id="2" creationId="{59CFC040-28C7-F770-BFF2-AAF17C01E629}"/>
            </ac:spMkLst>
          </pc:spChg>
          <pc:spChg chg="mod">
            <ac:chgData name="Brian Campbell" userId="a27f3cf3f583021c" providerId="LiveId" clId="{332BE8A4-B281-294F-AB14-0DCB2E557640}" dt="2024-10-30T23:12:50.963" v="25"/>
            <ac:spMkLst>
              <pc:docMk/>
              <pc:sldMasterMk cId="0" sldId="2147483648"/>
              <pc:sldLayoutMk cId="521997429" sldId="2147483651"/>
              <ac:spMk id="3" creationId="{29214AD0-3A68-CED2-DF94-A746F9DA2CF8}"/>
            </ac:spMkLst>
          </pc:spChg>
        </pc:sldLayoutChg>
        <pc:sldLayoutChg chg="modSp">
          <pc:chgData name="Brian Campbell" userId="a27f3cf3f583021c" providerId="LiveId" clId="{332BE8A4-B281-294F-AB14-0DCB2E557640}" dt="2024-10-30T23:12:50.963" v="25"/>
          <pc:sldLayoutMkLst>
            <pc:docMk/>
            <pc:sldMasterMk cId="0" sldId="2147483648"/>
            <pc:sldLayoutMk cId="3154276105" sldId="2147483652"/>
          </pc:sldLayoutMkLst>
          <pc:spChg chg="mod">
            <ac:chgData name="Brian Campbell" userId="a27f3cf3f583021c" providerId="LiveId" clId="{332BE8A4-B281-294F-AB14-0DCB2E557640}" dt="2024-10-30T23:12:50.963" v="25"/>
            <ac:spMkLst>
              <pc:docMk/>
              <pc:sldMasterMk cId="0" sldId="2147483648"/>
              <pc:sldLayoutMk cId="3154276105" sldId="2147483652"/>
              <ac:spMk id="3" creationId="{0D08A7D0-B79C-F39A-0ED4-88AEB062F50F}"/>
            </ac:spMkLst>
          </pc:spChg>
          <pc:spChg chg="mod">
            <ac:chgData name="Brian Campbell" userId="a27f3cf3f583021c" providerId="LiveId" clId="{332BE8A4-B281-294F-AB14-0DCB2E557640}" dt="2024-10-30T23:12:50.963" v="25"/>
            <ac:spMkLst>
              <pc:docMk/>
              <pc:sldMasterMk cId="0" sldId="2147483648"/>
              <pc:sldLayoutMk cId="3154276105" sldId="2147483652"/>
              <ac:spMk id="4" creationId="{178BFAC9-F352-AE1A-3BD3-EFB519E2CBDA}"/>
            </ac:spMkLst>
          </pc:spChg>
        </pc:sldLayoutChg>
        <pc:sldLayoutChg chg="modSp">
          <pc:chgData name="Brian Campbell" userId="a27f3cf3f583021c" providerId="LiveId" clId="{332BE8A4-B281-294F-AB14-0DCB2E557640}" dt="2024-10-30T23:12:50.963" v="25"/>
          <pc:sldLayoutMkLst>
            <pc:docMk/>
            <pc:sldMasterMk cId="0" sldId="2147483648"/>
            <pc:sldLayoutMk cId="3827406924" sldId="2147483653"/>
          </pc:sldLayoutMkLst>
          <pc:spChg chg="mod">
            <ac:chgData name="Brian Campbell" userId="a27f3cf3f583021c" providerId="LiveId" clId="{332BE8A4-B281-294F-AB14-0DCB2E557640}" dt="2024-10-30T23:12:50.963" v="25"/>
            <ac:spMkLst>
              <pc:docMk/>
              <pc:sldMasterMk cId="0" sldId="2147483648"/>
              <pc:sldLayoutMk cId="3827406924" sldId="2147483653"/>
              <ac:spMk id="2" creationId="{F54D0018-DDBB-7A89-ED58-AB741D145865}"/>
            </ac:spMkLst>
          </pc:spChg>
          <pc:spChg chg="mod">
            <ac:chgData name="Brian Campbell" userId="a27f3cf3f583021c" providerId="LiveId" clId="{332BE8A4-B281-294F-AB14-0DCB2E557640}" dt="2024-10-30T23:12:50.963" v="25"/>
            <ac:spMkLst>
              <pc:docMk/>
              <pc:sldMasterMk cId="0" sldId="2147483648"/>
              <pc:sldLayoutMk cId="3827406924" sldId="2147483653"/>
              <ac:spMk id="3" creationId="{0AE8083B-A1EF-3503-7354-D5AD7DA7955B}"/>
            </ac:spMkLst>
          </pc:spChg>
          <pc:spChg chg="mod">
            <ac:chgData name="Brian Campbell" userId="a27f3cf3f583021c" providerId="LiveId" clId="{332BE8A4-B281-294F-AB14-0DCB2E557640}" dt="2024-10-30T23:12:50.963" v="25"/>
            <ac:spMkLst>
              <pc:docMk/>
              <pc:sldMasterMk cId="0" sldId="2147483648"/>
              <pc:sldLayoutMk cId="3827406924" sldId="2147483653"/>
              <ac:spMk id="4" creationId="{D9F30945-E1C5-E072-8CBC-DB3E180AC7FD}"/>
            </ac:spMkLst>
          </pc:spChg>
          <pc:spChg chg="mod">
            <ac:chgData name="Brian Campbell" userId="a27f3cf3f583021c" providerId="LiveId" clId="{332BE8A4-B281-294F-AB14-0DCB2E557640}" dt="2024-10-30T23:12:50.963" v="25"/>
            <ac:spMkLst>
              <pc:docMk/>
              <pc:sldMasterMk cId="0" sldId="2147483648"/>
              <pc:sldLayoutMk cId="3827406924" sldId="2147483653"/>
              <ac:spMk id="5" creationId="{7D127156-C6CE-7906-E90B-FE6148AAECF3}"/>
            </ac:spMkLst>
          </pc:spChg>
          <pc:spChg chg="mod">
            <ac:chgData name="Brian Campbell" userId="a27f3cf3f583021c" providerId="LiveId" clId="{332BE8A4-B281-294F-AB14-0DCB2E557640}" dt="2024-10-30T23:12:50.963" v="25"/>
            <ac:spMkLst>
              <pc:docMk/>
              <pc:sldMasterMk cId="0" sldId="2147483648"/>
              <pc:sldLayoutMk cId="3827406924" sldId="2147483653"/>
              <ac:spMk id="6" creationId="{8BEDDD4C-CF28-D846-2ABE-DF4E16EA6098}"/>
            </ac:spMkLst>
          </pc:spChg>
        </pc:sldLayoutChg>
        <pc:sldLayoutChg chg="modSp">
          <pc:chgData name="Brian Campbell" userId="a27f3cf3f583021c" providerId="LiveId" clId="{332BE8A4-B281-294F-AB14-0DCB2E557640}" dt="2024-10-30T23:12:50.963" v="25"/>
          <pc:sldLayoutMkLst>
            <pc:docMk/>
            <pc:sldMasterMk cId="0" sldId="2147483648"/>
            <pc:sldLayoutMk cId="2020299455" sldId="2147483656"/>
          </pc:sldLayoutMkLst>
          <pc:spChg chg="mod">
            <ac:chgData name="Brian Campbell" userId="a27f3cf3f583021c" providerId="LiveId" clId="{332BE8A4-B281-294F-AB14-0DCB2E557640}" dt="2024-10-30T23:12:50.963" v="25"/>
            <ac:spMkLst>
              <pc:docMk/>
              <pc:sldMasterMk cId="0" sldId="2147483648"/>
              <pc:sldLayoutMk cId="2020299455" sldId="2147483656"/>
              <ac:spMk id="2" creationId="{6E1BE303-9321-3BFE-27F7-188D69F0C8A0}"/>
            </ac:spMkLst>
          </pc:spChg>
          <pc:spChg chg="mod">
            <ac:chgData name="Brian Campbell" userId="a27f3cf3f583021c" providerId="LiveId" clId="{332BE8A4-B281-294F-AB14-0DCB2E557640}" dt="2024-10-30T23:12:50.963" v="25"/>
            <ac:spMkLst>
              <pc:docMk/>
              <pc:sldMasterMk cId="0" sldId="2147483648"/>
              <pc:sldLayoutMk cId="2020299455" sldId="2147483656"/>
              <ac:spMk id="3" creationId="{BE75201B-426B-AA73-ECFA-A336BD9AF238}"/>
            </ac:spMkLst>
          </pc:spChg>
          <pc:spChg chg="mod">
            <ac:chgData name="Brian Campbell" userId="a27f3cf3f583021c" providerId="LiveId" clId="{332BE8A4-B281-294F-AB14-0DCB2E557640}" dt="2024-10-30T23:12:50.963" v="25"/>
            <ac:spMkLst>
              <pc:docMk/>
              <pc:sldMasterMk cId="0" sldId="2147483648"/>
              <pc:sldLayoutMk cId="2020299455" sldId="2147483656"/>
              <ac:spMk id="4" creationId="{F228A86A-8171-A9E3-0894-CB9096E0342D}"/>
            </ac:spMkLst>
          </pc:spChg>
        </pc:sldLayoutChg>
        <pc:sldLayoutChg chg="modSp">
          <pc:chgData name="Brian Campbell" userId="a27f3cf3f583021c" providerId="LiveId" clId="{332BE8A4-B281-294F-AB14-0DCB2E557640}" dt="2024-10-30T23:12:50.963" v="25"/>
          <pc:sldLayoutMkLst>
            <pc:docMk/>
            <pc:sldMasterMk cId="0" sldId="2147483648"/>
            <pc:sldLayoutMk cId="2066909827" sldId="2147483657"/>
          </pc:sldLayoutMkLst>
          <pc:spChg chg="mod">
            <ac:chgData name="Brian Campbell" userId="a27f3cf3f583021c" providerId="LiveId" clId="{332BE8A4-B281-294F-AB14-0DCB2E557640}" dt="2024-10-30T23:12:50.963" v="25"/>
            <ac:spMkLst>
              <pc:docMk/>
              <pc:sldMasterMk cId="0" sldId="2147483648"/>
              <pc:sldLayoutMk cId="2066909827" sldId="2147483657"/>
              <ac:spMk id="2" creationId="{F881C741-82E5-F0F3-0554-84815DDC8810}"/>
            </ac:spMkLst>
          </pc:spChg>
          <pc:spChg chg="mod">
            <ac:chgData name="Brian Campbell" userId="a27f3cf3f583021c" providerId="LiveId" clId="{332BE8A4-B281-294F-AB14-0DCB2E557640}" dt="2024-10-30T23:12:50.963" v="25"/>
            <ac:spMkLst>
              <pc:docMk/>
              <pc:sldMasterMk cId="0" sldId="2147483648"/>
              <pc:sldLayoutMk cId="2066909827" sldId="2147483657"/>
              <ac:spMk id="3" creationId="{D9B913B1-B674-1AF1-1917-A08112EC88AB}"/>
            </ac:spMkLst>
          </pc:spChg>
          <pc:spChg chg="mod">
            <ac:chgData name="Brian Campbell" userId="a27f3cf3f583021c" providerId="LiveId" clId="{332BE8A4-B281-294F-AB14-0DCB2E557640}" dt="2024-10-30T23:12:50.963" v="25"/>
            <ac:spMkLst>
              <pc:docMk/>
              <pc:sldMasterMk cId="0" sldId="2147483648"/>
              <pc:sldLayoutMk cId="2066909827" sldId="2147483657"/>
              <ac:spMk id="4" creationId="{AB49FCA1-7825-0EB3-16D7-6D2527CEEC6F}"/>
            </ac:spMkLst>
          </pc:spChg>
        </pc:sldLayoutChg>
        <pc:sldLayoutChg chg="modSp">
          <pc:chgData name="Brian Campbell" userId="a27f3cf3f583021c" providerId="LiveId" clId="{332BE8A4-B281-294F-AB14-0DCB2E557640}" dt="2024-10-30T23:12:50.963" v="25"/>
          <pc:sldLayoutMkLst>
            <pc:docMk/>
            <pc:sldMasterMk cId="0" sldId="2147483648"/>
            <pc:sldLayoutMk cId="532655147" sldId="2147483659"/>
          </pc:sldLayoutMkLst>
          <pc:spChg chg="mod">
            <ac:chgData name="Brian Campbell" userId="a27f3cf3f583021c" providerId="LiveId" clId="{332BE8A4-B281-294F-AB14-0DCB2E557640}" dt="2024-10-30T23:12:50.963" v="25"/>
            <ac:spMkLst>
              <pc:docMk/>
              <pc:sldMasterMk cId="0" sldId="2147483648"/>
              <pc:sldLayoutMk cId="532655147" sldId="2147483659"/>
              <ac:spMk id="2" creationId="{D8B83824-7D60-713D-6E48-DF0A515B2B8C}"/>
            </ac:spMkLst>
          </pc:spChg>
          <pc:spChg chg="mod">
            <ac:chgData name="Brian Campbell" userId="a27f3cf3f583021c" providerId="LiveId" clId="{332BE8A4-B281-294F-AB14-0DCB2E557640}" dt="2024-10-30T23:12:50.963" v="25"/>
            <ac:spMkLst>
              <pc:docMk/>
              <pc:sldMasterMk cId="0" sldId="2147483648"/>
              <pc:sldLayoutMk cId="532655147" sldId="2147483659"/>
              <ac:spMk id="3" creationId="{489CC0A1-7614-B570-C53B-7E5E7D2A0D40}"/>
            </ac:spMkLst>
          </pc:spChg>
        </pc:sldLayoutChg>
        <pc:sldLayoutChg chg="modSp">
          <pc:chgData name="Brian Campbell" userId="a27f3cf3f583021c" providerId="LiveId" clId="{332BE8A4-B281-294F-AB14-0DCB2E557640}" dt="2024-10-30T23:12:50.963" v="25"/>
          <pc:sldLayoutMkLst>
            <pc:docMk/>
            <pc:sldMasterMk cId="0" sldId="2147483648"/>
            <pc:sldLayoutMk cId="3438446931" sldId="2147483660"/>
          </pc:sldLayoutMkLst>
          <pc:spChg chg="mod">
            <ac:chgData name="Brian Campbell" userId="a27f3cf3f583021c" providerId="LiveId" clId="{332BE8A4-B281-294F-AB14-0DCB2E557640}" dt="2024-10-30T23:12:50.963" v="25"/>
            <ac:spMkLst>
              <pc:docMk/>
              <pc:sldMasterMk cId="0" sldId="2147483648"/>
              <pc:sldLayoutMk cId="3438446931" sldId="2147483660"/>
              <ac:spMk id="2" creationId="{487F5D10-4314-1155-CA18-2FA1D108F517}"/>
            </ac:spMkLst>
          </pc:spChg>
          <pc:spChg chg="mod">
            <ac:chgData name="Brian Campbell" userId="a27f3cf3f583021c" providerId="LiveId" clId="{332BE8A4-B281-294F-AB14-0DCB2E557640}" dt="2024-10-30T23:12:50.963" v="25"/>
            <ac:spMkLst>
              <pc:docMk/>
              <pc:sldMasterMk cId="0" sldId="2147483648"/>
              <pc:sldLayoutMk cId="3438446931" sldId="2147483660"/>
              <ac:spMk id="3" creationId="{0708B474-900A-E188-7D4C-A190A1304C16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1236A8BA-E6EC-46BC-E1C6-3BB75217389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52FEBC8E-D830-2497-FAFA-668139962E6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F6DF81AC-387B-7994-E18F-02A8EE7CFC1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0F9D5B00-B5E9-1074-29BF-A66CE6B7FC7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1A92D794-634C-4BDB-B96F-26CD0729B9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135AEEF2-5B4D-B7E7-8475-C7517A2736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67F4694-9F13-1E43-B03B-7693D7099F0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E5CDF15-08C0-4B9A-FDB6-AD7C62BE90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D7FB76-6670-314C-87BE-DA7DB39FC241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CDC5A814-7C3C-1521-2ED1-41CB682756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26F63C07-3E79-E7E5-B402-BD4DCF4F01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D392A-14F9-DC48-F623-4B4B8B017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83718B2-4462-8397-C02C-DADC2BAF39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714AC3-856D-8240-A596-99823160380B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C400A3C2-0791-0E95-5C58-0626FFE155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55A63551-267C-A06D-631F-88B2A7A44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07375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C851F-A9C1-542D-9E12-27469A947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790798E-0F52-AE7E-F496-81F086C980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D7FB76-6670-314C-87BE-DA7DB39FC24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B3ACD148-666D-EF31-7355-A089BB2E6C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8B46DFA2-DBA0-643A-4425-CA42E01C38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044108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7E9A4-D0B7-E206-D894-58DB88474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7841B67-0170-AC37-82E0-F77DE26BCB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714AC3-856D-8240-A596-99823160380B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F15DB56E-A048-4835-A2B4-01A7942471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20099975-FFC6-6D10-1812-9D65F66BF2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91210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A277539-39CB-DED4-D67B-4E6DAF74CD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714AC3-856D-8240-A596-99823160380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CCE6168E-7126-2924-CDC5-253CBAC4EE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96FFAE3F-4CD6-66E1-8202-8315C78D3A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E21DD-D88A-4DFC-27FE-2CCCA9432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BC42508-4A5B-0DCE-67D6-316DC970C3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714AC3-856D-8240-A596-99823160380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DE521AD7-8F3D-3580-0580-8E948E6D8F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0ED1955B-3D80-28E1-C2FE-BB75A700A5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345929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DF8AE-B204-607A-6A64-0201506B3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816F9B5-5777-1775-BA2A-FBDE01CAFF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714AC3-856D-8240-A596-99823160380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E5B43A40-D4E2-3B76-06BA-4DC3A2B838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232B8124-893E-A355-85F5-4096D47A61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71499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B5F29-E6A9-31AE-729B-7BFFEA0F0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7349C66-5FB2-A45F-3E9D-6BEC8D30B3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714AC3-856D-8240-A596-99823160380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48B4AEDC-6C4E-6A71-E095-77859761CB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F6230E2E-5ED0-0850-AAB2-6B760057A0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19760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46B66-3BA6-21ED-E490-AF4759EE1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74C36B9-502F-F22A-CA46-994624C4C4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714AC3-856D-8240-A596-99823160380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CE9FEFE1-03E1-D010-2624-89273F66DF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05A27501-980F-25E5-8CB5-58F22AB2B2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32973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235A5-3B7B-4D50-509E-F5F1BF89E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9C1CA7E-8A7F-AC77-961C-D8405B1AC2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714AC3-856D-8240-A596-99823160380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2F8A32F-5C42-AF2A-2DC2-1EAFD17412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2769034A-CC37-DFFF-D95A-FF264C14FA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59941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AFB9E-4EEC-F374-7645-431F25177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A5B49B7-338F-F7E4-1095-C4F6CCED85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714AC3-856D-8240-A596-99823160380B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05C1DD0D-1262-1191-2326-F7FA9BF5EA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640F3E74-B570-7022-86FC-C35D9C06B1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304414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88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93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24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5D10-4314-1155-CA18-2FA1D108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52401"/>
            <a:ext cx="11582400" cy="715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0708B474-900A-E188-7D4C-A190A1304C16}"/>
              </a:ext>
            </a:extLst>
          </p:cNvPr>
          <p:cNvSpPr>
            <a:spLocks noGrp="1"/>
          </p:cNvSpPr>
          <p:nvPr>
            <p:ph type="dgm" idx="1"/>
          </p:nvPr>
        </p:nvSpPr>
        <p:spPr>
          <a:xfrm>
            <a:off x="1422400" y="1371600"/>
            <a:ext cx="9753600" cy="4191000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83417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50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74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3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28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23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5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35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2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69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>
            <a:extLst>
              <a:ext uri="{FF2B5EF4-FFF2-40B4-BE49-F238E27FC236}">
                <a16:creationId xmlns:a16="http://schemas.microsoft.com/office/drawing/2014/main" id="{F16B5713-7201-D1BF-73D8-F1A167EA88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72300" y="990600"/>
            <a:ext cx="4914900" cy="1600200"/>
          </a:xfrm>
          <a:extLs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rgbClr val="781705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 algn="ctr"/>
            <a:r>
              <a:rPr lang="en-US" altLang="en-US" sz="4500" dirty="0" err="1">
                <a:solidFill>
                  <a:schemeClr val="bg1"/>
                </a:solidFill>
              </a:rPr>
              <a:t>ChatBot</a:t>
            </a:r>
            <a:r>
              <a:rPr lang="en-US" altLang="en-US" sz="4500" dirty="0">
                <a:solidFill>
                  <a:schemeClr val="bg1"/>
                </a:solidFill>
              </a:rPr>
              <a:t> to Recommend Movies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A3B02F7-BA67-F164-2F0B-DA5095C054EB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9067800" y="3023152"/>
            <a:ext cx="2971800" cy="811696"/>
          </a:xfrm>
          <a:extLs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rgbClr val="781705"/>
                  </a:outerShdw>
                </a:effectLst>
              </a14:hiddenEffects>
            </a:ext>
          </a:extLst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en-US" sz="2300" dirty="0">
                <a:solidFill>
                  <a:schemeClr val="bg1"/>
                </a:solidFill>
              </a:rPr>
              <a:t>Vu Pham</a:t>
            </a:r>
          </a:p>
          <a:p>
            <a:pPr marL="0" indent="0" algn="ctr">
              <a:buNone/>
            </a:pPr>
            <a:r>
              <a:rPr lang="en-US" altLang="en-US" sz="2300" dirty="0">
                <a:solidFill>
                  <a:schemeClr val="bg1"/>
                </a:solidFill>
              </a:rPr>
              <a:t>Brian E Campbell</a:t>
            </a:r>
          </a:p>
          <a:p>
            <a:pPr marL="0" indent="0" algn="r">
              <a:buNone/>
            </a:pPr>
            <a:endParaRPr lang="en-US" altLang="en-US" sz="2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EC961-15EB-6CAC-D6B3-E57688310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9C6C44C-5E11-D616-288B-3393E8436B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6934200" cy="715963"/>
          </a:xfrm>
        </p:spPr>
        <p:txBody>
          <a:bodyPr/>
          <a:lstStyle/>
          <a:p>
            <a:r>
              <a:rPr lang="en-US" altLang="en-US" sz="4000" dirty="0" err="1"/>
              <a:t>spaCy</a:t>
            </a:r>
            <a:r>
              <a:rPr lang="en-US" altLang="en-US" sz="4000" dirty="0"/>
              <a:t> and Whisper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5F9519-B174-CA81-AF7A-E1D3DB3A4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20762"/>
            <a:ext cx="11887200" cy="393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88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7928C-F1B1-DE4A-6BEF-74F4109F4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F1DD304-FE9E-A947-CC96-FF85129332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6934200" cy="715963"/>
          </a:xfrm>
        </p:spPr>
        <p:txBody>
          <a:bodyPr/>
          <a:lstStyle/>
          <a:p>
            <a:r>
              <a:rPr lang="en-US" altLang="en-US" sz="4000" dirty="0" err="1"/>
              <a:t>spaCy</a:t>
            </a:r>
            <a:r>
              <a:rPr lang="en-US" altLang="en-US" sz="4000" dirty="0"/>
              <a:t> and Whisper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2D1792-55F2-3C24-5AC1-CB53EAC18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30" y="1143000"/>
            <a:ext cx="11836340" cy="487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12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736900-577B-B485-1383-07FD6AF31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1459C886-B2F7-6ACE-A5F7-13335A4351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5200" y="762001"/>
            <a:ext cx="6934200" cy="715963"/>
          </a:xfrm>
        </p:spPr>
        <p:txBody>
          <a:bodyPr/>
          <a:lstStyle/>
          <a:p>
            <a:r>
              <a:rPr lang="en-US" altLang="en-US" sz="4000" dirty="0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F57700C5-D0B9-18F0-7F0B-98E44CDD39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05200" y="1981200"/>
            <a:ext cx="6934200" cy="4267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Easy to do something very basic but becomes very hard very fast once you want to get sophisticated.</a:t>
            </a:r>
            <a:endParaRPr lang="en-US" altLang="ko-KR" sz="2400" dirty="0">
              <a:solidFill>
                <a:schemeClr val="tx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910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9A9936-E4D3-5133-DA4E-F7EC6B079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0488DDC5-2CEC-1FC1-9EA8-BAEA655ED7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5200" y="762001"/>
            <a:ext cx="6934200" cy="715963"/>
          </a:xfrm>
        </p:spPr>
        <p:txBody>
          <a:bodyPr/>
          <a:lstStyle/>
          <a:p>
            <a:r>
              <a:rPr lang="en-US" altLang="en-US" sz="4000" dirty="0">
                <a:solidFill>
                  <a:schemeClr val="tx1"/>
                </a:solidFill>
              </a:rPr>
              <a:t>Problems Encountered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ECBA83B3-1AFB-3E21-4E28-947973CFCB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05200" y="1676400"/>
            <a:ext cx="8153400" cy="4572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ChatGPT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latin typeface="Verdana" panose="020B0604030504040204" pitchFamily="34" charset="0"/>
                <a:ea typeface="굴림" panose="020B0600000101010101" pitchFamily="34" charset="-127"/>
              </a:rPr>
              <a:t>Depending upon interface used, data returned was not what we expected.</a:t>
            </a:r>
            <a:endParaRPr lang="en-US" altLang="ko-KR" sz="1600" dirty="0">
              <a:solidFill>
                <a:schemeClr val="tx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TMDB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latin typeface="Verdana" panose="020B0604030504040204" pitchFamily="34" charset="0"/>
                <a:ea typeface="굴림" panose="020B0600000101010101" pitchFamily="34" charset="-127"/>
              </a:rPr>
              <a:t>Interface wasn’t random and too strict.</a:t>
            </a: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 err="1">
                <a:latin typeface="Verdana" panose="020B0604030504040204" pitchFamily="34" charset="0"/>
                <a:ea typeface="굴림" panose="020B0600000101010101" pitchFamily="34" charset="-127"/>
              </a:rPr>
              <a:t>spaCy</a:t>
            </a:r>
            <a:r>
              <a:rPr lang="en-US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 NLP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Tokens returned were too too pedantic:  “sci-fi”</a:t>
            </a:r>
          </a:p>
          <a:p>
            <a:pPr lvl="2">
              <a:lnSpc>
                <a:spcPct val="80000"/>
              </a:lnSpc>
            </a:pPr>
            <a:r>
              <a:rPr lang="en-US" altLang="ko-KR" sz="1400" dirty="0">
                <a:latin typeface="Verdana" panose="020B0604030504040204" pitchFamily="34" charset="0"/>
                <a:ea typeface="굴림" panose="020B0600000101010101" pitchFamily="34" charset="-127"/>
              </a:rPr>
              <a:t>Required custom Tokenizer for </a:t>
            </a:r>
            <a:r>
              <a:rPr lang="en-US" altLang="ko-KR" sz="1400" dirty="0" err="1">
                <a:latin typeface="Verdana" panose="020B0604030504040204" pitchFamily="34" charset="0"/>
                <a:ea typeface="굴림" panose="020B0600000101010101" pitchFamily="34" charset="-127"/>
              </a:rPr>
              <a:t>spaCy</a:t>
            </a:r>
            <a:endParaRPr lang="en-US" altLang="ko-KR" sz="14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Entrie</a:t>
            </a:r>
            <a:r>
              <a:rPr lang="en-US" altLang="ko-KR" sz="1600" dirty="0">
                <a:latin typeface="Verdana" panose="020B0604030504040204" pitchFamily="34" charset="0"/>
                <a:ea typeface="굴림" panose="020B0600000101010101" pitchFamily="34" charset="-127"/>
              </a:rPr>
              <a:t>s not fully captured and returned as hoped</a:t>
            </a:r>
          </a:p>
          <a:p>
            <a:pPr lvl="2">
              <a:lnSpc>
                <a:spcPct val="8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Required manual parsing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ko-KR" sz="1600" dirty="0">
              <a:solidFill>
                <a:schemeClr val="tx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Whisper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Local storage of translated files caused caching problems</a:t>
            </a:r>
          </a:p>
        </p:txBody>
      </p:sp>
    </p:spTree>
    <p:extLst>
      <p:ext uri="{BB962C8B-B14F-4D97-AF65-F5344CB8AC3E}">
        <p14:creationId xmlns:p14="http://schemas.microsoft.com/office/powerpoint/2010/main" val="2253827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5E91D8-78DD-BF8E-CD72-4C06DA80E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803D9B48-C227-49B8-9254-F04579ABD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5200" y="762001"/>
            <a:ext cx="6934200" cy="715963"/>
          </a:xfrm>
        </p:spPr>
        <p:txBody>
          <a:bodyPr/>
          <a:lstStyle/>
          <a:p>
            <a:r>
              <a:rPr lang="en-US" altLang="en-US" sz="4000" dirty="0">
                <a:solidFill>
                  <a:schemeClr val="tx1"/>
                </a:solidFill>
              </a:rPr>
              <a:t>Future Considerations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5158D3F5-80BA-21E4-9713-657455F14F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05200" y="1477964"/>
            <a:ext cx="8153400" cy="477043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F</a:t>
            </a:r>
            <a:r>
              <a:rPr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ilter out bad results from ChatGPT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latin typeface="Verdana" panose="020B0604030504040204" pitchFamily="34" charset="0"/>
                <a:ea typeface="굴림" panose="020B0600000101010101" pitchFamily="34" charset="-127"/>
              </a:rPr>
              <a:t>Possible code a “fail safe” that queries Google directly</a:t>
            </a:r>
          </a:p>
          <a:p>
            <a:pPr lvl="1">
              <a:lnSpc>
                <a:spcPct val="80000"/>
              </a:lnSpc>
            </a:pPr>
            <a:endParaRPr lang="en-US" altLang="ko-KR" sz="1600" dirty="0">
              <a:solidFill>
                <a:schemeClr val="tx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Create custom code to generate </a:t>
            </a:r>
            <a:r>
              <a:rPr lang="en-US" altLang="ko-KR" sz="2000" dirty="0" err="1">
                <a:latin typeface="Verdana" panose="020B0604030504040204" pitchFamily="34" charset="0"/>
                <a:ea typeface="굴림" panose="020B0600000101010101" pitchFamily="34" charset="-127"/>
              </a:rPr>
              <a:t>spaCy</a:t>
            </a:r>
            <a:r>
              <a:rPr lang="en-US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 entries that match our data requirements (e.g., movie genre)</a:t>
            </a:r>
          </a:p>
          <a:p>
            <a:pPr>
              <a:lnSpc>
                <a:spcPct val="80000"/>
              </a:lnSpc>
            </a:pPr>
            <a:endParaRPr lang="en-US" altLang="ko-KR" sz="2000" dirty="0">
              <a:solidFill>
                <a:schemeClr val="tx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Create interface for direct capture of audio to process with Whisper</a:t>
            </a:r>
            <a:endParaRPr lang="en-US" altLang="ko-KR" sz="2000" dirty="0">
              <a:solidFill>
                <a:schemeClr val="tx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5235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0ED261-ED3B-B64C-2751-C8692739B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>
            <a:extLst>
              <a:ext uri="{FF2B5EF4-FFF2-40B4-BE49-F238E27FC236}">
                <a16:creationId xmlns:a16="http://schemas.microsoft.com/office/drawing/2014/main" id="{234DA708-AFFF-29E4-AEEC-E17EF9976A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72300" y="990600"/>
            <a:ext cx="4914900" cy="1600200"/>
          </a:xfrm>
          <a:extLs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rgbClr val="781705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 algn="ctr"/>
            <a:r>
              <a:rPr lang="en-US" altLang="en-US" sz="4500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4799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E1BF1B-E9E2-DA7D-0141-C922A1708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7AACFE46-1938-8D10-600A-F180AC6FE1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5200" y="762001"/>
            <a:ext cx="6934200" cy="715963"/>
          </a:xfrm>
        </p:spPr>
        <p:txBody>
          <a:bodyPr/>
          <a:lstStyle/>
          <a:p>
            <a:r>
              <a:rPr lang="en-US" altLang="en-US" sz="40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0CC9A297-94A8-2B14-FD36-F7FD5F97AC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05200" y="1981200"/>
            <a:ext cx="69342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Project Description</a:t>
            </a:r>
            <a:endParaRPr lang="en-US" altLang="ko-KR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Goals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Verdana" panose="020B0604030504040204" pitchFamily="34" charset="0"/>
                <a:ea typeface="굴림" panose="020B0600000101010101" pitchFamily="34" charset="-127"/>
              </a:rPr>
              <a:t>Data, cleanup, exploration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Approach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Results and Conclusion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Verdana" panose="020B0604030504040204" pitchFamily="34" charset="0"/>
                <a:ea typeface="굴림" panose="020B0600000101010101" pitchFamily="34" charset="-127"/>
              </a:rPr>
              <a:t>Summary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Problems Encountered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Verdana" panose="020B0604030504040204" pitchFamily="34" charset="0"/>
                <a:ea typeface="굴림" panose="020B0600000101010101" pitchFamily="34" charset="-127"/>
              </a:rPr>
              <a:t>Future Considerations</a:t>
            </a: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endParaRPr lang="en-US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91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E2728947-8E0A-E718-3609-38FEC82871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5200" y="762001"/>
            <a:ext cx="6934200" cy="715963"/>
          </a:xfrm>
        </p:spPr>
        <p:txBody>
          <a:bodyPr/>
          <a:lstStyle/>
          <a:p>
            <a:r>
              <a:rPr lang="en-US" altLang="en-US" sz="4000" dirty="0">
                <a:solidFill>
                  <a:schemeClr val="tx1"/>
                </a:solidFill>
              </a:rPr>
              <a:t>Project Description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33AE491E-ABD3-00EF-D080-FB024754D3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05200" y="1981200"/>
            <a:ext cx="82296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Create a chatbot like application that uses OpenAI, </a:t>
            </a:r>
            <a:r>
              <a:rPr lang="en-US" altLang="ko-KR" dirty="0" err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spaCy</a:t>
            </a:r>
            <a:r>
              <a:rPr lang="en-US" altLang="ko-KR" dirty="0">
                <a:latin typeface="Verdana" panose="020B0604030504040204" pitchFamily="34" charset="0"/>
                <a:ea typeface="굴림" panose="020B0600000101010101" pitchFamily="34" charset="-127"/>
              </a:rPr>
              <a:t>, and Whisper to allow a user to request a recommendation for a movie based on their interests and specific movie attributes such as release year, rating, etc.</a:t>
            </a:r>
            <a:endParaRPr lang="en-US" altLang="ko-KR" dirty="0">
              <a:solidFill>
                <a:schemeClr val="tx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A5AE11-A0BC-E6ED-D7BE-946854D8A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8E4F9805-CC1E-B5B8-15A0-FC46ED7207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5200" y="762001"/>
            <a:ext cx="6934200" cy="715963"/>
          </a:xfrm>
        </p:spPr>
        <p:txBody>
          <a:bodyPr/>
          <a:lstStyle/>
          <a:p>
            <a:r>
              <a:rPr lang="en-US" altLang="en-US" sz="4000" dirty="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949B5838-92C8-069A-F2C5-4B89ADE54B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05200" y="1981200"/>
            <a:ext cx="69342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Question to be answered:</a:t>
            </a:r>
          </a:p>
          <a:p>
            <a:pPr marL="457200" lvl="1" indent="0">
              <a:buNone/>
            </a:pPr>
            <a:r>
              <a:rPr lang="en-US" sz="1800" b="0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Given movie review datasets that includes names, length, rating, etc., can we create a chatbot that processes user requests for movie recommendations based on user requirements such as certain years (can be a range), length (can be a range), rating (can be a range), genre, etc.?</a:t>
            </a:r>
          </a:p>
          <a:p>
            <a:pPr marL="0" indent="0" algn="l">
              <a:buNone/>
            </a:pPr>
            <a:endParaRPr lang="en-US" sz="2000" b="0" i="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lvl="1" indent="0">
              <a:buNone/>
            </a:pPr>
            <a:r>
              <a:rPr lang="en-US" sz="1800" b="0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"Suggest an action movie made between 2018-2019 that has a rating of 8.0 or greater."</a:t>
            </a:r>
          </a:p>
          <a:p>
            <a:pPr lvl="1">
              <a:lnSpc>
                <a:spcPct val="80000"/>
              </a:lnSpc>
            </a:pPr>
            <a:endParaRPr lang="en-US" altLang="ko-KR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 OpenAI, </a:t>
            </a:r>
            <a:r>
              <a:rPr lang="en-US" altLang="en-US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spaCy</a:t>
            </a:r>
            <a:r>
              <a:rPr lang="en-US" alt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and Whisper</a:t>
            </a:r>
          </a:p>
        </p:txBody>
      </p:sp>
    </p:spTree>
    <p:extLst>
      <p:ext uri="{BB962C8B-B14F-4D97-AF65-F5344CB8AC3E}">
        <p14:creationId xmlns:p14="http://schemas.microsoft.com/office/powerpoint/2010/main" val="497463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013529-0769-EA46-5516-28380C5DA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3B1486B-3323-583C-1E91-242909401F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5200" y="762001"/>
            <a:ext cx="6934200" cy="715963"/>
          </a:xfrm>
        </p:spPr>
        <p:txBody>
          <a:bodyPr/>
          <a:lstStyle/>
          <a:p>
            <a:r>
              <a:rPr lang="en-US" altLang="en-US" sz="4000" dirty="0">
                <a:solidFill>
                  <a:schemeClr val="tx1"/>
                </a:solidFill>
              </a:rPr>
              <a:t>Data, cleanup, exploration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60F53B80-3D43-8FFD-1366-12955FB9BC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05200" y="1981200"/>
            <a:ext cx="6934200" cy="4267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Originally considered Movie Review Dataset from Kaggle.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was limited – rejected</a:t>
            </a:r>
          </a:p>
          <a:p>
            <a:pPr>
              <a:lnSpc>
                <a:spcPct val="80000"/>
              </a:lnSpc>
            </a:pPr>
            <a:endParaRPr lang="en-US" altLang="ko-KR" sz="2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Considered real-time query of IMDB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Query data and </a:t>
            </a:r>
            <a:r>
              <a:rPr lang="en-US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interface was limited – rejected</a:t>
            </a:r>
          </a:p>
          <a:p>
            <a:pPr lvl="1">
              <a:lnSpc>
                <a:spcPct val="80000"/>
              </a:lnSpc>
            </a:pPr>
            <a:endParaRPr lang="en-US" alt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lnSpc>
                <a:spcPct val="80000"/>
              </a:lnSpc>
            </a:pPr>
            <a:endParaRPr lang="en-US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Settled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Direct ChatGPT interface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Real-time query of TMDB instead of IMDB</a:t>
            </a:r>
            <a:endParaRPr lang="en-US" alt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02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E5C5B1-7881-D539-56CF-BDD810BEF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7BB92C0-CCEE-D74D-D97E-1184E4070C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5200" y="762001"/>
            <a:ext cx="6934200" cy="715963"/>
          </a:xfrm>
        </p:spPr>
        <p:txBody>
          <a:bodyPr/>
          <a:lstStyle/>
          <a:p>
            <a:r>
              <a:rPr lang="en-US" altLang="en-US" sz="4000" dirty="0">
                <a:solidFill>
                  <a:schemeClr val="tx1"/>
                </a:solidFill>
              </a:rPr>
              <a:t>Approach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61DBB77E-11F3-FD26-45DA-1C8E0117B9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05200" y="1981200"/>
            <a:ext cx="8153400" cy="45720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 simple but reusable code to query TMDB based on a limited set of attributes: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Genre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Minimum release date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Maximum release dat</a:t>
            </a:r>
            <a:r>
              <a:rPr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Average rating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Minimum runtime length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Maximum runtime length</a:t>
            </a:r>
          </a:p>
          <a:p>
            <a:pPr>
              <a:lnSpc>
                <a:spcPct val="80000"/>
              </a:lnSpc>
            </a:pPr>
            <a:endParaRPr lang="en-US" altLang="en-US" sz="2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Keep it simple at first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Interface with ChatGPT directly (let ChatGPT/OpenAI do ALL the work)</a:t>
            </a:r>
          </a:p>
          <a:p>
            <a:pPr lvl="1">
              <a:lnSpc>
                <a:spcPct val="80000"/>
              </a:lnSpc>
            </a:pPr>
            <a:endParaRPr lang="en-US" alt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Replace ChatGPT with </a:t>
            </a:r>
            <a:r>
              <a:rPr lang="en-US" alt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spaCy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NLP to parse data and request data from TMDB</a:t>
            </a:r>
          </a:p>
          <a:p>
            <a:pPr>
              <a:lnSpc>
                <a:spcPct val="80000"/>
              </a:lnSpc>
            </a:pPr>
            <a:endParaRPr lang="en-US" altLang="en-US" sz="2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Translate audio to text and process using </a:t>
            </a:r>
            <a:r>
              <a:rPr lang="en-US" alt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spaCy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NLP and TMDB query.</a:t>
            </a:r>
            <a:endParaRPr lang="en-US" altLang="en-US" sz="2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781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A5A7F5-6799-45D1-AD38-23FAD0E7B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8B4D701-8BD7-D8AC-0D4D-0F6940BAE5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5200" y="762001"/>
            <a:ext cx="6934200" cy="715963"/>
          </a:xfrm>
        </p:spPr>
        <p:txBody>
          <a:bodyPr/>
          <a:lstStyle/>
          <a:p>
            <a:r>
              <a:rPr lang="en-US" altLang="en-US" sz="4000" dirty="0">
                <a:solidFill>
                  <a:schemeClr val="tx1"/>
                </a:solidFill>
              </a:rPr>
              <a:t>Results and Conclusion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3F2D526A-DA43-5DE9-EA63-EC936F0AA0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05200" y="1981200"/>
            <a:ext cx="6934200" cy="4267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ChatGPT</a:t>
            </a:r>
          </a:p>
          <a:p>
            <a:pPr lvl="1">
              <a:lnSpc>
                <a:spcPct val="80000"/>
              </a:lnSpc>
            </a:pPr>
            <a:r>
              <a:rPr lang="en-US" altLang="ko-K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Plain</a:t>
            </a:r>
          </a:p>
          <a:p>
            <a:pPr lvl="2">
              <a:lnSpc>
                <a:spcPct val="80000"/>
              </a:lnSpc>
            </a:pPr>
            <a:r>
              <a:rPr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Easy to do</a:t>
            </a:r>
          </a:p>
          <a:p>
            <a:pPr lvl="1">
              <a:lnSpc>
                <a:spcPct val="8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 </a:t>
            </a:r>
            <a:r>
              <a:rPr lang="en-US" altLang="ko-KR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ConversationChain</a:t>
            </a:r>
            <a:endParaRPr lang="en-US" altLang="ko-KR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>
              <a:lnSpc>
                <a:spcPct val="80000"/>
              </a:lnSpc>
            </a:pPr>
            <a:r>
              <a:rPr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Semi-easy but issues (more later)</a:t>
            </a:r>
            <a:endParaRPr lang="en-US" altLang="ko-KR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80000"/>
              </a:lnSpc>
            </a:pPr>
            <a:endParaRPr lang="en-US" altLang="en-US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spaCy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NLP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Easy to parse data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Parsed data has some limitations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Querying TMDB was easy but some limitations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en-US" sz="2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Whisper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Easy to use but with limitations</a:t>
            </a:r>
          </a:p>
        </p:txBody>
      </p:sp>
    </p:spTree>
    <p:extLst>
      <p:ext uri="{BB962C8B-B14F-4D97-AF65-F5344CB8AC3E}">
        <p14:creationId xmlns:p14="http://schemas.microsoft.com/office/powerpoint/2010/main" val="428578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BECEE8-E9B6-ADF4-9A93-1B85D3846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447800"/>
            <a:ext cx="12039600" cy="426720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47276D1B-9046-5046-E932-B17DC1A6D6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6934200" cy="715963"/>
          </a:xfrm>
        </p:spPr>
        <p:txBody>
          <a:bodyPr/>
          <a:lstStyle/>
          <a:p>
            <a:r>
              <a:rPr lang="en-US" altLang="en-US" sz="4000" dirty="0">
                <a:solidFill>
                  <a:schemeClr val="tx1"/>
                </a:solidFill>
              </a:rPr>
              <a:t>ChatGPT Direct</a:t>
            </a:r>
          </a:p>
        </p:txBody>
      </p:sp>
    </p:spTree>
    <p:extLst>
      <p:ext uri="{BB962C8B-B14F-4D97-AF65-F5344CB8AC3E}">
        <p14:creationId xmlns:p14="http://schemas.microsoft.com/office/powerpoint/2010/main" val="3857845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9DFA1-2F89-9451-96EE-0B74AA39A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8484436-A49F-E8A3-F3A7-92698CBD55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6934200" cy="715963"/>
          </a:xfrm>
        </p:spPr>
        <p:txBody>
          <a:bodyPr/>
          <a:lstStyle/>
          <a:p>
            <a:r>
              <a:rPr lang="en-US" altLang="en-US" sz="4000" dirty="0">
                <a:solidFill>
                  <a:schemeClr val="tx1"/>
                </a:solidFill>
              </a:rPr>
              <a:t>ChatGPT w/Conversation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1B85EB-1BC2-42A1-752B-F81FBFF02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14400"/>
            <a:ext cx="11887200" cy="29257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50C381-C366-75D7-A0A9-B8ABB00C0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" y="3962400"/>
            <a:ext cx="1191768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8464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24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476</Words>
  <Application>Microsoft Macintosh PowerPoint</Application>
  <PresentationFormat>Widescreen</PresentationFormat>
  <Paragraphs>101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Verdana</vt:lpstr>
      <vt:lpstr>powerpoint-template-24</vt:lpstr>
      <vt:lpstr>ChatBot to Recommend Movies</vt:lpstr>
      <vt:lpstr>Agenda</vt:lpstr>
      <vt:lpstr>Project Description</vt:lpstr>
      <vt:lpstr>Goals</vt:lpstr>
      <vt:lpstr>Data, cleanup, exploration</vt:lpstr>
      <vt:lpstr>Approach</vt:lpstr>
      <vt:lpstr>Results and Conclusion</vt:lpstr>
      <vt:lpstr>ChatGPT Direct</vt:lpstr>
      <vt:lpstr>ChatGPT w/Conversation</vt:lpstr>
      <vt:lpstr>spaCy and Whisper</vt:lpstr>
      <vt:lpstr>spaCy and Whisper</vt:lpstr>
      <vt:lpstr>Summary</vt:lpstr>
      <vt:lpstr>Problems Encountered</vt:lpstr>
      <vt:lpstr>Future Considerations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 Campbell</dc:creator>
  <cp:lastModifiedBy>Campbell, Brian</cp:lastModifiedBy>
  <cp:revision>1</cp:revision>
  <dcterms:created xsi:type="dcterms:W3CDTF">2024-10-30T20:34:31Z</dcterms:created>
  <dcterms:modified xsi:type="dcterms:W3CDTF">2024-10-31T00:35:18Z</dcterms:modified>
</cp:coreProperties>
</file>