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78DDC48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0F1EB7-318E-3721-C634-19D4A8A2FDF2}" name="Jeff Blank" initials="JB" userId="S::jeff.blank@microfocus.com::c3b3e467-337e-4723-86b9-8c8a6f0ee3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F125-F18C-4FAC-A6FC-A9040775317B}" v="44" dt="2022-07-18T16:51:0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lank" userId="c3b3e467-337e-4723-86b9-8c8a6f0ee396" providerId="ADAL" clId="{1510F125-F18C-4FAC-A6FC-A9040775317B}"/>
    <pc:docChg chg="custSel addSld modSld modMainMaster">
      <pc:chgData name="Jeff Blank" userId="c3b3e467-337e-4723-86b9-8c8a6f0ee396" providerId="ADAL" clId="{1510F125-F18C-4FAC-A6FC-A9040775317B}" dt="2022-07-18T16:52:41.391" v="158" actId="962"/>
      <pc:docMkLst>
        <pc:docMk/>
      </pc:docMkLst>
      <pc:sldChg chg="modSp new mod addCm modCm">
        <pc:chgData name="Jeff Blank" userId="c3b3e467-337e-4723-86b9-8c8a6f0ee396" providerId="ADAL" clId="{1510F125-F18C-4FAC-A6FC-A9040775317B}" dt="2022-07-14T19:36:31.057" v="140"/>
        <pc:sldMkLst>
          <pc:docMk/>
          <pc:sldMk cId="2027799690" sldId="256"/>
        </pc:sldMkLst>
        <pc:spChg chg="mod">
          <ac:chgData name="Jeff Blank" userId="c3b3e467-337e-4723-86b9-8c8a6f0ee396" providerId="ADAL" clId="{1510F125-F18C-4FAC-A6FC-A9040775317B}" dt="2022-07-08T21:37:39.464" v="53" actId="20577"/>
          <ac:spMkLst>
            <pc:docMk/>
            <pc:sldMk cId="2027799690" sldId="256"/>
            <ac:spMk id="2" creationId="{E70C8ABB-B2DF-1EAD-78C5-7F4B8FF11C96}"/>
          </ac:spMkLst>
        </pc:spChg>
      </pc:sldChg>
      <pc:sldChg chg="addSp delSp modSp new mod modClrScheme chgLayout">
        <pc:chgData name="Jeff Blank" userId="c3b3e467-337e-4723-86b9-8c8a6f0ee396" providerId="ADAL" clId="{1510F125-F18C-4FAC-A6FC-A9040775317B}" dt="2022-07-18T16:52:41.391" v="158" actId="962"/>
        <pc:sldMkLst>
          <pc:docMk/>
          <pc:sldMk cId="3394616695" sldId="257"/>
        </pc:sldMkLst>
        <pc:spChg chg="del mod ord">
          <ac:chgData name="Jeff Blank" userId="c3b3e467-337e-4723-86b9-8c8a6f0ee396" providerId="ADAL" clId="{1510F125-F18C-4FAC-A6FC-A9040775317B}" dt="2022-07-08T21:37:47.516" v="55" actId="700"/>
          <ac:spMkLst>
            <pc:docMk/>
            <pc:sldMk cId="3394616695" sldId="257"/>
            <ac:spMk id="2" creationId="{6B9B2DA6-E78A-F6FC-5303-A548AB1DAE84}"/>
          </ac:spMkLst>
        </pc:spChg>
        <pc:spChg chg="del">
          <ac:chgData name="Jeff Blank" userId="c3b3e467-337e-4723-86b9-8c8a6f0ee396" providerId="ADAL" clId="{1510F125-F18C-4FAC-A6FC-A9040775317B}" dt="2022-07-08T21:37:47.516" v="55" actId="700"/>
          <ac:spMkLst>
            <pc:docMk/>
            <pc:sldMk cId="3394616695" sldId="257"/>
            <ac:spMk id="3" creationId="{FEA1B50F-7E7E-A4FD-0AEC-A2D5BC62C61A}"/>
          </ac:spMkLst>
        </pc:spChg>
        <pc:spChg chg="add mod ord">
          <ac:chgData name="Jeff Blank" userId="c3b3e467-337e-4723-86b9-8c8a6f0ee396" providerId="ADAL" clId="{1510F125-F18C-4FAC-A6FC-A9040775317B}" dt="2022-07-08T21:39:31.302" v="92" actId="20577"/>
          <ac:spMkLst>
            <pc:docMk/>
            <pc:sldMk cId="3394616695" sldId="257"/>
            <ac:spMk id="4" creationId="{4D955770-A3AB-3578-6844-3FA60779A04A}"/>
          </ac:spMkLst>
        </pc:spChg>
        <pc:spChg chg="add del mod">
          <ac:chgData name="Jeff Blank" userId="c3b3e467-337e-4723-86b9-8c8a6f0ee396" providerId="ADAL" clId="{1510F125-F18C-4FAC-A6FC-A9040775317B}" dt="2022-07-18T16:51:39.799" v="145" actId="478"/>
          <ac:spMkLst>
            <pc:docMk/>
            <pc:sldMk cId="3394616695" sldId="257"/>
            <ac:spMk id="10" creationId="{EB2561DB-43E8-A113-BD9C-E461279C3E42}"/>
          </ac:spMkLst>
        </pc:spChg>
        <pc:spChg chg="add mod">
          <ac:chgData name="Jeff Blank" userId="c3b3e467-337e-4723-86b9-8c8a6f0ee396" providerId="ADAL" clId="{1510F125-F18C-4FAC-A6FC-A9040775317B}" dt="2022-07-18T16:52:21.925" v="153" actId="1076"/>
          <ac:spMkLst>
            <pc:docMk/>
            <pc:sldMk cId="3394616695" sldId="257"/>
            <ac:spMk id="11" creationId="{7F1FA43E-138A-5B47-7F98-8DDA0D5EC535}"/>
          </ac:spMkLst>
        </pc:spChg>
        <pc:spChg chg="add mod">
          <ac:chgData name="Jeff Blank" userId="c3b3e467-337e-4723-86b9-8c8a6f0ee396" providerId="ADAL" clId="{1510F125-F18C-4FAC-A6FC-A9040775317B}" dt="2022-07-18T16:52:41.391" v="158" actId="962"/>
          <ac:spMkLst>
            <pc:docMk/>
            <pc:sldMk cId="3394616695" sldId="257"/>
            <ac:spMk id="13" creationId="{DD5E1675-2F9B-8531-5A25-9A443C596D2E}"/>
          </ac:spMkLst>
        </pc:spChg>
        <pc:graphicFrameChg chg="add mod">
          <ac:chgData name="Jeff Blank" userId="c3b3e467-337e-4723-86b9-8c8a6f0ee396" providerId="ADAL" clId="{1510F125-F18C-4FAC-A6FC-A9040775317B}" dt="2022-07-18T16:52:00.313" v="148" actId="1076"/>
          <ac:graphicFrameMkLst>
            <pc:docMk/>
            <pc:sldMk cId="3394616695" sldId="257"/>
            <ac:graphicFrameMk id="5" creationId="{E76639D9-4F01-C0BF-F6B3-8F922B8724E9}"/>
          </ac:graphicFrameMkLst>
        </pc:graphicFrameChg>
        <pc:graphicFrameChg chg="add mod">
          <ac:chgData name="Jeff Blank" userId="c3b3e467-337e-4723-86b9-8c8a6f0ee396" providerId="ADAL" clId="{1510F125-F18C-4FAC-A6FC-A9040775317B}" dt="2022-07-18T16:52:23.484" v="154" actId="1076"/>
          <ac:graphicFrameMkLst>
            <pc:docMk/>
            <pc:sldMk cId="3394616695" sldId="257"/>
            <ac:graphicFrameMk id="6" creationId="{F4456394-534A-BF24-B0DE-325C941F6755}"/>
          </ac:graphicFrameMkLst>
        </pc:graphicFrameChg>
      </pc:sldChg>
      <pc:sldMasterChg chg="modSldLayout">
        <pc:chgData name="Jeff Blank" userId="c3b3e467-337e-4723-86b9-8c8a6f0ee396" providerId="ADAL" clId="{1510F125-F18C-4FAC-A6FC-A9040775317B}" dt="2022-07-08T21:47:22.453" v="138" actId="20577"/>
        <pc:sldMasterMkLst>
          <pc:docMk/>
          <pc:sldMasterMk cId="4093170713" sldId="2147483648"/>
        </pc:sldMasterMkLst>
        <pc:sldLayoutChg chg="modSp mod">
          <pc:chgData name="Jeff Blank" userId="c3b3e467-337e-4723-86b9-8c8a6f0ee396" providerId="ADAL" clId="{1510F125-F18C-4FAC-A6FC-A9040775317B}" dt="2022-07-08T21:47:22.453" v="138" actId="20577"/>
          <pc:sldLayoutMkLst>
            <pc:docMk/>
            <pc:sldMasterMk cId="4093170713" sldId="2147483648"/>
            <pc:sldLayoutMk cId="2432657665" sldId="2147483649"/>
          </pc:sldLayoutMkLst>
          <pc:spChg chg="mod">
            <ac:chgData name="Jeff Blank" userId="c3b3e467-337e-4723-86b9-8c8a6f0ee396" providerId="ADAL" clId="{1510F125-F18C-4FAC-A6FC-A9040775317B}" dt="2022-07-08T21:47:22.453" v="138" actId="20577"/>
            <ac:spMkLst>
              <pc:docMk/>
              <pc:sldMasterMk cId="4093170713" sldId="2147483648"/>
              <pc:sldLayoutMk cId="2432657665" sldId="2147483649"/>
              <ac:spMk id="3" creationId="{F593163D-3BC5-C553-9A30-459C26184C92}"/>
            </ac:spMkLst>
          </pc:spChg>
        </pc:sldLayoutChg>
      </pc:sldMasterChg>
    </pc:docChg>
  </pc:docChgLst>
</pc:chgInfo>
</file>

<file path=ppt/comments/modernComment_100_78DDC4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EDE9D2-1641-42ED-BA23-8B745B35E026}" authorId="{BD0F1EB7-318E-3721-C634-19D4A8A2FDF2}" created="2022-07-14T19:36:24.484">
    <pc:sldMkLst xmlns:pc="http://schemas.microsoft.com/office/powerpoint/2013/main/command">
      <pc:docMk/>
      <pc:sldMk cId="2027799690" sldId="256"/>
    </pc:sldMkLst>
    <p188:replyLst>
      <p188:reply id="{F504919A-5A67-4796-960D-6733196091C3}" authorId="{BD0F1EB7-318E-3721-C634-19D4A8A2FDF2}" created="2022-07-14T19:36:31.036">
        <p188:txBody>
          <a:bodyPr/>
          <a:lstStyle/>
          <a:p>
            <a:r>
              <a:rPr lang="en-US"/>
              <a:t>Replying to the comment</a:t>
            </a:r>
          </a:p>
        </p188:txBody>
      </p188:reply>
    </p188:replyLst>
    <p188:txBody>
      <a:bodyPr/>
      <a:lstStyle/>
      <a:p>
        <a:r>
          <a:rPr lang="en-US"/>
          <a:t>This is a comment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34CD8A-EF8A-2BF1-6E41-B77D67451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F7E95-D4D1-ED18-198F-6BA51105E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A2EE-1B9C-423D-9C2D-3F5D27CA99B0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BF79-4C5B-1A7D-B34A-6486A9485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CE58D-9F97-7749-FB53-45804D300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668A-784F-4A4F-9B45-2881178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50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5CF6-074D-43FF-BD2E-C041CAC7DD68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DB11F-A78D-4AA2-97EE-D54AB5E0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83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6584-BCB1-6450-B143-F2B8636F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163D-3BC5-C553-9A30-459C26184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Secret text in the slide master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E818-F987-4889-C926-99BAABBD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FA-1374-40C0-9E70-28473CB70BFE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B4A1-2E19-3909-0771-2FE11E94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8713-23F5-D775-E018-B200C9D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CCFF-0E6F-8391-7578-E7B1533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A51E5-ECE2-B46D-214D-CC08CD88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F50E-B35B-EB69-1435-5F96316C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546C-7841-41DA-B057-1EFDDD04BD84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476E-A23E-5531-E8AB-E21ABD9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2D55-908E-6FB0-EED2-29EF9DC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CD40E-C98D-050B-75D4-7DF5355D5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7465-486F-11C2-3A38-59E5DFE9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32B1-6BFC-F71F-E116-E3EC7F0D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545-34E5-48CB-8749-7B166A202A51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E38A-DE90-E993-142C-550C3868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24D7-EF64-B462-2CCC-805CAD8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4567-4B30-9637-DBA6-372C86C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1256-F7EE-B6C8-8338-0953DE99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8787-5E74-D68B-A37A-3770307B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B5-E103-442E-9161-ABD5E3F33253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1CB2-9F08-FAD9-4BBF-DE14E96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6732-8C63-44DA-587D-89848D9C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BF70-3C9C-DD56-F7F3-C1CF1C02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71DE-FF4A-2F30-D440-CD8BF57E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E3D-2A30-1BCA-0D04-87AE09CE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0493-B91E-4393-B77E-D4AF6A5DD095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90C7-23E0-148D-A10D-18EFC25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A7EF-8ADD-0F70-FE78-30490E8F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B5F-FC1C-B900-438D-5ACD7644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25B6-E7B9-2A52-519D-162ADF44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8247-845F-6DC8-7993-666634B0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C5A9-0AAF-2377-B225-44406A01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4A3-AF7F-4BE7-8AA2-4DD482B76FB3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10A24-29FE-6145-C744-8A2CCB64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9C20-BF3B-3002-7EA4-D1C14CFD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2001-46A9-5EC9-3D15-F2033EB7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E2B8-703F-46B2-86ED-517F5684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0B06-7C45-72C1-0FAA-C0228AB2B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AA564-916A-2431-4ADA-C32FA8C47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EFF66-CD01-9039-8B61-132B45ED3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850C9-AC78-B84E-D485-892BC0E4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7585-35DB-42EE-A760-015D916FD519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25C28-70E8-1BD1-5BCE-4301FFD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A341-E9E7-AA48-D2CC-BC25D22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8EC7-C37B-085F-BA39-F26FEF0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79F1A-85AF-A5D4-1190-42A86ED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4F5-CE89-4C4B-AE39-FFA31EBADA61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9BD6-4316-6093-4BC4-4AC9BF05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4CA5E-F34E-ED9A-F59D-7D56853F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CB641-4CCF-9BE9-1BBC-9EB3D910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9C31-ECDF-48E2-8901-7DBC2CB59639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71E22-3A37-7E49-6900-077B287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E3BB-39DB-F2F2-47AB-9605551E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86E-93A7-B30D-8031-77179134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D809-E61E-99B2-DB73-69F90DE0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818B-3FAB-A3E7-EDA4-D5E7923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C739-7793-E24B-30DA-D7D24EDE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CC-0094-48B2-9771-3412C0B07139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0CC3-45CA-1D86-5E0B-7826D494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C715-2C06-716B-1777-BFE2895E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6711-FF7B-7AB2-4CE5-FE18A844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901EA-A59A-0608-9938-7663C5C3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5EDB4-1348-FC8D-BD6E-AA2BEA977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1D3C-D47B-2515-AE11-6705C3C0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E24-66D4-45C0-BD0B-1D87FE7B37E3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B25C-E74D-02CD-D951-A677DCB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5123-DEAA-81DB-3590-8773EB5A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4ACA-63EC-FEB3-CCE3-254DE28B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C95F-52B6-296B-5D4E-1951814F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3755-187F-2F4E-F789-0D5BB9B7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1CEA-1665-418C-8C69-CBED952C605F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DB7A-77E9-6415-D74C-CE2DDB1A2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EC0F-6E50-AC27-07B1-D3CB89AD1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8DDC48A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8ABB-B2DF-1EAD-78C5-7F4B8FF11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with embedded Office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ED39-D061-B8B0-E78B-6CB564676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96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5770-A3AB-3578-6844-3FA6077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objects</a:t>
            </a:r>
          </a:p>
        </p:txBody>
      </p:sp>
      <p:graphicFrame>
        <p:nvGraphicFramePr>
          <p:cNvPr id="5" name="Object 4" descr="2022_calendar_HIDDEN_TEXT.docx">
            <a:extLst>
              <a:ext uri="{FF2B5EF4-FFF2-40B4-BE49-F238E27FC236}">
                <a16:creationId xmlns:a16="http://schemas.microsoft.com/office/drawing/2014/main" id="{E76639D9-4F01-C0BF-F6B3-8F922B872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30993"/>
              </p:ext>
            </p:extLst>
          </p:nvPr>
        </p:nvGraphicFramePr>
        <p:xfrm>
          <a:off x="1061432" y="206445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92360" progId="Word.Document.12">
                  <p:embed/>
                </p:oleObj>
              </mc:Choice>
              <mc:Fallback>
                <p:oleObj name="Document" showAsIcon="1" r:id="rId2" imgW="914400" imgH="792360" progId="Word.Document.12">
                  <p:embed/>
                  <p:pic>
                    <p:nvPicPr>
                      <p:cNvPr id="5" name="Object 4" descr="2022_calendar_HIDDEN_TEXT.docx">
                        <a:extLst>
                          <a:ext uri="{FF2B5EF4-FFF2-40B4-BE49-F238E27FC236}">
                            <a16:creationId xmlns:a16="http://schemas.microsoft.com/office/drawing/2014/main" id="{E76639D9-4F01-C0BF-F6B3-8F922B872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1432" y="206445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456394-534A-BF24-B0DE-325C941F6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3860"/>
              </p:ext>
            </p:extLst>
          </p:nvPr>
        </p:nvGraphicFramePr>
        <p:xfrm>
          <a:off x="1048976" y="323135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456394-534A-BF24-B0DE-325C941F6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976" y="323135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B4B6A-24D9-A4F6-6620-EDA8476D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7DE-E348-4913-9D12-EDB2B30575C6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7222-6590-0D3A-C5AC-E0C3B0FE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3231D-BB1E-3BD2-CC33-7B0961EC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A43E-138A-5B47-7F98-8DDA0D5EC535}"/>
              </a:ext>
            </a:extLst>
          </p:cNvPr>
          <p:cNvSpPr txBox="1"/>
          <p:nvPr/>
        </p:nvSpPr>
        <p:spPr>
          <a:xfrm>
            <a:off x="2209800" y="2098302"/>
            <a:ext cx="376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2022_calendar_HIDDEN_TEXT.docx</a:t>
            </a:r>
          </a:p>
        </p:txBody>
      </p:sp>
      <p:sp>
        <p:nvSpPr>
          <p:cNvPr id="13" name="TextBox 12" descr="Simple meal planner1.xlsx">
            <a:extLst>
              <a:ext uri="{FF2B5EF4-FFF2-40B4-BE49-F238E27FC236}">
                <a16:creationId xmlns:a16="http://schemas.microsoft.com/office/drawing/2014/main" id="{DD5E1675-2F9B-8531-5A25-9A443C596D2E}"/>
              </a:ext>
            </a:extLst>
          </p:cNvPr>
          <p:cNvSpPr txBox="1"/>
          <p:nvPr/>
        </p:nvSpPr>
        <p:spPr>
          <a:xfrm>
            <a:off x="2209800" y="342805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meal planner1.xlsx</a:t>
            </a:r>
          </a:p>
        </p:txBody>
      </p:sp>
    </p:spTree>
    <p:extLst>
      <p:ext uri="{BB962C8B-B14F-4D97-AF65-F5344CB8AC3E}">
        <p14:creationId xmlns:p14="http://schemas.microsoft.com/office/powerpoint/2010/main" val="33946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Word Document</vt:lpstr>
      <vt:lpstr>Worksheet</vt:lpstr>
      <vt:lpstr>Presentation with embedded Office files</vt:lpstr>
      <vt:lpstr>Embedded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with embedded Office files</dc:title>
  <dc:creator>Jeff Blank</dc:creator>
  <cp:lastModifiedBy>Jeff Blank</cp:lastModifiedBy>
  <cp:revision>1</cp:revision>
  <dcterms:created xsi:type="dcterms:W3CDTF">2022-07-08T21:37:21Z</dcterms:created>
  <dcterms:modified xsi:type="dcterms:W3CDTF">2022-07-18T16:52:43Z</dcterms:modified>
</cp:coreProperties>
</file>