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91D2F-20E3-4CCF-95AD-9E42DF1D3B7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BBB5C-953E-4CF3-9ADB-6C01E27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922CB-7382-6212-AF79-4903EE00BC81}"/>
              </a:ext>
            </a:extLst>
          </p:cNvPr>
          <p:cNvSpPr txBox="1"/>
          <p:nvPr/>
        </p:nvSpPr>
        <p:spPr>
          <a:xfrm>
            <a:off x="970685" y="658353"/>
            <a:ext cx="3946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 Everything to be sent to LLM</a:t>
            </a:r>
          </a:p>
          <a:p>
            <a:r>
              <a:rPr lang="en-US" dirty="0"/>
              <a:t>[Click entry to edit text?]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 err="1"/>
              <a:t>Preprompt</a:t>
            </a:r>
            <a:r>
              <a:rPr lang="en-US" dirty="0"/>
              <a:t>, history, 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Summary of game so far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DM narration “you are in room”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Player narration “I open door”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DM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Player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NPC 1 stats (from add to context button)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Player character stats change (e.g. lost HP)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dirty="0"/>
              <a:t>[Add new manual Entry]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BD841-36C3-665A-AC33-8596A295E4C3}"/>
              </a:ext>
            </a:extLst>
          </p:cNvPr>
          <p:cNvSpPr txBox="1"/>
          <p:nvPr/>
        </p:nvSpPr>
        <p:spPr>
          <a:xfrm>
            <a:off x="1058701" y="6204930"/>
            <a:ext cx="27855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Submit Ledger for AI ruling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41B49-EA39-4672-677C-2D6F9C444896}"/>
              </a:ext>
            </a:extLst>
          </p:cNvPr>
          <p:cNvSpPr txBox="1"/>
          <p:nvPr/>
        </p:nvSpPr>
        <p:spPr>
          <a:xfrm>
            <a:off x="5170636" y="1052546"/>
            <a:ext cx="5540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 character sheets</a:t>
            </a:r>
          </a:p>
          <a:p>
            <a:r>
              <a:rPr lang="en-US" dirty="0"/>
              <a:t>Player 1 HP 10/10</a:t>
            </a:r>
          </a:p>
          <a:p>
            <a:r>
              <a:rPr lang="en-US" dirty="0"/>
              <a:t>	 (Player proposed change to own character sheet)</a:t>
            </a:r>
          </a:p>
          <a:p>
            <a:endParaRPr lang="en-US" dirty="0"/>
          </a:p>
          <a:p>
            <a:r>
              <a:rPr lang="en-US" dirty="0"/>
              <a:t>Player 2 HP 5/10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 admin 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52249-4E6F-2EEE-45CA-33AF533CA635}"/>
              </a:ext>
            </a:extLst>
          </p:cNvPr>
          <p:cNvSpPr txBox="1"/>
          <p:nvPr/>
        </p:nvSpPr>
        <p:spPr>
          <a:xfrm>
            <a:off x="5170636" y="2468002"/>
            <a:ext cx="1565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 NPCs</a:t>
            </a:r>
          </a:p>
          <a:p>
            <a:r>
              <a:rPr lang="en-US" dirty="0"/>
              <a:t>NPC 1</a:t>
            </a:r>
          </a:p>
          <a:p>
            <a:r>
              <a:rPr lang="en-US" dirty="0"/>
              <a:t>NPC 2</a:t>
            </a:r>
          </a:p>
          <a:p>
            <a:r>
              <a:rPr lang="en-US" dirty="0"/>
              <a:t>NPC 3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F33BC-45CA-E566-613A-594B0CF693DD}"/>
              </a:ext>
            </a:extLst>
          </p:cNvPr>
          <p:cNvSpPr txBox="1"/>
          <p:nvPr/>
        </p:nvSpPr>
        <p:spPr>
          <a:xfrm>
            <a:off x="5170636" y="4047919"/>
            <a:ext cx="333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Current floor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3FEC1-308E-4B66-DC8F-76307AB43262}"/>
              </a:ext>
            </a:extLst>
          </p:cNvPr>
          <p:cNvSpPr txBox="1"/>
          <p:nvPr/>
        </p:nvSpPr>
        <p:spPr>
          <a:xfrm>
            <a:off x="6086485" y="2785411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B51DF-ADAF-B85D-0025-1BAD7847A075}"/>
              </a:ext>
            </a:extLst>
          </p:cNvPr>
          <p:cNvSpPr txBox="1"/>
          <p:nvPr/>
        </p:nvSpPr>
        <p:spPr>
          <a:xfrm>
            <a:off x="6091466" y="3087116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C26AA-30CB-223A-5D89-F31FB43C8302}"/>
              </a:ext>
            </a:extLst>
          </p:cNvPr>
          <p:cNvSpPr txBox="1"/>
          <p:nvPr/>
        </p:nvSpPr>
        <p:spPr>
          <a:xfrm>
            <a:off x="6086485" y="3379819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8DD3C-FD5E-11EA-9922-79BF2583A9A6}"/>
              </a:ext>
            </a:extLst>
          </p:cNvPr>
          <p:cNvSpPr txBox="1"/>
          <p:nvPr/>
        </p:nvSpPr>
        <p:spPr>
          <a:xfrm>
            <a:off x="5170636" y="4414275"/>
            <a:ext cx="1556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 items</a:t>
            </a:r>
          </a:p>
          <a:p>
            <a:r>
              <a:rPr lang="en-US" dirty="0"/>
              <a:t>Item 1</a:t>
            </a:r>
          </a:p>
          <a:p>
            <a:r>
              <a:rPr lang="en-US" dirty="0"/>
              <a:t>Item 2</a:t>
            </a:r>
          </a:p>
          <a:p>
            <a:r>
              <a:rPr lang="en-US" dirty="0"/>
              <a:t>Item 3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94375-4BC7-B052-8703-169546AE9EBE}"/>
              </a:ext>
            </a:extLst>
          </p:cNvPr>
          <p:cNvSpPr txBox="1"/>
          <p:nvPr/>
        </p:nvSpPr>
        <p:spPr>
          <a:xfrm>
            <a:off x="6086485" y="4733875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595AD-E632-9AE0-F40A-19C16FFC1DC4}"/>
              </a:ext>
            </a:extLst>
          </p:cNvPr>
          <p:cNvSpPr txBox="1"/>
          <p:nvPr/>
        </p:nvSpPr>
        <p:spPr>
          <a:xfrm>
            <a:off x="6091466" y="5035580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1CB796-1A04-A35B-F038-201469FE0C54}"/>
              </a:ext>
            </a:extLst>
          </p:cNvPr>
          <p:cNvSpPr txBox="1"/>
          <p:nvPr/>
        </p:nvSpPr>
        <p:spPr>
          <a:xfrm>
            <a:off x="6086485" y="5328283"/>
            <a:ext cx="1142620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 to context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A0490-F62D-5736-99FA-1304BF62CEF6}"/>
              </a:ext>
            </a:extLst>
          </p:cNvPr>
          <p:cNvSpPr txBox="1"/>
          <p:nvPr/>
        </p:nvSpPr>
        <p:spPr>
          <a:xfrm>
            <a:off x="1058702" y="4872022"/>
            <a:ext cx="160492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A46CB-2D55-70D0-4C6A-42CC3E5BCC74}"/>
              </a:ext>
            </a:extLst>
          </p:cNvPr>
          <p:cNvSpPr txBox="1"/>
          <p:nvPr/>
        </p:nvSpPr>
        <p:spPr>
          <a:xfrm>
            <a:off x="1058701" y="5309242"/>
            <a:ext cx="25198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NPC/monster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65E32-7BE7-AF60-A415-16C7648787F6}"/>
              </a:ext>
            </a:extLst>
          </p:cNvPr>
          <p:cNvSpPr txBox="1"/>
          <p:nvPr/>
        </p:nvSpPr>
        <p:spPr>
          <a:xfrm>
            <a:off x="1058701" y="5757086"/>
            <a:ext cx="17570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3CE1B-939A-7A40-5441-529C0DE4ECBE}"/>
              </a:ext>
            </a:extLst>
          </p:cNvPr>
          <p:cNvSpPr txBox="1"/>
          <p:nvPr/>
        </p:nvSpPr>
        <p:spPr>
          <a:xfrm>
            <a:off x="5170636" y="579841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Name (editable)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A0AFD-E362-5705-AF34-5A6DC0F09BA9}"/>
              </a:ext>
            </a:extLst>
          </p:cNvPr>
          <p:cNvSpPr txBox="1"/>
          <p:nvPr/>
        </p:nvSpPr>
        <p:spPr>
          <a:xfrm>
            <a:off x="6911909" y="1890084"/>
            <a:ext cx="127650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Approve 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E49D16-87A7-3A61-646B-2CD4E03F0005}"/>
              </a:ext>
            </a:extLst>
          </p:cNvPr>
          <p:cNvSpPr txBox="1"/>
          <p:nvPr/>
        </p:nvSpPr>
        <p:spPr>
          <a:xfrm>
            <a:off x="8332607" y="1890083"/>
            <a:ext cx="1070806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Deny Change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C30D3-9F09-370F-7EB8-653ED713AD73}"/>
              </a:ext>
            </a:extLst>
          </p:cNvPr>
          <p:cNvSpPr txBox="1"/>
          <p:nvPr/>
        </p:nvSpPr>
        <p:spPr>
          <a:xfrm>
            <a:off x="1058701" y="4474946"/>
            <a:ext cx="245798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Generate Achievement</a:t>
            </a:r>
          </a:p>
        </p:txBody>
      </p:sp>
    </p:spTree>
    <p:extLst>
      <p:ext uri="{BB962C8B-B14F-4D97-AF65-F5344CB8AC3E}">
        <p14:creationId xmlns:p14="http://schemas.microsoft.com/office/powerpoint/2010/main" val="33715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441B49-EA39-4672-677C-2D6F9C444896}"/>
              </a:ext>
            </a:extLst>
          </p:cNvPr>
          <p:cNvSpPr txBox="1"/>
          <p:nvPr/>
        </p:nvSpPr>
        <p:spPr>
          <a:xfrm>
            <a:off x="1453972" y="2274838"/>
            <a:ext cx="2443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HP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Level</a:t>
            </a:r>
          </a:p>
          <a:p>
            <a:r>
              <a:rPr lang="en-US" dirty="0"/>
              <a:t>Party Role</a:t>
            </a:r>
          </a:p>
          <a:p>
            <a:r>
              <a:rPr lang="en-US" dirty="0"/>
              <a:t>Personality/backstory</a:t>
            </a:r>
          </a:p>
          <a:p>
            <a:r>
              <a:rPr lang="en-US" dirty="0"/>
              <a:t>Etc. all relevant entries</a:t>
            </a:r>
          </a:p>
          <a:p>
            <a:r>
              <a:rPr lang="en-US" dirty="0"/>
              <a:t>All editable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E7B74-AC74-0E93-2ACB-842941FFE2A6}"/>
              </a:ext>
            </a:extLst>
          </p:cNvPr>
          <p:cNvSpPr txBox="1"/>
          <p:nvPr/>
        </p:nvSpPr>
        <p:spPr>
          <a:xfrm>
            <a:off x="1463768" y="5205644"/>
            <a:ext cx="265713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changes (GM only?)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8AD59-BA76-634D-59A9-1DFA8B7B1F66}"/>
              </a:ext>
            </a:extLst>
          </p:cNvPr>
          <p:cNvSpPr/>
          <p:nvPr/>
        </p:nvSpPr>
        <p:spPr>
          <a:xfrm>
            <a:off x="1499879" y="763096"/>
            <a:ext cx="2368230" cy="1269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(if added)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65892-5638-51F5-4FDA-982000534F5F}"/>
              </a:ext>
            </a:extLst>
          </p:cNvPr>
          <p:cNvSpPr txBox="1"/>
          <p:nvPr/>
        </p:nvSpPr>
        <p:spPr>
          <a:xfrm>
            <a:off x="5843971" y="954966"/>
            <a:ext cx="22178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(with links)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EA8DB-AEBD-2EC5-A005-5B424AE3EC7A}"/>
              </a:ext>
            </a:extLst>
          </p:cNvPr>
          <p:cNvSpPr txBox="1"/>
          <p:nvPr/>
        </p:nvSpPr>
        <p:spPr>
          <a:xfrm>
            <a:off x="1463768" y="4761367"/>
            <a:ext cx="28986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Propose Changes (if player)</a:t>
            </a:r>
          </a:p>
        </p:txBody>
      </p:sp>
    </p:spTree>
    <p:extLst>
      <p:ext uri="{BB962C8B-B14F-4D97-AF65-F5344CB8AC3E}">
        <p14:creationId xmlns:p14="http://schemas.microsoft.com/office/powerpoint/2010/main" val="25132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17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Interface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A6C59-4E06-B70B-98D1-FF0B82EA5A15}"/>
              </a:ext>
            </a:extLst>
          </p:cNvPr>
          <p:cNvSpPr/>
          <p:nvPr/>
        </p:nvSpPr>
        <p:spPr>
          <a:xfrm>
            <a:off x="5394303" y="922623"/>
            <a:ext cx="5302205" cy="5012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sheet page for their character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A2173-2C3F-547C-FDB7-A4DEB5DBF6BB}"/>
              </a:ext>
            </a:extLst>
          </p:cNvPr>
          <p:cNvSpPr txBox="1"/>
          <p:nvPr/>
        </p:nvSpPr>
        <p:spPr>
          <a:xfrm>
            <a:off x="1545928" y="1247313"/>
            <a:ext cx="16127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Start narration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F1A8A-8EE2-D4CB-AD0E-CC27B89005D7}"/>
              </a:ext>
            </a:extLst>
          </p:cNvPr>
          <p:cNvSpPr txBox="1"/>
          <p:nvPr/>
        </p:nvSpPr>
        <p:spPr>
          <a:xfrm>
            <a:off x="1545928" y="1914785"/>
            <a:ext cx="1593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Stop narration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1A0C0-4A07-52BF-7520-ADD7C4308085}"/>
              </a:ext>
            </a:extLst>
          </p:cNvPr>
          <p:cNvSpPr txBox="1"/>
          <p:nvPr/>
        </p:nvSpPr>
        <p:spPr>
          <a:xfrm>
            <a:off x="335499" y="2820259"/>
            <a:ext cx="4225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narration from STT (editable)</a:t>
            </a:r>
          </a:p>
          <a:p>
            <a:r>
              <a:rPr lang="en-US" dirty="0"/>
              <a:t>Narration</a:t>
            </a:r>
          </a:p>
          <a:p>
            <a:r>
              <a:rPr lang="en-US" dirty="0"/>
              <a:t>Narration</a:t>
            </a:r>
          </a:p>
          <a:p>
            <a:r>
              <a:rPr lang="en-US" dirty="0"/>
              <a:t>Narration</a:t>
            </a:r>
          </a:p>
          <a:p>
            <a:r>
              <a:rPr lang="en-US" dirty="0"/>
              <a:t>Long block of text player just said/typed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0E40AD-8235-F429-FC48-EEBD0653886C}"/>
              </a:ext>
            </a:extLst>
          </p:cNvPr>
          <p:cNvSpPr txBox="1"/>
          <p:nvPr/>
        </p:nvSpPr>
        <p:spPr>
          <a:xfrm>
            <a:off x="1504963" y="4595727"/>
            <a:ext cx="184768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Submit narration</a:t>
            </a:r>
          </a:p>
        </p:txBody>
      </p:sp>
    </p:spTree>
    <p:extLst>
      <p:ext uri="{BB962C8B-B14F-4D97-AF65-F5344CB8AC3E}">
        <p14:creationId xmlns:p14="http://schemas.microsoft.com/office/powerpoint/2010/main" val="266889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441B49-EA39-4672-677C-2D6F9C444896}"/>
              </a:ext>
            </a:extLst>
          </p:cNvPr>
          <p:cNvSpPr txBox="1"/>
          <p:nvPr/>
        </p:nvSpPr>
        <p:spPr>
          <a:xfrm>
            <a:off x="1401203" y="505123"/>
            <a:ext cx="3668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Hostile?</a:t>
            </a:r>
          </a:p>
          <a:p>
            <a:r>
              <a:rPr lang="en-US" dirty="0"/>
              <a:t>Origin (dungeon, space, earth, etc.)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Level</a:t>
            </a:r>
          </a:p>
          <a:p>
            <a:r>
              <a:rPr lang="en-US" dirty="0"/>
              <a:t>Party</a:t>
            </a:r>
          </a:p>
          <a:p>
            <a:r>
              <a:rPr lang="en-US" dirty="0"/>
              <a:t>Etc. all relevant entries</a:t>
            </a:r>
          </a:p>
          <a:p>
            <a:r>
              <a:rPr lang="en-US" dirty="0"/>
              <a:t>All editable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13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NPC sheets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E7B74-AC74-0E93-2ACB-842941FFE2A6}"/>
              </a:ext>
            </a:extLst>
          </p:cNvPr>
          <p:cNvSpPr txBox="1"/>
          <p:nvPr/>
        </p:nvSpPr>
        <p:spPr>
          <a:xfrm>
            <a:off x="1453407" y="2977438"/>
            <a:ext cx="15510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39417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441B49-EA39-4672-677C-2D6F9C444896}"/>
              </a:ext>
            </a:extLst>
          </p:cNvPr>
          <p:cNvSpPr txBox="1"/>
          <p:nvPr/>
        </p:nvSpPr>
        <p:spPr>
          <a:xfrm>
            <a:off x="1427517" y="743360"/>
            <a:ext cx="6821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Player or NPC or location (not editable, needs to be picked from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E7B74-AC74-0E93-2ACB-842941FFE2A6}"/>
              </a:ext>
            </a:extLst>
          </p:cNvPr>
          <p:cNvSpPr txBox="1"/>
          <p:nvPr/>
        </p:nvSpPr>
        <p:spPr>
          <a:xfrm>
            <a:off x="1381045" y="2007592"/>
            <a:ext cx="15510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BFB4B-4980-AB56-4E4D-6D0E1A48D641}"/>
              </a:ext>
            </a:extLst>
          </p:cNvPr>
          <p:cNvSpPr txBox="1"/>
          <p:nvPr/>
        </p:nvSpPr>
        <p:spPr>
          <a:xfrm>
            <a:off x="1381045" y="2594167"/>
            <a:ext cx="101236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changes and Assign to player or NPC or location (Include huge hell list of all players and NPCs?)</a:t>
            </a:r>
          </a:p>
        </p:txBody>
      </p:sp>
    </p:spTree>
    <p:extLst>
      <p:ext uri="{BB962C8B-B14F-4D97-AF65-F5344CB8AC3E}">
        <p14:creationId xmlns:p14="http://schemas.microsoft.com/office/powerpoint/2010/main" val="25935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441B49-EA39-4672-677C-2D6F9C444896}"/>
              </a:ext>
            </a:extLst>
          </p:cNvPr>
          <p:cNvSpPr txBox="1"/>
          <p:nvPr/>
        </p:nvSpPr>
        <p:spPr>
          <a:xfrm>
            <a:off x="1427517" y="743360"/>
            <a:ext cx="2061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Description</a:t>
            </a:r>
          </a:p>
          <a:p>
            <a:r>
              <a:rPr lang="en-US" dirty="0"/>
              <a:t>Name: Description</a:t>
            </a:r>
          </a:p>
          <a:p>
            <a:r>
              <a:rPr lang="en-US" dirty="0"/>
              <a:t>Name: Description</a:t>
            </a:r>
          </a:p>
          <a:p>
            <a:r>
              <a:rPr lang="en-US" dirty="0"/>
              <a:t>Name: Description</a:t>
            </a:r>
          </a:p>
          <a:p>
            <a:r>
              <a:rPr lang="en-US" dirty="0"/>
              <a:t>Name: Description</a:t>
            </a:r>
          </a:p>
          <a:p>
            <a:r>
              <a:rPr lang="en-US" dirty="0"/>
              <a:t>Name: Description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C6FBE-A049-45C5-8D21-4F7E1EE6D3E9}"/>
              </a:ext>
            </a:extLst>
          </p:cNvPr>
          <p:cNvSpPr txBox="1"/>
          <p:nvPr/>
        </p:nvSpPr>
        <p:spPr>
          <a:xfrm>
            <a:off x="335499" y="21050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E7B74-AC74-0E93-2ACB-842941FFE2A6}"/>
              </a:ext>
            </a:extLst>
          </p:cNvPr>
          <p:cNvSpPr txBox="1"/>
          <p:nvPr/>
        </p:nvSpPr>
        <p:spPr>
          <a:xfrm>
            <a:off x="1381045" y="3244334"/>
            <a:ext cx="15510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4884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334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C</dc:creator>
  <cp:lastModifiedBy>B C</cp:lastModifiedBy>
  <cp:revision>1</cp:revision>
  <dcterms:created xsi:type="dcterms:W3CDTF">2024-03-04T22:18:52Z</dcterms:created>
  <dcterms:modified xsi:type="dcterms:W3CDTF">2024-03-04T22:48:09Z</dcterms:modified>
</cp:coreProperties>
</file>