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</p:sldIdLst>
  <p:sldSz cx="11247438" cy="2835275"/>
  <p:notesSz cx="6858000" cy="9144000"/>
  <p:defaultTextStyle>
    <a:defPPr>
      <a:defRPr lang="en-US"/>
    </a:defPPr>
    <a:lvl1pPr marL="0" algn="l" defTabSz="91431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16" algn="l" defTabSz="91431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75" algn="l" defTabSz="91431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34" algn="l" defTabSz="91431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92" algn="l" defTabSz="91431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50" algn="l" defTabSz="91431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09" algn="l" defTabSz="91431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67" algn="l" defTabSz="91431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5930" y="464014"/>
            <a:ext cx="8435579" cy="987096"/>
          </a:xfrm>
        </p:spPr>
        <p:txBody>
          <a:bodyPr anchor="b"/>
          <a:lstStyle>
            <a:lvl1pPr algn="ctr">
              <a:defRPr sz="2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5930" y="1489176"/>
            <a:ext cx="8435579" cy="684535"/>
          </a:xfrm>
        </p:spPr>
        <p:txBody>
          <a:bodyPr/>
          <a:lstStyle>
            <a:lvl1pPr marL="0" indent="0" algn="ctr">
              <a:buNone/>
              <a:defRPr sz="992"/>
            </a:lvl1pPr>
            <a:lvl2pPr marL="189006" indent="0" algn="ctr">
              <a:buNone/>
              <a:defRPr sz="827"/>
            </a:lvl2pPr>
            <a:lvl3pPr marL="378013" indent="0" algn="ctr">
              <a:buNone/>
              <a:defRPr sz="744"/>
            </a:lvl3pPr>
            <a:lvl4pPr marL="567019" indent="0" algn="ctr">
              <a:buNone/>
              <a:defRPr sz="661"/>
            </a:lvl4pPr>
            <a:lvl5pPr marL="756026" indent="0" algn="ctr">
              <a:buNone/>
              <a:defRPr sz="661"/>
            </a:lvl5pPr>
            <a:lvl6pPr marL="945032" indent="0" algn="ctr">
              <a:buNone/>
              <a:defRPr sz="661"/>
            </a:lvl6pPr>
            <a:lvl7pPr marL="1134039" indent="0" algn="ctr">
              <a:buNone/>
              <a:defRPr sz="661"/>
            </a:lvl7pPr>
            <a:lvl8pPr marL="1323045" indent="0" algn="ctr">
              <a:buNone/>
              <a:defRPr sz="661"/>
            </a:lvl8pPr>
            <a:lvl9pPr marL="1512052" indent="0" algn="ctr">
              <a:buNone/>
              <a:defRPr sz="661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168EA-33FE-434B-8CD6-CC2D3D4952CE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0CD3-520F-4DD0-A985-D620865EA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39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168EA-33FE-434B-8CD6-CC2D3D4952CE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0CD3-520F-4DD0-A985-D620865EA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968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48948" y="150952"/>
            <a:ext cx="2425229" cy="2402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3262" y="150952"/>
            <a:ext cx="7135093" cy="240276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168EA-33FE-434B-8CD6-CC2D3D4952CE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0CD3-520F-4DD0-A985-D620865EA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09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168EA-33FE-434B-8CD6-CC2D3D4952CE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0CD3-520F-4DD0-A985-D620865EA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762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403" y="706850"/>
            <a:ext cx="9700915" cy="1179395"/>
          </a:xfrm>
        </p:spPr>
        <p:txBody>
          <a:bodyPr anchor="b"/>
          <a:lstStyle>
            <a:lvl1pPr>
              <a:defRPr sz="2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7403" y="1897403"/>
            <a:ext cx="9700915" cy="620216"/>
          </a:xfrm>
        </p:spPr>
        <p:txBody>
          <a:bodyPr/>
          <a:lstStyle>
            <a:lvl1pPr marL="0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1pPr>
            <a:lvl2pPr marL="189006" indent="0">
              <a:buNone/>
              <a:defRPr sz="827">
                <a:solidFill>
                  <a:schemeClr val="tx1">
                    <a:tint val="75000"/>
                  </a:schemeClr>
                </a:solidFill>
              </a:defRPr>
            </a:lvl2pPr>
            <a:lvl3pPr marL="378013" indent="0">
              <a:buNone/>
              <a:defRPr sz="744">
                <a:solidFill>
                  <a:schemeClr val="tx1">
                    <a:tint val="75000"/>
                  </a:schemeClr>
                </a:solidFill>
              </a:defRPr>
            </a:lvl3pPr>
            <a:lvl4pPr marL="567019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4pPr>
            <a:lvl5pPr marL="756026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5pPr>
            <a:lvl6pPr marL="945032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6pPr>
            <a:lvl7pPr marL="1134039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7pPr>
            <a:lvl8pPr marL="1323045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8pPr>
            <a:lvl9pPr marL="1512052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168EA-33FE-434B-8CD6-CC2D3D4952CE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0CD3-520F-4DD0-A985-D620865EA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82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3261" y="754761"/>
            <a:ext cx="4780161" cy="17989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94016" y="754761"/>
            <a:ext cx="4780161" cy="17989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168EA-33FE-434B-8CD6-CC2D3D4952CE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0CD3-520F-4DD0-A985-D620865EA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875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26" y="150952"/>
            <a:ext cx="9700915" cy="5480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4727" y="695036"/>
            <a:ext cx="4758193" cy="340627"/>
          </a:xfrm>
        </p:spPr>
        <p:txBody>
          <a:bodyPr anchor="b"/>
          <a:lstStyle>
            <a:lvl1pPr marL="0" indent="0">
              <a:buNone/>
              <a:defRPr sz="992" b="1"/>
            </a:lvl1pPr>
            <a:lvl2pPr marL="189006" indent="0">
              <a:buNone/>
              <a:defRPr sz="827" b="1"/>
            </a:lvl2pPr>
            <a:lvl3pPr marL="378013" indent="0">
              <a:buNone/>
              <a:defRPr sz="744" b="1"/>
            </a:lvl3pPr>
            <a:lvl4pPr marL="567019" indent="0">
              <a:buNone/>
              <a:defRPr sz="661" b="1"/>
            </a:lvl4pPr>
            <a:lvl5pPr marL="756026" indent="0">
              <a:buNone/>
              <a:defRPr sz="661" b="1"/>
            </a:lvl5pPr>
            <a:lvl6pPr marL="945032" indent="0">
              <a:buNone/>
              <a:defRPr sz="661" b="1"/>
            </a:lvl6pPr>
            <a:lvl7pPr marL="1134039" indent="0">
              <a:buNone/>
              <a:defRPr sz="661" b="1"/>
            </a:lvl7pPr>
            <a:lvl8pPr marL="1323045" indent="0">
              <a:buNone/>
              <a:defRPr sz="661" b="1"/>
            </a:lvl8pPr>
            <a:lvl9pPr marL="1512052" indent="0">
              <a:buNone/>
              <a:defRPr sz="66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4727" y="1035663"/>
            <a:ext cx="4758193" cy="15233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94016" y="695036"/>
            <a:ext cx="4781626" cy="340627"/>
          </a:xfrm>
        </p:spPr>
        <p:txBody>
          <a:bodyPr anchor="b"/>
          <a:lstStyle>
            <a:lvl1pPr marL="0" indent="0">
              <a:buNone/>
              <a:defRPr sz="992" b="1"/>
            </a:lvl1pPr>
            <a:lvl2pPr marL="189006" indent="0">
              <a:buNone/>
              <a:defRPr sz="827" b="1"/>
            </a:lvl2pPr>
            <a:lvl3pPr marL="378013" indent="0">
              <a:buNone/>
              <a:defRPr sz="744" b="1"/>
            </a:lvl3pPr>
            <a:lvl4pPr marL="567019" indent="0">
              <a:buNone/>
              <a:defRPr sz="661" b="1"/>
            </a:lvl4pPr>
            <a:lvl5pPr marL="756026" indent="0">
              <a:buNone/>
              <a:defRPr sz="661" b="1"/>
            </a:lvl5pPr>
            <a:lvl6pPr marL="945032" indent="0">
              <a:buNone/>
              <a:defRPr sz="661" b="1"/>
            </a:lvl6pPr>
            <a:lvl7pPr marL="1134039" indent="0">
              <a:buNone/>
              <a:defRPr sz="661" b="1"/>
            </a:lvl7pPr>
            <a:lvl8pPr marL="1323045" indent="0">
              <a:buNone/>
              <a:defRPr sz="661" b="1"/>
            </a:lvl8pPr>
            <a:lvl9pPr marL="1512052" indent="0">
              <a:buNone/>
              <a:defRPr sz="66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94016" y="1035663"/>
            <a:ext cx="4781626" cy="15233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168EA-33FE-434B-8CD6-CC2D3D4952CE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0CD3-520F-4DD0-A985-D620865EA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05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168EA-33FE-434B-8CD6-CC2D3D4952CE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0CD3-520F-4DD0-A985-D620865EA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9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168EA-33FE-434B-8CD6-CC2D3D4952CE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0CD3-520F-4DD0-A985-D620865EA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84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27" y="189018"/>
            <a:ext cx="3627591" cy="661564"/>
          </a:xfrm>
        </p:spPr>
        <p:txBody>
          <a:bodyPr anchor="b"/>
          <a:lstStyle>
            <a:lvl1pPr>
              <a:defRPr sz="132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1626" y="408227"/>
            <a:ext cx="5694015" cy="2014883"/>
          </a:xfrm>
        </p:spPr>
        <p:txBody>
          <a:bodyPr/>
          <a:lstStyle>
            <a:lvl1pPr>
              <a:defRPr sz="1323"/>
            </a:lvl1pPr>
            <a:lvl2pPr>
              <a:defRPr sz="1158"/>
            </a:lvl2pPr>
            <a:lvl3pPr>
              <a:defRPr sz="992"/>
            </a:lvl3pPr>
            <a:lvl4pPr>
              <a:defRPr sz="827"/>
            </a:lvl4pPr>
            <a:lvl5pPr>
              <a:defRPr sz="827"/>
            </a:lvl5pPr>
            <a:lvl6pPr>
              <a:defRPr sz="827"/>
            </a:lvl6pPr>
            <a:lvl7pPr>
              <a:defRPr sz="827"/>
            </a:lvl7pPr>
            <a:lvl8pPr>
              <a:defRPr sz="827"/>
            </a:lvl8pPr>
            <a:lvl9pPr>
              <a:defRPr sz="82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4727" y="850583"/>
            <a:ext cx="3627591" cy="1575809"/>
          </a:xfrm>
        </p:spPr>
        <p:txBody>
          <a:bodyPr/>
          <a:lstStyle>
            <a:lvl1pPr marL="0" indent="0">
              <a:buNone/>
              <a:defRPr sz="661"/>
            </a:lvl1pPr>
            <a:lvl2pPr marL="189006" indent="0">
              <a:buNone/>
              <a:defRPr sz="579"/>
            </a:lvl2pPr>
            <a:lvl3pPr marL="378013" indent="0">
              <a:buNone/>
              <a:defRPr sz="496"/>
            </a:lvl3pPr>
            <a:lvl4pPr marL="567019" indent="0">
              <a:buNone/>
              <a:defRPr sz="413"/>
            </a:lvl4pPr>
            <a:lvl5pPr marL="756026" indent="0">
              <a:buNone/>
              <a:defRPr sz="413"/>
            </a:lvl5pPr>
            <a:lvl6pPr marL="945032" indent="0">
              <a:buNone/>
              <a:defRPr sz="413"/>
            </a:lvl6pPr>
            <a:lvl7pPr marL="1134039" indent="0">
              <a:buNone/>
              <a:defRPr sz="413"/>
            </a:lvl7pPr>
            <a:lvl8pPr marL="1323045" indent="0">
              <a:buNone/>
              <a:defRPr sz="413"/>
            </a:lvl8pPr>
            <a:lvl9pPr marL="1512052" indent="0">
              <a:buNone/>
              <a:defRPr sz="41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168EA-33FE-434B-8CD6-CC2D3D4952CE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0CD3-520F-4DD0-A985-D620865EA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54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27" y="189018"/>
            <a:ext cx="3627591" cy="661564"/>
          </a:xfrm>
        </p:spPr>
        <p:txBody>
          <a:bodyPr anchor="b"/>
          <a:lstStyle>
            <a:lvl1pPr>
              <a:defRPr sz="132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81626" y="408227"/>
            <a:ext cx="5694015" cy="2014883"/>
          </a:xfrm>
        </p:spPr>
        <p:txBody>
          <a:bodyPr anchor="t"/>
          <a:lstStyle>
            <a:lvl1pPr marL="0" indent="0">
              <a:buNone/>
              <a:defRPr sz="1323"/>
            </a:lvl1pPr>
            <a:lvl2pPr marL="189006" indent="0">
              <a:buNone/>
              <a:defRPr sz="1158"/>
            </a:lvl2pPr>
            <a:lvl3pPr marL="378013" indent="0">
              <a:buNone/>
              <a:defRPr sz="992"/>
            </a:lvl3pPr>
            <a:lvl4pPr marL="567019" indent="0">
              <a:buNone/>
              <a:defRPr sz="827"/>
            </a:lvl4pPr>
            <a:lvl5pPr marL="756026" indent="0">
              <a:buNone/>
              <a:defRPr sz="827"/>
            </a:lvl5pPr>
            <a:lvl6pPr marL="945032" indent="0">
              <a:buNone/>
              <a:defRPr sz="827"/>
            </a:lvl6pPr>
            <a:lvl7pPr marL="1134039" indent="0">
              <a:buNone/>
              <a:defRPr sz="827"/>
            </a:lvl7pPr>
            <a:lvl8pPr marL="1323045" indent="0">
              <a:buNone/>
              <a:defRPr sz="827"/>
            </a:lvl8pPr>
            <a:lvl9pPr marL="1512052" indent="0">
              <a:buNone/>
              <a:defRPr sz="82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4727" y="850583"/>
            <a:ext cx="3627591" cy="1575809"/>
          </a:xfrm>
        </p:spPr>
        <p:txBody>
          <a:bodyPr/>
          <a:lstStyle>
            <a:lvl1pPr marL="0" indent="0">
              <a:buNone/>
              <a:defRPr sz="661"/>
            </a:lvl1pPr>
            <a:lvl2pPr marL="189006" indent="0">
              <a:buNone/>
              <a:defRPr sz="579"/>
            </a:lvl2pPr>
            <a:lvl3pPr marL="378013" indent="0">
              <a:buNone/>
              <a:defRPr sz="496"/>
            </a:lvl3pPr>
            <a:lvl4pPr marL="567019" indent="0">
              <a:buNone/>
              <a:defRPr sz="413"/>
            </a:lvl4pPr>
            <a:lvl5pPr marL="756026" indent="0">
              <a:buNone/>
              <a:defRPr sz="413"/>
            </a:lvl5pPr>
            <a:lvl6pPr marL="945032" indent="0">
              <a:buNone/>
              <a:defRPr sz="413"/>
            </a:lvl6pPr>
            <a:lvl7pPr marL="1134039" indent="0">
              <a:buNone/>
              <a:defRPr sz="413"/>
            </a:lvl7pPr>
            <a:lvl8pPr marL="1323045" indent="0">
              <a:buNone/>
              <a:defRPr sz="413"/>
            </a:lvl8pPr>
            <a:lvl9pPr marL="1512052" indent="0">
              <a:buNone/>
              <a:defRPr sz="41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168EA-33FE-434B-8CD6-CC2D3D4952CE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0CD3-520F-4DD0-A985-D620865EA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10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3262" y="150952"/>
            <a:ext cx="9700915" cy="5480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3262" y="754761"/>
            <a:ext cx="9700915" cy="1798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3261" y="2627880"/>
            <a:ext cx="2530674" cy="1509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168EA-33FE-434B-8CD6-CC2D3D4952CE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25714" y="2627880"/>
            <a:ext cx="3796010" cy="1509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43503" y="2627880"/>
            <a:ext cx="2530674" cy="1509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50CD3-520F-4DD0-A985-D620865EA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09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378013" rtl="0" eaLnBrk="1" latinLnBrk="0" hangingPunct="1">
        <a:lnSpc>
          <a:spcPct val="90000"/>
        </a:lnSpc>
        <a:spcBef>
          <a:spcPct val="0"/>
        </a:spcBef>
        <a:buNone/>
        <a:defRPr sz="18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4503" indent="-94503" algn="l" defTabSz="3780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158" kern="1200">
          <a:solidFill>
            <a:schemeClr val="tx1"/>
          </a:solidFill>
          <a:latin typeface="+mn-lt"/>
          <a:ea typeface="+mn-ea"/>
          <a:cs typeface="+mn-cs"/>
        </a:defRPr>
      </a:lvl1pPr>
      <a:lvl2pPr marL="283510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2pPr>
      <a:lvl3pPr marL="472516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827" kern="1200">
          <a:solidFill>
            <a:schemeClr val="tx1"/>
          </a:solidFill>
          <a:latin typeface="+mn-lt"/>
          <a:ea typeface="+mn-ea"/>
          <a:cs typeface="+mn-cs"/>
        </a:defRPr>
      </a:lvl3pPr>
      <a:lvl4pPr marL="661523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4" kern="1200">
          <a:solidFill>
            <a:schemeClr val="tx1"/>
          </a:solidFill>
          <a:latin typeface="+mn-lt"/>
          <a:ea typeface="+mn-ea"/>
          <a:cs typeface="+mn-cs"/>
        </a:defRPr>
      </a:lvl4pPr>
      <a:lvl5pPr marL="850529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4" kern="1200">
          <a:solidFill>
            <a:schemeClr val="tx1"/>
          </a:solidFill>
          <a:latin typeface="+mn-lt"/>
          <a:ea typeface="+mn-ea"/>
          <a:cs typeface="+mn-cs"/>
        </a:defRPr>
      </a:lvl5pPr>
      <a:lvl6pPr marL="1039536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4" kern="1200">
          <a:solidFill>
            <a:schemeClr val="tx1"/>
          </a:solidFill>
          <a:latin typeface="+mn-lt"/>
          <a:ea typeface="+mn-ea"/>
          <a:cs typeface="+mn-cs"/>
        </a:defRPr>
      </a:lvl6pPr>
      <a:lvl7pPr marL="1228542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4" kern="1200">
          <a:solidFill>
            <a:schemeClr val="tx1"/>
          </a:solidFill>
          <a:latin typeface="+mn-lt"/>
          <a:ea typeface="+mn-ea"/>
          <a:cs typeface="+mn-cs"/>
        </a:defRPr>
      </a:lvl7pPr>
      <a:lvl8pPr marL="1417549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4" kern="1200">
          <a:solidFill>
            <a:schemeClr val="tx1"/>
          </a:solidFill>
          <a:latin typeface="+mn-lt"/>
          <a:ea typeface="+mn-ea"/>
          <a:cs typeface="+mn-cs"/>
        </a:defRPr>
      </a:lvl8pPr>
      <a:lvl9pPr marL="1606555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1pPr>
      <a:lvl2pPr marL="189006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2pPr>
      <a:lvl3pPr marL="378013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3pPr>
      <a:lvl4pPr marL="567019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4pPr>
      <a:lvl5pPr marL="756026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5pPr>
      <a:lvl6pPr marL="945032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6pPr>
      <a:lvl7pPr marL="1134039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7pPr>
      <a:lvl8pPr marL="1323045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8pPr>
      <a:lvl9pPr marL="1512052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43685" y="160282"/>
            <a:ext cx="10960099" cy="2514710"/>
            <a:chOff x="139701" y="3162192"/>
            <a:chExt cx="10960099" cy="2514710"/>
          </a:xfrm>
        </p:grpSpPr>
        <p:sp>
          <p:nvSpPr>
            <p:cNvPr id="6" name="Pentagon 5"/>
            <p:cNvSpPr/>
            <p:nvPr/>
          </p:nvSpPr>
          <p:spPr>
            <a:xfrm>
              <a:off x="139701" y="4978401"/>
              <a:ext cx="2286000" cy="698501"/>
            </a:xfrm>
            <a:prstGeom prst="homePlat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/>
                <a:t>PPMI Study Data</a:t>
              </a:r>
            </a:p>
          </p:txBody>
        </p:sp>
        <p:sp>
          <p:nvSpPr>
            <p:cNvPr id="7" name="Chevron 6"/>
            <p:cNvSpPr/>
            <p:nvPr/>
          </p:nvSpPr>
          <p:spPr>
            <a:xfrm>
              <a:off x="2228690" y="4978401"/>
              <a:ext cx="2286000" cy="698501"/>
            </a:xfrm>
            <a:prstGeom prst="chevron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Data Management</a:t>
              </a:r>
            </a:p>
          </p:txBody>
        </p:sp>
        <p:sp>
          <p:nvSpPr>
            <p:cNvPr id="11" name="Chevron 10"/>
            <p:cNvSpPr/>
            <p:nvPr/>
          </p:nvSpPr>
          <p:spPr>
            <a:xfrm>
              <a:off x="4317680" y="4978401"/>
              <a:ext cx="2286000" cy="698501"/>
            </a:xfrm>
            <a:prstGeom prst="chevron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Predictive Modeling</a:t>
              </a:r>
            </a:p>
          </p:txBody>
        </p:sp>
        <p:sp>
          <p:nvSpPr>
            <p:cNvPr id="22" name="Freeform 21"/>
            <p:cNvSpPr/>
            <p:nvPr/>
          </p:nvSpPr>
          <p:spPr>
            <a:xfrm flipH="1">
              <a:off x="8813800" y="4978401"/>
              <a:ext cx="2286000" cy="698501"/>
            </a:xfrm>
            <a:custGeom>
              <a:avLst/>
              <a:gdLst>
                <a:gd name="connsiteX0" fmla="*/ 2211070 w 2560320"/>
                <a:gd name="connsiteY0" fmla="*/ 0 h 698500"/>
                <a:gd name="connsiteX1" fmla="*/ 349250 w 2560320"/>
                <a:gd name="connsiteY1" fmla="*/ 0 h 698500"/>
                <a:gd name="connsiteX2" fmla="*/ 0 w 2560320"/>
                <a:gd name="connsiteY2" fmla="*/ 349250 h 698500"/>
                <a:gd name="connsiteX3" fmla="*/ 349250 w 2560320"/>
                <a:gd name="connsiteY3" fmla="*/ 698500 h 698500"/>
                <a:gd name="connsiteX4" fmla="*/ 2211070 w 2560320"/>
                <a:gd name="connsiteY4" fmla="*/ 698500 h 698500"/>
                <a:gd name="connsiteX5" fmla="*/ 2560320 w 2560320"/>
                <a:gd name="connsiteY5" fmla="*/ 349250 h 69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60320" h="698500">
                  <a:moveTo>
                    <a:pt x="2211070" y="0"/>
                  </a:moveTo>
                  <a:lnTo>
                    <a:pt x="349250" y="0"/>
                  </a:lnTo>
                  <a:lnTo>
                    <a:pt x="0" y="349250"/>
                  </a:lnTo>
                  <a:lnTo>
                    <a:pt x="349250" y="698500"/>
                  </a:lnTo>
                  <a:lnTo>
                    <a:pt x="2211070" y="698500"/>
                  </a:lnTo>
                  <a:lnTo>
                    <a:pt x="2560320" y="349250"/>
                  </a:ln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/>
                <a:t>Users</a:t>
              </a:r>
            </a:p>
          </p:txBody>
        </p:sp>
        <p:sp>
          <p:nvSpPr>
            <p:cNvPr id="23" name="Chevron 22"/>
            <p:cNvSpPr/>
            <p:nvPr/>
          </p:nvSpPr>
          <p:spPr>
            <a:xfrm>
              <a:off x="6406670" y="4978401"/>
              <a:ext cx="2286000" cy="698501"/>
            </a:xfrm>
            <a:prstGeom prst="chevron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Web </a:t>
              </a:r>
              <a:r>
                <a:rPr lang="en-US" sz="2000" dirty="0" smtClean="0">
                  <a:solidFill>
                    <a:schemeClr val="bg1"/>
                  </a:solidFill>
                </a:rPr>
                <a:t>Application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pic>
          <p:nvPicPr>
            <p:cNvPr id="1030" name="Picture 6" descr="http://findicons.com/files/icons/728/database/512/database_1_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741" y="3200401"/>
              <a:ext cx="1645920" cy="16459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http://downloadicons.net/sites/default/files/line-chart-icon-3318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7720" y="3200401"/>
              <a:ext cx="1645920" cy="16459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http://orasoft.com.pk/wp-content/uploads/2015/09/HostingIcon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6710" y="3162192"/>
              <a:ext cx="1645920" cy="17223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 descr="https://anurava.files.wordpress.com/2014/04/usergroup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33840" y="3200401"/>
              <a:ext cx="1645920" cy="16459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 descr="http://blog.sqlauthority.com/wp-content/uploads/2007/07/datawarehouse1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8730" y="3185161"/>
              <a:ext cx="1645920" cy="16764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80362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1736</TotalTime>
  <Words>10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Iowa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Smith, Brian J</dc:creator>
  <cp:lastModifiedBy>Smith, Brian J</cp:lastModifiedBy>
  <cp:revision>15</cp:revision>
  <dcterms:created xsi:type="dcterms:W3CDTF">2016-08-26T18:26:24Z</dcterms:created>
  <dcterms:modified xsi:type="dcterms:W3CDTF">2016-08-28T00:13:18Z</dcterms:modified>
</cp:coreProperties>
</file>