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B7D61-C691-4F27-A5EA-C72990D3BCD2}" v="3" dt="2023-01-29T23:56:5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 Sing LAU" userId="b673fcdc-73d2-4a4e-add7-7264e73a9454" providerId="ADAL" clId="{842B7D61-C691-4F27-A5EA-C72990D3BCD2}"/>
    <pc:docChg chg="undo custSel addSld delSld modSld">
      <pc:chgData name="Chun Sing LAU" userId="b673fcdc-73d2-4a4e-add7-7264e73a9454" providerId="ADAL" clId="{842B7D61-C691-4F27-A5EA-C72990D3BCD2}" dt="2023-01-30T00:00:03.885" v="493" actId="20577"/>
      <pc:docMkLst>
        <pc:docMk/>
      </pc:docMkLst>
      <pc:sldChg chg="addSp delSp modSp mod">
        <pc:chgData name="Chun Sing LAU" userId="b673fcdc-73d2-4a4e-add7-7264e73a9454" providerId="ADAL" clId="{842B7D61-C691-4F27-A5EA-C72990D3BCD2}" dt="2023-01-28T19:30:18.365" v="0" actId="478"/>
        <pc:sldMkLst>
          <pc:docMk/>
          <pc:sldMk cId="95992585" sldId="256"/>
        </pc:sldMkLst>
        <pc:spChg chg="del">
          <ac:chgData name="Chun Sing LAU" userId="b673fcdc-73d2-4a4e-add7-7264e73a9454" providerId="ADAL" clId="{842B7D61-C691-4F27-A5EA-C72990D3BCD2}" dt="2023-01-28T19:30:18.365" v="0" actId="478"/>
          <ac:spMkLst>
            <pc:docMk/>
            <pc:sldMk cId="95992585" sldId="256"/>
            <ac:spMk id="3" creationId="{313C14AC-61DA-49D6-AEF2-3C9BEFC8E8F0}"/>
          </ac:spMkLst>
        </pc:spChg>
        <pc:spChg chg="add mod">
          <ac:chgData name="Chun Sing LAU" userId="b673fcdc-73d2-4a4e-add7-7264e73a9454" providerId="ADAL" clId="{842B7D61-C691-4F27-A5EA-C72990D3BCD2}" dt="2023-01-28T19:30:18.365" v="0" actId="478"/>
          <ac:spMkLst>
            <pc:docMk/>
            <pc:sldMk cId="95992585" sldId="256"/>
            <ac:spMk id="5" creationId="{46042380-3CB4-5DDA-DC16-3B83EFAEB4F0}"/>
          </ac:spMkLst>
        </pc:spChg>
      </pc:sldChg>
      <pc:sldChg chg="del">
        <pc:chgData name="Chun Sing LAU" userId="b673fcdc-73d2-4a4e-add7-7264e73a9454" providerId="ADAL" clId="{842B7D61-C691-4F27-A5EA-C72990D3BCD2}" dt="2023-01-29T23:18:35.366" v="264" actId="47"/>
        <pc:sldMkLst>
          <pc:docMk/>
          <pc:sldMk cId="95992585" sldId="257"/>
        </pc:sldMkLst>
      </pc:sldChg>
      <pc:sldChg chg="del">
        <pc:chgData name="Chun Sing LAU" userId="b673fcdc-73d2-4a4e-add7-7264e73a9454" providerId="ADAL" clId="{842B7D61-C691-4F27-A5EA-C72990D3BCD2}" dt="2023-01-29T23:18:36.593" v="265" actId="47"/>
        <pc:sldMkLst>
          <pc:docMk/>
          <pc:sldMk cId="95992585" sldId="258"/>
        </pc:sldMkLst>
      </pc:sldChg>
      <pc:sldChg chg="addSp delSp modSp new mod">
        <pc:chgData name="Chun Sing LAU" userId="b673fcdc-73d2-4a4e-add7-7264e73a9454" providerId="ADAL" clId="{842B7D61-C691-4F27-A5EA-C72990D3BCD2}" dt="2023-01-29T23:56:46.500" v="394" actId="1076"/>
        <pc:sldMkLst>
          <pc:docMk/>
          <pc:sldMk cId="1549273751" sldId="259"/>
        </pc:sldMkLst>
        <pc:spChg chg="mod">
          <ac:chgData name="Chun Sing LAU" userId="b673fcdc-73d2-4a4e-add7-7264e73a9454" providerId="ADAL" clId="{842B7D61-C691-4F27-A5EA-C72990D3BCD2}" dt="2023-01-29T02:06:17.948" v="2"/>
          <ac:spMkLst>
            <pc:docMk/>
            <pc:sldMk cId="1549273751" sldId="259"/>
            <ac:spMk id="2" creationId="{A5AC98BD-F52F-7654-B676-A10CE66A4D8A}"/>
          </ac:spMkLst>
        </pc:spChg>
        <pc:spChg chg="mod">
          <ac:chgData name="Chun Sing LAU" userId="b673fcdc-73d2-4a4e-add7-7264e73a9454" providerId="ADAL" clId="{842B7D61-C691-4F27-A5EA-C72990D3BCD2}" dt="2023-01-29T23:56:40.275" v="393" actId="255"/>
          <ac:spMkLst>
            <pc:docMk/>
            <pc:sldMk cId="1549273751" sldId="259"/>
            <ac:spMk id="3" creationId="{A9796727-B72E-7128-FE1F-39F01A18D148}"/>
          </ac:spMkLst>
        </pc:spChg>
        <pc:picChg chg="add mod">
          <ac:chgData name="Chun Sing LAU" userId="b673fcdc-73d2-4a4e-add7-7264e73a9454" providerId="ADAL" clId="{842B7D61-C691-4F27-A5EA-C72990D3BCD2}" dt="2023-01-29T23:56:46.500" v="394" actId="1076"/>
          <ac:picMkLst>
            <pc:docMk/>
            <pc:sldMk cId="1549273751" sldId="259"/>
            <ac:picMk id="5" creationId="{685A1F18-6ED8-6CAD-04EA-8555467228CD}"/>
          </ac:picMkLst>
        </pc:picChg>
        <pc:picChg chg="add del">
          <ac:chgData name="Chun Sing LAU" userId="b673fcdc-73d2-4a4e-add7-7264e73a9454" providerId="ADAL" clId="{842B7D61-C691-4F27-A5EA-C72990D3BCD2}" dt="2023-01-29T23:19:12.350" v="270" actId="22"/>
          <ac:picMkLst>
            <pc:docMk/>
            <pc:sldMk cId="1549273751" sldId="259"/>
            <ac:picMk id="7" creationId="{DD322365-9356-E032-662A-7D2FF208C5DD}"/>
          </ac:picMkLst>
        </pc:picChg>
      </pc:sldChg>
      <pc:sldChg chg="modSp new mod">
        <pc:chgData name="Chun Sing LAU" userId="b673fcdc-73d2-4a4e-add7-7264e73a9454" providerId="ADAL" clId="{842B7D61-C691-4F27-A5EA-C72990D3BCD2}" dt="2023-01-29T09:07:12.399" v="263" actId="20577"/>
        <pc:sldMkLst>
          <pc:docMk/>
          <pc:sldMk cId="2739927822" sldId="260"/>
        </pc:sldMkLst>
        <pc:spChg chg="mod">
          <ac:chgData name="Chun Sing LAU" userId="b673fcdc-73d2-4a4e-add7-7264e73a9454" providerId="ADAL" clId="{842B7D61-C691-4F27-A5EA-C72990D3BCD2}" dt="2023-01-29T02:06:37.586" v="5"/>
          <ac:spMkLst>
            <pc:docMk/>
            <pc:sldMk cId="2739927822" sldId="260"/>
            <ac:spMk id="2" creationId="{E278F983-49B0-97E3-1EBC-EC70C312F786}"/>
          </ac:spMkLst>
        </pc:spChg>
        <pc:spChg chg="mod">
          <ac:chgData name="Chun Sing LAU" userId="b673fcdc-73d2-4a4e-add7-7264e73a9454" providerId="ADAL" clId="{842B7D61-C691-4F27-A5EA-C72990D3BCD2}" dt="2023-01-29T09:07:12.399" v="263" actId="20577"/>
          <ac:spMkLst>
            <pc:docMk/>
            <pc:sldMk cId="2739927822" sldId="260"/>
            <ac:spMk id="3" creationId="{DBA9CAB6-394B-496E-12CB-CAD069017C67}"/>
          </ac:spMkLst>
        </pc:spChg>
      </pc:sldChg>
      <pc:sldChg chg="addSp delSp modSp add mod setBg">
        <pc:chgData name="Chun Sing LAU" userId="b673fcdc-73d2-4a4e-add7-7264e73a9454" providerId="ADAL" clId="{842B7D61-C691-4F27-A5EA-C72990D3BCD2}" dt="2023-01-29T23:55:20.133" v="353" actId="14100"/>
        <pc:sldMkLst>
          <pc:docMk/>
          <pc:sldMk cId="4137904210" sldId="261"/>
        </pc:sldMkLst>
        <pc:spChg chg="mod">
          <ac:chgData name="Chun Sing LAU" userId="b673fcdc-73d2-4a4e-add7-7264e73a9454" providerId="ADAL" clId="{842B7D61-C691-4F27-A5EA-C72990D3BCD2}" dt="2023-01-29T23:21:15.267" v="290" actId="26606"/>
          <ac:spMkLst>
            <pc:docMk/>
            <pc:sldMk cId="4137904210" sldId="261"/>
            <ac:spMk id="2" creationId="{A5AC98BD-F52F-7654-B676-A10CE66A4D8A}"/>
          </ac:spMkLst>
        </pc:spChg>
        <pc:spChg chg="mod">
          <ac:chgData name="Chun Sing LAU" userId="b673fcdc-73d2-4a4e-add7-7264e73a9454" providerId="ADAL" clId="{842B7D61-C691-4F27-A5EA-C72990D3BCD2}" dt="2023-01-29T23:33:29.641" v="346" actId="20577"/>
          <ac:spMkLst>
            <pc:docMk/>
            <pc:sldMk cId="4137904210" sldId="261"/>
            <ac:spMk id="3" creationId="{A9796727-B72E-7128-FE1F-39F01A18D148}"/>
          </ac:spMkLst>
        </pc:spChg>
        <pc:spChg chg="add del">
          <ac:chgData name="Chun Sing LAU" userId="b673fcdc-73d2-4a4e-add7-7264e73a9454" providerId="ADAL" clId="{842B7D61-C691-4F27-A5EA-C72990D3BCD2}" dt="2023-01-29T23:21:06.805" v="287" actId="26606"/>
          <ac:spMkLst>
            <pc:docMk/>
            <pc:sldMk cId="4137904210" sldId="261"/>
            <ac:spMk id="11" creationId="{5E39A796-BE83-48B1-B33F-35C4A32AAB57}"/>
          </ac:spMkLst>
        </pc:spChg>
        <pc:spChg chg="add del">
          <ac:chgData name="Chun Sing LAU" userId="b673fcdc-73d2-4a4e-add7-7264e73a9454" providerId="ADAL" clId="{842B7D61-C691-4F27-A5EA-C72990D3BCD2}" dt="2023-01-29T23:21:06.805" v="287" actId="26606"/>
          <ac:spMkLst>
            <pc:docMk/>
            <pc:sldMk cId="4137904210" sldId="261"/>
            <ac:spMk id="13" creationId="{72F84B47-E267-4194-8194-831DB7B5547F}"/>
          </ac:spMkLst>
        </pc:spChg>
        <pc:spChg chg="add del">
          <ac:chgData name="Chun Sing LAU" userId="b673fcdc-73d2-4a4e-add7-7264e73a9454" providerId="ADAL" clId="{842B7D61-C691-4F27-A5EA-C72990D3BCD2}" dt="2023-01-29T23:21:15.261" v="289" actId="26606"/>
          <ac:spMkLst>
            <pc:docMk/>
            <pc:sldMk cId="4137904210" sldId="261"/>
            <ac:spMk id="16" creationId="{2B566528-1B12-4246-9431-5C2D7D081168}"/>
          </ac:spMkLst>
        </pc:spChg>
        <pc:spChg chg="add">
          <ac:chgData name="Chun Sing LAU" userId="b673fcdc-73d2-4a4e-add7-7264e73a9454" providerId="ADAL" clId="{842B7D61-C691-4F27-A5EA-C72990D3BCD2}" dt="2023-01-29T23:21:15.267" v="290" actId="26606"/>
          <ac:spMkLst>
            <pc:docMk/>
            <pc:sldMk cId="4137904210" sldId="261"/>
            <ac:spMk id="22" creationId="{2B97F24A-32CE-4C1C-A50D-3016B394DCFB}"/>
          </ac:spMkLst>
        </pc:spChg>
        <pc:spChg chg="add">
          <ac:chgData name="Chun Sing LAU" userId="b673fcdc-73d2-4a4e-add7-7264e73a9454" providerId="ADAL" clId="{842B7D61-C691-4F27-A5EA-C72990D3BCD2}" dt="2023-01-29T23:21:15.267" v="290" actId="26606"/>
          <ac:spMkLst>
            <pc:docMk/>
            <pc:sldMk cId="4137904210" sldId="261"/>
            <ac:spMk id="23" creationId="{CD8B4F24-440B-49E9-B85D-733523DC064B}"/>
          </ac:spMkLst>
        </pc:spChg>
        <pc:grpChg chg="add del">
          <ac:chgData name="Chun Sing LAU" userId="b673fcdc-73d2-4a4e-add7-7264e73a9454" providerId="ADAL" clId="{842B7D61-C691-4F27-A5EA-C72990D3BCD2}" dt="2023-01-29T23:21:15.261" v="289" actId="26606"/>
          <ac:grpSpMkLst>
            <pc:docMk/>
            <pc:sldMk cId="4137904210" sldId="261"/>
            <ac:grpSpMk id="17" creationId="{5995D10D-E9C9-47DB-AE7E-801FEF38F5C9}"/>
          </ac:grpSpMkLst>
        </pc:grpChg>
        <pc:grpChg chg="add del">
          <ac:chgData name="Chun Sing LAU" userId="b673fcdc-73d2-4a4e-add7-7264e73a9454" providerId="ADAL" clId="{842B7D61-C691-4F27-A5EA-C72990D3BCD2}" dt="2023-01-29T23:21:15.261" v="289" actId="26606"/>
          <ac:grpSpMkLst>
            <pc:docMk/>
            <pc:sldMk cId="4137904210" sldId="261"/>
            <ac:grpSpMk id="20" creationId="{828A5161-06F1-46CF-8AD7-844680A59E13}"/>
          </ac:grpSpMkLst>
        </pc:grpChg>
        <pc:picChg chg="del">
          <ac:chgData name="Chun Sing LAU" userId="b673fcdc-73d2-4a4e-add7-7264e73a9454" providerId="ADAL" clId="{842B7D61-C691-4F27-A5EA-C72990D3BCD2}" dt="2023-01-29T23:20:58.153" v="283" actId="478"/>
          <ac:picMkLst>
            <pc:docMk/>
            <pc:sldMk cId="4137904210" sldId="261"/>
            <ac:picMk id="5" creationId="{685A1F18-6ED8-6CAD-04EA-8555467228CD}"/>
          </ac:picMkLst>
        </pc:picChg>
        <pc:picChg chg="add mod">
          <ac:chgData name="Chun Sing LAU" userId="b673fcdc-73d2-4a4e-add7-7264e73a9454" providerId="ADAL" clId="{842B7D61-C691-4F27-A5EA-C72990D3BCD2}" dt="2023-01-29T23:55:20.133" v="353" actId="14100"/>
          <ac:picMkLst>
            <pc:docMk/>
            <pc:sldMk cId="4137904210" sldId="261"/>
            <ac:picMk id="6" creationId="{F0B7D682-C377-B385-5E1E-AA477DD4D2D5}"/>
          </ac:picMkLst>
        </pc:picChg>
      </pc:sldChg>
      <pc:sldChg chg="addSp delSp modSp add mod">
        <pc:chgData name="Chun Sing LAU" userId="b673fcdc-73d2-4a4e-add7-7264e73a9454" providerId="ADAL" clId="{842B7D61-C691-4F27-A5EA-C72990D3BCD2}" dt="2023-01-29T23:58:38.997" v="467" actId="20577"/>
        <pc:sldMkLst>
          <pc:docMk/>
          <pc:sldMk cId="162123297" sldId="262"/>
        </pc:sldMkLst>
        <pc:spChg chg="mod">
          <ac:chgData name="Chun Sing LAU" userId="b673fcdc-73d2-4a4e-add7-7264e73a9454" providerId="ADAL" clId="{842B7D61-C691-4F27-A5EA-C72990D3BCD2}" dt="2023-01-29T23:58:38.997" v="467" actId="20577"/>
          <ac:spMkLst>
            <pc:docMk/>
            <pc:sldMk cId="162123297" sldId="262"/>
            <ac:spMk id="3" creationId="{A9796727-B72E-7128-FE1F-39F01A18D148}"/>
          </ac:spMkLst>
        </pc:spChg>
        <pc:picChg chg="add del mod">
          <ac:chgData name="Chun Sing LAU" userId="b673fcdc-73d2-4a4e-add7-7264e73a9454" providerId="ADAL" clId="{842B7D61-C691-4F27-A5EA-C72990D3BCD2}" dt="2023-01-29T23:57:25.677" v="396" actId="478"/>
          <ac:picMkLst>
            <pc:docMk/>
            <pc:sldMk cId="162123297" sldId="262"/>
            <ac:picMk id="5" creationId="{88191CFA-631E-5C40-FC82-73D2127A2C74}"/>
          </ac:picMkLst>
        </pc:picChg>
        <pc:picChg chg="del">
          <ac:chgData name="Chun Sing LAU" userId="b673fcdc-73d2-4a4e-add7-7264e73a9454" providerId="ADAL" clId="{842B7D61-C691-4F27-A5EA-C72990D3BCD2}" dt="2023-01-29T23:54:49.572" v="348" actId="478"/>
          <ac:picMkLst>
            <pc:docMk/>
            <pc:sldMk cId="162123297" sldId="262"/>
            <ac:picMk id="6" creationId="{F0B7D682-C377-B385-5E1E-AA477DD4D2D5}"/>
          </ac:picMkLst>
        </pc:picChg>
        <pc:picChg chg="add mod">
          <ac:chgData name="Chun Sing LAU" userId="b673fcdc-73d2-4a4e-add7-7264e73a9454" providerId="ADAL" clId="{842B7D61-C691-4F27-A5EA-C72990D3BCD2}" dt="2023-01-29T23:58:19.141" v="444" actId="1036"/>
          <ac:picMkLst>
            <pc:docMk/>
            <pc:sldMk cId="162123297" sldId="262"/>
            <ac:picMk id="8" creationId="{D92A1C72-957D-ADAE-2DD8-106B9953322A}"/>
          </ac:picMkLst>
        </pc:picChg>
      </pc:sldChg>
      <pc:sldChg chg="add">
        <pc:chgData name="Chun Sing LAU" userId="b673fcdc-73d2-4a4e-add7-7264e73a9454" providerId="ADAL" clId="{842B7D61-C691-4F27-A5EA-C72990D3BCD2}" dt="2023-01-29T23:56:59.317" v="395"/>
        <pc:sldMkLst>
          <pc:docMk/>
          <pc:sldMk cId="943971626" sldId="263"/>
        </pc:sldMkLst>
      </pc:sldChg>
      <pc:sldChg chg="modSp new mod">
        <pc:chgData name="Chun Sing LAU" userId="b673fcdc-73d2-4a4e-add7-7264e73a9454" providerId="ADAL" clId="{842B7D61-C691-4F27-A5EA-C72990D3BCD2}" dt="2023-01-30T00:00:03.885" v="493" actId="20577"/>
        <pc:sldMkLst>
          <pc:docMk/>
          <pc:sldMk cId="1213047151" sldId="264"/>
        </pc:sldMkLst>
        <pc:spChg chg="mod">
          <ac:chgData name="Chun Sing LAU" userId="b673fcdc-73d2-4a4e-add7-7264e73a9454" providerId="ADAL" clId="{842B7D61-C691-4F27-A5EA-C72990D3BCD2}" dt="2023-01-29T23:59:04.213" v="478" actId="20577"/>
          <ac:spMkLst>
            <pc:docMk/>
            <pc:sldMk cId="1213047151" sldId="264"/>
            <ac:spMk id="2" creationId="{FFD502B7-F8A8-6681-B27D-AFF437BF1EC8}"/>
          </ac:spMkLst>
        </pc:spChg>
        <pc:spChg chg="mod">
          <ac:chgData name="Chun Sing LAU" userId="b673fcdc-73d2-4a4e-add7-7264e73a9454" providerId="ADAL" clId="{842B7D61-C691-4F27-A5EA-C72990D3BCD2}" dt="2023-01-30T00:00:03.885" v="493" actId="20577"/>
          <ac:spMkLst>
            <pc:docMk/>
            <pc:sldMk cId="1213047151" sldId="264"/>
            <ac:spMk id="3" creationId="{503BADC4-BEFF-BA68-62C1-578AF762A9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B7C9209-CC9E-4F98-9EC9-BE3608D6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- Sales Outlets' Performance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6042380-3CB4-5DDA-DC16-3B83EFAEB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98BD-F52F-7654-B676-A10CE66A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 of the dashboard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96727-B72E-7128-FE1F-39F01A1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 sz="2000" dirty="0"/>
              <a:t>Around 1/3 of the customers joined the loyalty program.</a:t>
            </a:r>
          </a:p>
          <a:p>
            <a:endParaRPr lang="en-CA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5A1F18-6ED8-6CAD-04EA-85554672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7221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AC98BD-F52F-7654-B676-A10CE66A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3800"/>
              <a:t>Highlights of the dashboard (con’t)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96727-B72E-7128-FE1F-39F01A1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Customers who did not join the loyalty program purchased more items over loyalty customer.</a:t>
            </a:r>
          </a:p>
          <a:p>
            <a:r>
              <a:rPr lang="en-US" sz="2000" dirty="0"/>
              <a:t>Season effect – Overall more items were purchased before Christmas over the period afterwards</a:t>
            </a:r>
          </a:p>
          <a:p>
            <a:endParaRPr lang="en-US" sz="2000" dirty="0"/>
          </a:p>
          <a:p>
            <a:endParaRPr lang="en-CA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B7D682-C377-B385-5E1E-AA477DD4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93" y="132370"/>
            <a:ext cx="7691936" cy="61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AC98BD-F52F-7654-B676-A10CE66A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3800"/>
              <a:t>Highlights of the dashboard (con’t)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96727-B72E-7128-FE1F-39F01A1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More non-loyalty program customers purchased over loyalty customer.</a:t>
            </a:r>
          </a:p>
          <a:p>
            <a:endParaRPr lang="en-US" sz="2000" dirty="0"/>
          </a:p>
          <a:p>
            <a:endParaRPr lang="en-CA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191CFA-631E-5C40-FC82-73D2127A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35" y="216283"/>
            <a:ext cx="7624903" cy="61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AC98BD-F52F-7654-B676-A10CE66A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3800"/>
              <a:t>Highlights of the dashboard (con’t)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96727-B72E-7128-FE1F-39F01A1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Non-loyalty program customers purchased higher amount over loyalty customer.</a:t>
            </a:r>
          </a:p>
          <a:p>
            <a:endParaRPr lang="en-US" sz="2000" dirty="0"/>
          </a:p>
          <a:p>
            <a:endParaRPr lang="en-CA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2A1C72-957D-ADAE-2DD8-106B9953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11" y="191593"/>
            <a:ext cx="7921677" cy="62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502B7-F8A8-6681-B27D-AFF437BF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BADC4-BEFF-BA68-62C1-578AF762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joining the loyalty program purchased less in terms of amount and frequency.</a:t>
            </a:r>
          </a:p>
          <a:p>
            <a:r>
              <a:rPr lang="en-US" dirty="0"/>
              <a:t>One </a:t>
            </a:r>
            <a:r>
              <a:rPr lang="en-US"/>
              <a:t>of the suggestion </a:t>
            </a:r>
            <a:r>
              <a:rPr lang="en-US" dirty="0"/>
              <a:t>to improve is to offer loyalty customer exclusive promotion and rewards points campaign to promote frequent purchase.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30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8F983-49B0-97E3-1EBC-EC70C31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9CAB6-394B-496E-12CB-CAD06901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customer demographics should be included in the analysis to increase the effectiveness of the loyalty program.</a:t>
            </a:r>
          </a:p>
          <a:p>
            <a:r>
              <a:rPr lang="en-US" dirty="0"/>
              <a:t>Promotion method can also be part of the analysis to investigate how it can be improved.</a:t>
            </a:r>
          </a:p>
          <a:p>
            <a:r>
              <a:rPr lang="en-US" dirty="0"/>
              <a:t>Data of longer timeframe should be collected for better analysis to avoid bias due to seasonal effect.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92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180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- Sales Outlets' Performance</vt:lpstr>
      <vt:lpstr>Highlights of the dashboard</vt:lpstr>
      <vt:lpstr>Highlights of the dashboard (con’t)</vt:lpstr>
      <vt:lpstr>Highlights of the dashboard (con’t)</vt:lpstr>
      <vt:lpstr>Highlights of the dashboard (con’t)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Sales Outlets' Performance</dc:title>
  <dc:creator/>
  <cp:lastModifiedBy>Brian Lau</cp:lastModifiedBy>
  <cp:revision>1</cp:revision>
  <dcterms:created xsi:type="dcterms:W3CDTF">2023-01-28T19:30:07Z</dcterms:created>
  <dcterms:modified xsi:type="dcterms:W3CDTF">2023-01-30T00:00:08Z</dcterms:modified>
</cp:coreProperties>
</file>