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7" r:id="rId2"/>
    <p:sldId id="258" r:id="rId3"/>
    <p:sldId id="259" r:id="rId4"/>
    <p:sldId id="260" r:id="rId5"/>
    <p:sldId id="263" r:id="rId6"/>
    <p:sldId id="267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8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69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658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901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3036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2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726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3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829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654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716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2D6E202-B606-4609-B914-27C9371A1F6D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950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D6E202-B606-4609-B914-27C9371A1F6D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34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apidapi.com/guides/fetch-api" TargetMode="External"/><Relationship Id="rId7" Type="http://schemas.openxmlformats.org/officeDocument/2006/relationships/hyperlink" Target="https://www.youtube.com/" TargetMode="External"/><Relationship Id="rId2" Type="http://schemas.openxmlformats.org/officeDocument/2006/relationships/hyperlink" Target="https://itnext.io/authentication-in-mern-stack-using-jwt-25c966027f7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erotomastery.io/courses/coding-bootcamp/" TargetMode="External"/><Relationship Id="rId5" Type="http://schemas.openxmlformats.org/officeDocument/2006/relationships/hyperlink" Target="https://tachyons.io/" TargetMode="External"/><Relationship Id="rId4" Type="http://schemas.openxmlformats.org/officeDocument/2006/relationships/hyperlink" Target="https://quizlet.com/lates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8"/>
            <a:ext cx="6253317" cy="2570268"/>
          </a:xfrm>
        </p:spPr>
        <p:txBody>
          <a:bodyPr>
            <a:normAutofit/>
          </a:bodyPr>
          <a:lstStyle/>
          <a:p>
            <a:r>
              <a:rPr lang="en-US" sz="8000" dirty="0"/>
              <a:t>Study Buddy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5056094"/>
            <a:ext cx="6269347" cy="1470212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Brian Patrao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Vishal Desai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Shruthi Venkatesh</a:t>
            </a:r>
          </a:p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Divya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Prajapati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3E8C5F-9C12-4910-8F5B-5B6ABE2D574D}"/>
              </a:ext>
            </a:extLst>
          </p:cNvPr>
          <p:cNvSpPr txBox="1"/>
          <p:nvPr/>
        </p:nvSpPr>
        <p:spPr>
          <a:xfrm>
            <a:off x="5427754" y="3863788"/>
            <a:ext cx="377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INFO 6150 FINAL PROJECT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54BCCD9-49B3-9E6C-9831-F941EE40F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EC9DE8E-F952-856A-B6BD-7D8D2DFAE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5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0385607-2373-68F7-B87A-7C1E05D1B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D0F6A76-2279-7B43-1E8C-36F07F0D2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79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451E-F5BD-47FF-AA54-143DD6D8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95549-1DE1-4BAC-A53F-806AAA726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47793"/>
            <a:ext cx="10554574" cy="3636511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https://itnext.io/authentication-in-mern-stack-using-jwt-25c966027f77</a:t>
            </a:r>
            <a:endParaRPr lang="en-IN" dirty="0"/>
          </a:p>
          <a:p>
            <a:r>
              <a:rPr lang="en-IN" dirty="0">
                <a:hlinkClick r:id="rId3"/>
              </a:rPr>
              <a:t>https://rapidapi.com/guides/fetch-api</a:t>
            </a:r>
            <a:endParaRPr lang="en-IN" dirty="0"/>
          </a:p>
          <a:p>
            <a:r>
              <a:rPr lang="en-IN" dirty="0">
                <a:hlinkClick r:id="rId4"/>
              </a:rPr>
              <a:t>https://quizlet.com/latest</a:t>
            </a:r>
            <a:endParaRPr lang="en-IN" dirty="0"/>
          </a:p>
          <a:p>
            <a:r>
              <a:rPr lang="en-IN" dirty="0">
                <a:hlinkClick r:id="rId5"/>
              </a:rPr>
              <a:t>https://tachyons.io/</a:t>
            </a:r>
            <a:endParaRPr lang="en-IN" dirty="0"/>
          </a:p>
          <a:p>
            <a:r>
              <a:rPr lang="en-IN" dirty="0">
                <a:hlinkClick r:id="rId6"/>
              </a:rPr>
              <a:t>https://zerotomastery.io/courses/coding-bootcamp/</a:t>
            </a:r>
            <a:endParaRPr lang="en-IN" dirty="0"/>
          </a:p>
          <a:p>
            <a:r>
              <a:rPr lang="en-IN" dirty="0">
                <a:hlinkClick r:id="rId7"/>
              </a:rPr>
              <a:t>https://www.youtube.com/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6404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6ED467-EE41-4B65-9FC8-9EF873FE51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A69E55-F4B1-4A32-9CD3-54EEBC2FB9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35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PURPOSE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2232213"/>
            <a:ext cx="12012706" cy="3793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Doubts is the most important part when student is studying, Study Buddy helps to connect with other students from same course.</a:t>
            </a:r>
          </a:p>
          <a:p>
            <a:r>
              <a:rPr lang="en-US" dirty="0">
                <a:solidFill>
                  <a:srgbClr val="FFFFFF"/>
                </a:solidFill>
              </a:rPr>
              <a:t>Students can discuss doubts with teachers, other students and also helps in keeping notes.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D833C8-1EBF-4CC3-BB9D-332E8FB7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Techstack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84A0B-2365-4DD9-A68E-534E51F12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46404"/>
            <a:ext cx="10554574" cy="3636511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/>
              <a:t>Api</a:t>
            </a:r>
            <a:endParaRPr lang="en-IN" dirty="0"/>
          </a:p>
          <a:p>
            <a:pPr lvl="1">
              <a:buFont typeface="+mj-lt"/>
              <a:buAutoNum type="arabicPeriod"/>
            </a:pPr>
            <a:r>
              <a:rPr lang="en-IN" dirty="0"/>
              <a:t>Node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Fetch</a:t>
            </a:r>
          </a:p>
          <a:p>
            <a:pPr lvl="1">
              <a:buFont typeface="+mj-lt"/>
              <a:buAutoNum type="arabicPeriod"/>
            </a:pPr>
            <a:r>
              <a:rPr lang="en-IN" dirty="0" err="1"/>
              <a:t>Axios</a:t>
            </a:r>
            <a:endParaRPr lang="en-IN" dirty="0"/>
          </a:p>
          <a:p>
            <a:r>
              <a:rPr lang="en-IN" dirty="0"/>
              <a:t>Database</a:t>
            </a:r>
          </a:p>
          <a:p>
            <a:pPr lvl="1"/>
            <a:r>
              <a:rPr lang="en-IN" dirty="0"/>
              <a:t>MongoDB</a:t>
            </a:r>
          </a:p>
          <a:p>
            <a:r>
              <a:rPr lang="en-IN" dirty="0"/>
              <a:t>Others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React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JWT Tokens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/>
              <a:t>Dotenv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Particles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md5 sha1 (for encryption)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4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92470A-92C8-41BC-8273-3974F40B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Contribution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96191B-39F0-4BAF-A1D1-F74862A14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Brian Patrao : Sign-in/Registration, User Authentication, Tying components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Vishal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esai : Home Page, Notes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Shruthi Venkatesh : Discussion, Courses</a:t>
            </a: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Divya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Prajapati : Domain Model,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EmptyState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modal styles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98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88A6A12-C403-5615-8F4F-FD311D482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1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3A85960-9DDA-9465-1B75-5D8F99BD2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3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6FA72B0-3A5E-048D-022F-6E8CDA40D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5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4F38E7F-DA63-0C6D-EF30-9BD84E460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FCD571-2806-83AB-2B39-5212AC310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39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57</TotalTime>
  <Words>160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Quotable</vt:lpstr>
      <vt:lpstr>Study Buddy</vt:lpstr>
      <vt:lpstr>PURPOSE</vt:lpstr>
      <vt:lpstr>Techstack</vt:lpstr>
      <vt:lpstr>Contribution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Buddy</dc:title>
  <dc:creator>brian patrao</dc:creator>
  <cp:lastModifiedBy>Asus</cp:lastModifiedBy>
  <cp:revision>8</cp:revision>
  <dcterms:created xsi:type="dcterms:W3CDTF">2022-12-08T16:08:52Z</dcterms:created>
  <dcterms:modified xsi:type="dcterms:W3CDTF">2022-12-13T18:37:55Z</dcterms:modified>
</cp:coreProperties>
</file>