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>
        <p:scale>
          <a:sx n="106" d="100"/>
          <a:sy n="106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4C15-AC5E-6D41-ADA0-D45461DA5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3DA7-2540-6B48-B848-3454F501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25B1-C035-9643-B58B-6CB4312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912B-47E6-C341-BCBE-0576EC55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1CD1-EA53-B945-981B-9F12ABFF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5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B6C5-1BAA-AA4F-AFA7-EB150F48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56D93-58E7-1E4B-9A35-14AF0D5C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34C3-64B4-614A-BED9-EAD8AE38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3D49D-9140-E243-9797-B7B139E5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26E7-C0C0-3945-BDAA-62CECDCF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5A04E-53D6-2D49-897D-08465DC4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C512-85C5-254C-AFCB-E750B1E0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AB95-23CE-D64A-9D91-B50B936E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83F4-6CBB-6246-8ADD-11A8AC5E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C3FD-692D-E845-9FF4-06BA1031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E8C3-970D-914B-8AE6-7DEEFA9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C78E-B7BA-E046-B836-78695CED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BF04-EB1B-E745-BC2F-28BBA73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6EDA-EB3D-BA4D-A815-C50BCB8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0328-9500-3943-A5D6-69450EF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0F43-A75D-A545-A99B-F1456CB9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6F237-EA65-7C4C-A1AC-0E8469FA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1BF9-DBF8-BB42-A550-EEF325A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C62B-C7FD-944B-875C-F8EF3A2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405B-9648-2F42-94A4-F1FCD293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3688-084A-D744-9AEE-9DF25FCF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54BB-74EC-F445-AD5E-2114057E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5C01C-33DB-6C4A-B10C-47B5C9A0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96EE-113D-4A4D-8D97-5B4AD1A8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540E6-A9A7-5B42-9A87-745E8F9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553F-C5A2-2341-93CE-4AD89589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C273-82F3-0A4A-BBF2-15D5EA0E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B7C48-3C4A-B747-8AF7-BD83BDED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78FE-F0E2-4740-B9CF-8B36875B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CB03A-D1E0-1545-9600-515176C2A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E772D-EAE7-0A4B-8E8D-179A72412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56D78-2B5E-3A43-85B1-D34E0D70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47032-748C-814E-BB57-B8DEBEEB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16CCB-5E28-4149-A215-439370B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0C20-C5AE-004C-B2B6-6AC4737A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219A7-5006-0949-BF22-CF6275E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EA196-6A15-ED49-8F2B-EE41BE23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433CC-A478-3A46-8ADA-2768A92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DBF39-51C0-374F-9E85-67A42AD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67E6F-E9D1-1145-B9AE-2647EBB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A7412-5D23-A94A-80D9-F3B4685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81D-C615-9C4D-BB68-829778FF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A0FD-EE92-8F4A-BB45-E0AD8B9E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D346-B1FD-D947-B59C-8C14BF6C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5FB5-C03A-CF4A-87E1-63A21BFC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15187-B745-9D4E-87CE-06F22A54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02F8-D7CC-E447-B791-35AE492E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2C77-5646-3A4F-89D5-0196D33F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75D4-8745-C143-BE75-60748A21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29B2-E6C7-7945-995D-2E55CD80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90F9C-9541-3449-9BF5-480A94F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A4A9-6B9C-5749-A43B-6F8A8FA7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EAB9-BA47-BC4E-BEA7-B6CD2AF2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98BB5-0A7E-E045-AD1B-FEEC0157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0723-F4CC-524A-A7EE-E516DA7C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06B5-59C4-F54B-B0AC-1C5A7189A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5039-48D8-0F41-BD89-0730436D7C1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2751-334A-6147-BA5B-40AE96111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AF82-3D33-F149-90F1-C3E944BA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192B-5E5C-514F-B520-CB397996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131-9561-CD40-A2DD-0CEBC037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F02D-AD9F-A74D-BE91-478AEC460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7FD2ECA-F39E-1F49-809D-2E47AB1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955" y="603738"/>
            <a:ext cx="2607220" cy="5650523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4EA9325-691A-AA46-B725-CA415502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02" y="603738"/>
            <a:ext cx="2607220" cy="5650523"/>
          </a:xfrm>
          <a:prstGeom prst="rect">
            <a:avLst/>
          </a:prstGeom>
        </p:spPr>
      </p:pic>
      <p:pic>
        <p:nvPicPr>
          <p:cNvPr id="11" name="Picture 1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9F630F7-5F05-9A47-B4AD-639372B6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8" y="603737"/>
            <a:ext cx="2607221" cy="5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028D456-D9B4-A545-BA70-5BFC9BB9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75" y="1185111"/>
            <a:ext cx="2688365" cy="44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Powers</dc:creator>
  <cp:lastModifiedBy>Brian Powers</cp:lastModifiedBy>
  <cp:revision>2</cp:revision>
  <dcterms:created xsi:type="dcterms:W3CDTF">2020-12-12T16:45:06Z</dcterms:created>
  <dcterms:modified xsi:type="dcterms:W3CDTF">2020-12-12T17:01:09Z</dcterms:modified>
</cp:coreProperties>
</file>