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33"/>
  </p:notesMasterIdLst>
  <p:sldIdLst>
    <p:sldId id="256" r:id="rId2"/>
    <p:sldId id="352" r:id="rId3"/>
    <p:sldId id="353" r:id="rId4"/>
    <p:sldId id="354" r:id="rId5"/>
    <p:sldId id="306" r:id="rId6"/>
    <p:sldId id="265" r:id="rId7"/>
    <p:sldId id="349" r:id="rId8"/>
    <p:sldId id="259" r:id="rId9"/>
    <p:sldId id="277" r:id="rId10"/>
    <p:sldId id="269" r:id="rId11"/>
    <p:sldId id="350" r:id="rId12"/>
    <p:sldId id="266" r:id="rId13"/>
    <p:sldId id="313" r:id="rId14"/>
    <p:sldId id="312" r:id="rId15"/>
    <p:sldId id="351" r:id="rId16"/>
    <p:sldId id="289" r:id="rId17"/>
    <p:sldId id="323" r:id="rId18"/>
    <p:sldId id="344" r:id="rId19"/>
    <p:sldId id="281" r:id="rId20"/>
    <p:sldId id="320" r:id="rId21"/>
    <p:sldId id="284" r:id="rId22"/>
    <p:sldId id="285" r:id="rId23"/>
    <p:sldId id="280" r:id="rId24"/>
    <p:sldId id="345" r:id="rId25"/>
    <p:sldId id="287" r:id="rId26"/>
    <p:sldId id="317" r:id="rId27"/>
    <p:sldId id="318" r:id="rId28"/>
    <p:sldId id="319" r:id="rId29"/>
    <p:sldId id="335" r:id="rId30"/>
    <p:sldId id="346" r:id="rId31"/>
    <p:sldId id="32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2"/>
    <a:srgbClr val="F99191"/>
    <a:srgbClr val="F46262"/>
    <a:srgbClr val="FCC4C4"/>
    <a:srgbClr val="F9B1B1"/>
    <a:srgbClr val="C6C6C6"/>
    <a:srgbClr val="006600"/>
    <a:srgbClr val="CC0066"/>
    <a:srgbClr val="99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5441" autoAdjust="0"/>
  </p:normalViewPr>
  <p:slideViewPr>
    <p:cSldViewPr snapToGrid="0">
      <p:cViewPr varScale="1">
        <p:scale>
          <a:sx n="82" d="100"/>
          <a:sy n="82" d="100"/>
        </p:scale>
        <p:origin x="145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229F-071D-4EC3-8981-81A82A75990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0B7AD-766B-4DC0-9D5C-B1312101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0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4E31A3-CF0C-499B-84D3-CF841013B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5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4E31A3-CF0C-499B-84D3-CF841013B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5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4E31A3-CF0C-499B-84D3-CF841013B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6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79E427-6BB1-431B-95D2-BFC697F9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1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3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9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6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4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5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8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3B91F5-391E-4D73-897E-18B122161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5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99C6CE6-BBCD-414A-81EB-04A180582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6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4E31A3-CF0C-499B-84D3-CF841013B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8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B7AD-766B-4DC0-9D5C-B13121011A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887D-1494-4CFF-83D2-2E31F9D1C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4712"/>
            <a:ext cx="10515600" cy="16459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94AF-DEC1-453B-A086-943D74E8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17520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B5DD-FF1B-41EB-82AF-39077B01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F2A4-B9CF-47D1-932D-88162C3BE8C1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E3D6-95E0-4930-A676-0D3B782C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3DF0-3376-4CEA-A254-12F6B163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94B67-02DC-4D84-880A-B31D6E6D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5837128"/>
            <a:ext cx="2785212" cy="64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D8EC9-D9DE-4A13-B5EE-AFEED956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56" y="5837128"/>
            <a:ext cx="392508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8CD1-376A-4DAD-B0F0-AED41940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8001-2565-47DD-B551-CC194505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D47A-A237-4F85-9C42-1FE9A70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BFD-5C37-4BC7-920A-626E925B08B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55B8-3E7D-4AD8-AE61-EB82225C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820-B622-43D1-B97C-1877CBB4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14EC-3272-4CA4-8C47-142BA9C6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49DE-658F-4E64-8A1E-E25484CE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94DE-0340-4F26-9C42-F10C77E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B3F1-C5A5-449E-BAE6-05160B0761A5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D84E-91CD-423F-A75D-8D2528B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20AA-8C2A-49A5-B2FD-267DF05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F717-95A8-4926-AC4B-84BB45F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E888-EAB0-4A1D-923E-61B0D082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6B35-9F4E-44BB-BC95-C94EDD6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79E-64AA-4D52-BF20-AD21DF17B366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741E-DEDD-4A24-816C-AA7003C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4692-A0C0-4416-9BF9-42F9CAB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3141-C267-4D48-92B7-8AD25CBC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B7F2-CDA6-4FA0-B5BB-F03C3598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876E-6CF1-453A-86D4-7273A24E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7DF-9829-4395-93EE-29E542FD9810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6E2-FF4A-46C5-8475-FB1F1E5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4A60-1B87-43BD-B264-D05E860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C9F2-8D24-4766-B5D0-A9C1367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9755-CA12-4071-8301-6EE536A2E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D896-7D9B-4EAA-AD0C-A3D0B498E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427A-0A48-40CC-9D25-32B533F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AB3F-ECF1-4575-956C-AE699985797B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3131-1F8C-4CF9-9AAA-776263F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692E-6290-46D9-9518-DFB3BAF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0E43-2531-4C9A-950B-17AB8B9C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6429-7E0A-49D1-ABEA-6121A083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19059-CCE5-4001-89A8-BDC76F70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CF947-DAFC-46DC-9930-17876397A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22458-435A-45DD-99B4-2C260612B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08CE4-C8CA-4E4C-90C3-0D45178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88FC-4019-44CD-836C-D17385C9BDBD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9512-24C0-4AA2-84FF-913AE7B4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AA493-46C9-40FD-9796-5DBB1AC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CC9-F8E6-4897-BA88-CCE3C04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E6A39-C7BD-409C-AF2E-DAAA5591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28F-1316-4885-8220-2F765DA2ECD5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6D4E2-257B-4232-8B03-EB3CE66A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0593A-D5C2-4DAE-805A-44A66B2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03C10-75A4-49EE-9E4B-703B8017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49F-BEAE-4055-BE34-5ABD1874DFF9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6B668-84D7-42C2-8E7E-6FF8A11B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AD155-D7D4-475C-B77F-4B5EF13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35B4-D3BA-48CA-A8D1-2FECD1E6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7732-723F-4A4D-83CC-57905B2C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B66CC-F3C9-43D7-9FDD-B9602642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40BE-94F1-44DE-8FB5-65C23960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020A-8E65-447F-BE67-4B2D8D9ADA88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1863-7F42-4BBF-93E1-F83C976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1B24-E2FD-4D9C-91C9-AE47D6B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6567-113C-4FC3-BE25-CC389A73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C9A5D-1D40-457C-867E-072A902D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2DB9-B1BF-4A89-AFD4-9BD1D23D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9A76-0C69-423D-9240-5B8ECDD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EA55-7215-482D-903F-5DAA319BA236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3D5E-D735-45D7-8116-6ED08639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F37E-6F7B-4912-BE93-98290F1A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13DB2-BF18-417F-A27F-59D11493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9576"/>
            <a:ext cx="114300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331-AC51-48EB-8AF6-A89A8931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59F2-BF05-4382-99DC-E6A15F67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A6E8-45C0-4504-A798-1DD143A36CE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F962-DDE2-4632-8393-D73CF678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E501-FC68-4BE4-ACD7-91CE290B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1687-05A4-4BF3-B1AC-AF027E4AC5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ED7D3-8995-4F01-A971-96B3B43BF9AD}"/>
              </a:ext>
            </a:extLst>
          </p:cNvPr>
          <p:cNvSpPr/>
          <p:nvPr/>
        </p:nvSpPr>
        <p:spPr>
          <a:xfrm>
            <a:off x="1" y="1"/>
            <a:ext cx="12191999" cy="23018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3CF7E19A-36C3-483D-A61A-BB6D4EC95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87" y="17679"/>
            <a:ext cx="2264408" cy="20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7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Calibri" panose="020F050202020403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9EC-1BD4-4CE3-B082-C944D49E5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Jumanji: The Case for Dynamic NUCA in the Datacenter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C1F1-459F-4EC1-B6C4-DC28BA1D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74" y="3397497"/>
            <a:ext cx="10583174" cy="2004649"/>
          </a:xfrm>
        </p:spPr>
        <p:txBody>
          <a:bodyPr>
            <a:normAutofit/>
          </a:bodyPr>
          <a:lstStyle/>
          <a:p>
            <a:r>
              <a:rPr lang="en-US" sz="3600" b="1" dirty="0"/>
              <a:t>Brian C. Schwedock</a:t>
            </a:r>
            <a:r>
              <a:rPr lang="en-US" sz="3600" dirty="0"/>
              <a:t>, Nathan Beckmann</a:t>
            </a:r>
          </a:p>
          <a:p>
            <a:endParaRPr lang="en-US" sz="3600" dirty="0"/>
          </a:p>
          <a:p>
            <a:r>
              <a:rPr lang="en-US" sz="3600" dirty="0"/>
              <a:t>MICRO 2020</a:t>
            </a:r>
          </a:p>
        </p:txBody>
      </p:sp>
    </p:spTree>
    <p:extLst>
      <p:ext uri="{BB962C8B-B14F-4D97-AF65-F5344CB8AC3E}">
        <p14:creationId xmlns:p14="http://schemas.microsoft.com/office/powerpoint/2010/main" val="361762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AA5D90F-39A8-4422-BB99-4B482389706F}"/>
              </a:ext>
            </a:extLst>
          </p:cNvPr>
          <p:cNvGrpSpPr/>
          <p:nvPr/>
        </p:nvGrpSpPr>
        <p:grpSpPr>
          <a:xfrm>
            <a:off x="7594304" y="1900023"/>
            <a:ext cx="4277712" cy="3654687"/>
            <a:chOff x="3900406" y="1554583"/>
            <a:chExt cx="4277712" cy="365468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0C74A1E-7828-48D2-A7D8-F85E406CC251}"/>
                </a:ext>
              </a:extLst>
            </p:cNvPr>
            <p:cNvSpPr/>
            <p:nvPr/>
          </p:nvSpPr>
          <p:spPr>
            <a:xfrm rot="16200000">
              <a:off x="4417268" y="1221638"/>
              <a:ext cx="3220307" cy="3886198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E66A5E-2B9D-41E9-B0D7-607113012E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06894" y="2395870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6C58A0-4114-40D2-B5A5-0D62025A85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4600" y="1617126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2A152A-7F42-4431-B65D-695714F2B3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557" y="852172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FE8C28-78DB-4D2B-A6E4-43A941A648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262" y="73427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D88665-23E4-4427-8658-1BCBCCAE14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54510" y="3097995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D3982F-660B-46DE-B8DF-82A86BF090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07474" y="3139176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23EC61-BD88-473C-BCFD-700375ACD8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9242" y="3126311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45933B-10EE-4F9D-8D2A-4AE3A8F7DB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8379" y="3119696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97B74A-1444-416D-A7D0-FCC7B51C1C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06186" y="3139251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FC8A2BE-FD90-47E3-8D7F-9C056588B851}"/>
                </a:ext>
              </a:extLst>
            </p:cNvPr>
            <p:cNvSpPr/>
            <p:nvPr/>
          </p:nvSpPr>
          <p:spPr>
            <a:xfrm rot="16200000">
              <a:off x="3918375" y="187562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0B4BF4C-BFD6-4D27-8C43-ADC74586120F}"/>
                </a:ext>
              </a:extLst>
            </p:cNvPr>
            <p:cNvSpPr/>
            <p:nvPr/>
          </p:nvSpPr>
          <p:spPr>
            <a:xfrm rot="16200000">
              <a:off x="4287295" y="1752741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3C8F6AE-04FE-44B2-B6CC-2CCCB7C1EC7F}"/>
                </a:ext>
              </a:extLst>
            </p:cNvPr>
            <p:cNvSpPr/>
            <p:nvPr/>
          </p:nvSpPr>
          <p:spPr>
            <a:xfrm rot="16200000">
              <a:off x="4680622" y="187562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B509676-F255-4F10-8FF2-C5A8137707E4}"/>
                </a:ext>
              </a:extLst>
            </p:cNvPr>
            <p:cNvSpPr/>
            <p:nvPr/>
          </p:nvSpPr>
          <p:spPr>
            <a:xfrm rot="16200000">
              <a:off x="5049542" y="1752741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B8B047-0E5B-40BA-AC51-9302F0F3AE5A}"/>
                </a:ext>
              </a:extLst>
            </p:cNvPr>
            <p:cNvSpPr/>
            <p:nvPr/>
          </p:nvSpPr>
          <p:spPr>
            <a:xfrm rot="16200000">
              <a:off x="5442870" y="187562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70197030-E8A8-48B6-ACBF-663DF708E41C}"/>
                </a:ext>
              </a:extLst>
            </p:cNvPr>
            <p:cNvSpPr/>
            <p:nvPr/>
          </p:nvSpPr>
          <p:spPr>
            <a:xfrm rot="16200000">
              <a:off x="5811790" y="1752741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B77A33-E371-4958-B7C6-DA2E404290AB}"/>
                </a:ext>
              </a:extLst>
            </p:cNvPr>
            <p:cNvSpPr/>
            <p:nvPr/>
          </p:nvSpPr>
          <p:spPr>
            <a:xfrm rot="16200000">
              <a:off x="6205117" y="187562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8278D6E-D42B-4B93-A28A-2C52756BA950}"/>
                </a:ext>
              </a:extLst>
            </p:cNvPr>
            <p:cNvSpPr/>
            <p:nvPr/>
          </p:nvSpPr>
          <p:spPr>
            <a:xfrm rot="16200000">
              <a:off x="6574037" y="1752741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DF083B-58FA-427D-AFD8-9C8612AB6907}"/>
                </a:ext>
              </a:extLst>
            </p:cNvPr>
            <p:cNvSpPr/>
            <p:nvPr/>
          </p:nvSpPr>
          <p:spPr>
            <a:xfrm rot="16200000">
              <a:off x="6967365" y="187562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890140E-4E36-4ECE-AFF2-1F1D46C437CC}"/>
                </a:ext>
              </a:extLst>
            </p:cNvPr>
            <p:cNvSpPr/>
            <p:nvPr/>
          </p:nvSpPr>
          <p:spPr>
            <a:xfrm rot="16200000">
              <a:off x="7336285" y="1752741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6C0CE-4636-45BA-8DC8-FE658BEF7343}"/>
                </a:ext>
              </a:extLst>
            </p:cNvPr>
            <p:cNvSpPr/>
            <p:nvPr/>
          </p:nvSpPr>
          <p:spPr>
            <a:xfrm rot="16200000">
              <a:off x="3918375" y="266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0B5DE9AD-8B3A-4558-B23D-32E39CB71C61}"/>
                </a:ext>
              </a:extLst>
            </p:cNvPr>
            <p:cNvSpPr/>
            <p:nvPr/>
          </p:nvSpPr>
          <p:spPr>
            <a:xfrm rot="16200000">
              <a:off x="4287295" y="2542742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EFE9286-BDCE-414F-B6CA-FF1EB7D0A890}"/>
                </a:ext>
              </a:extLst>
            </p:cNvPr>
            <p:cNvSpPr/>
            <p:nvPr/>
          </p:nvSpPr>
          <p:spPr>
            <a:xfrm rot="16200000">
              <a:off x="4680622" y="266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0476E79-49B8-4712-91D7-F615C191652E}"/>
                </a:ext>
              </a:extLst>
            </p:cNvPr>
            <p:cNvSpPr/>
            <p:nvPr/>
          </p:nvSpPr>
          <p:spPr>
            <a:xfrm rot="16200000">
              <a:off x="5049542" y="2542742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6003AC1-D56B-4FA9-AB1A-AE3D125AA079}"/>
                </a:ext>
              </a:extLst>
            </p:cNvPr>
            <p:cNvSpPr/>
            <p:nvPr/>
          </p:nvSpPr>
          <p:spPr>
            <a:xfrm rot="16200000">
              <a:off x="5442870" y="266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A89B6C8D-48BF-47D6-AEB6-AD7600C5D29E}"/>
                </a:ext>
              </a:extLst>
            </p:cNvPr>
            <p:cNvSpPr/>
            <p:nvPr/>
          </p:nvSpPr>
          <p:spPr>
            <a:xfrm rot="16200000">
              <a:off x="5811790" y="2542742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D7F3674-0088-4EB2-8C05-85F301273316}"/>
                </a:ext>
              </a:extLst>
            </p:cNvPr>
            <p:cNvSpPr/>
            <p:nvPr/>
          </p:nvSpPr>
          <p:spPr>
            <a:xfrm rot="16200000">
              <a:off x="6205117" y="266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9B97426-4CCF-4DAA-AD87-6B472D9160F1}"/>
                </a:ext>
              </a:extLst>
            </p:cNvPr>
            <p:cNvSpPr/>
            <p:nvPr/>
          </p:nvSpPr>
          <p:spPr>
            <a:xfrm rot="16200000">
              <a:off x="6574037" y="2542742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05BABC7-FA14-4246-97A3-19F8ECB0D5D8}"/>
                </a:ext>
              </a:extLst>
            </p:cNvPr>
            <p:cNvSpPr/>
            <p:nvPr/>
          </p:nvSpPr>
          <p:spPr>
            <a:xfrm rot="16200000">
              <a:off x="6967365" y="266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8BB6216-BEA1-40C3-B991-D3A69B25A120}"/>
                </a:ext>
              </a:extLst>
            </p:cNvPr>
            <p:cNvSpPr/>
            <p:nvPr/>
          </p:nvSpPr>
          <p:spPr>
            <a:xfrm rot="16200000">
              <a:off x="7336285" y="2542742"/>
              <a:ext cx="683890" cy="443183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943C3FF-BA26-442B-ADB6-5EB292C80E6B}"/>
                </a:ext>
              </a:extLst>
            </p:cNvPr>
            <p:cNvSpPr/>
            <p:nvPr/>
          </p:nvSpPr>
          <p:spPr>
            <a:xfrm rot="16200000">
              <a:off x="3918375" y="345562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64A3C9C-6750-407D-AF7F-D8206CD0EC79}"/>
                </a:ext>
              </a:extLst>
            </p:cNvPr>
            <p:cNvSpPr/>
            <p:nvPr/>
          </p:nvSpPr>
          <p:spPr>
            <a:xfrm rot="16200000">
              <a:off x="4287295" y="3332743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3E00A76-644B-424C-9CC8-3FBA5DC919ED}"/>
                </a:ext>
              </a:extLst>
            </p:cNvPr>
            <p:cNvSpPr/>
            <p:nvPr/>
          </p:nvSpPr>
          <p:spPr>
            <a:xfrm rot="16200000">
              <a:off x="4680622" y="345562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91A5AA-FAD1-4561-8DEF-924B000EE0E1}"/>
                </a:ext>
              </a:extLst>
            </p:cNvPr>
            <p:cNvSpPr/>
            <p:nvPr/>
          </p:nvSpPr>
          <p:spPr>
            <a:xfrm rot="16200000">
              <a:off x="5049542" y="3332743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708DBD2-F943-4F92-AFD1-1D23F2913D43}"/>
                </a:ext>
              </a:extLst>
            </p:cNvPr>
            <p:cNvSpPr/>
            <p:nvPr/>
          </p:nvSpPr>
          <p:spPr>
            <a:xfrm rot="16200000">
              <a:off x="5442870" y="345562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51C76BE-ED6F-45E5-AAE3-E8FC14C46205}"/>
                </a:ext>
              </a:extLst>
            </p:cNvPr>
            <p:cNvSpPr/>
            <p:nvPr/>
          </p:nvSpPr>
          <p:spPr>
            <a:xfrm rot="16200000">
              <a:off x="5811790" y="3332743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BBE9A62-6E06-4B3D-B230-20BFB5B531B8}"/>
                </a:ext>
              </a:extLst>
            </p:cNvPr>
            <p:cNvSpPr/>
            <p:nvPr/>
          </p:nvSpPr>
          <p:spPr>
            <a:xfrm rot="16200000">
              <a:off x="6205117" y="345562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1D3CFA0-13E3-4148-9FAC-E5783536D58D}"/>
                </a:ext>
              </a:extLst>
            </p:cNvPr>
            <p:cNvSpPr/>
            <p:nvPr/>
          </p:nvSpPr>
          <p:spPr>
            <a:xfrm rot="16200000">
              <a:off x="6574037" y="3332743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B03C55F-097E-4B99-9316-8A64316B1243}"/>
                </a:ext>
              </a:extLst>
            </p:cNvPr>
            <p:cNvSpPr/>
            <p:nvPr/>
          </p:nvSpPr>
          <p:spPr>
            <a:xfrm rot="16200000">
              <a:off x="6967365" y="345562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BE2F294-6D8B-49CE-8C71-D53C4AFC7FA7}"/>
                </a:ext>
              </a:extLst>
            </p:cNvPr>
            <p:cNvSpPr/>
            <p:nvPr/>
          </p:nvSpPr>
          <p:spPr>
            <a:xfrm rot="16200000">
              <a:off x="7336285" y="3332743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B6F9D9E-38E0-4A55-A8B2-3FBF8E5C3872}"/>
                </a:ext>
              </a:extLst>
            </p:cNvPr>
            <p:cNvSpPr/>
            <p:nvPr/>
          </p:nvSpPr>
          <p:spPr>
            <a:xfrm rot="16200000">
              <a:off x="3918375" y="424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015F6DC-8180-4597-A0D7-59EB0F1C5697}"/>
                </a:ext>
              </a:extLst>
            </p:cNvPr>
            <p:cNvSpPr/>
            <p:nvPr/>
          </p:nvSpPr>
          <p:spPr>
            <a:xfrm rot="16200000">
              <a:off x="4287295" y="4122742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E032819-6265-4ED3-8123-9F019CC40AF4}"/>
                </a:ext>
              </a:extLst>
            </p:cNvPr>
            <p:cNvSpPr/>
            <p:nvPr/>
          </p:nvSpPr>
          <p:spPr>
            <a:xfrm rot="16200000">
              <a:off x="4680622" y="424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F117C68-BC27-43A3-9FBB-2084F15ED982}"/>
                </a:ext>
              </a:extLst>
            </p:cNvPr>
            <p:cNvSpPr/>
            <p:nvPr/>
          </p:nvSpPr>
          <p:spPr>
            <a:xfrm rot="16200000">
              <a:off x="5049542" y="4122742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070D4480-5E0B-4D4A-8B10-CE7C01A5C708}"/>
                </a:ext>
              </a:extLst>
            </p:cNvPr>
            <p:cNvSpPr/>
            <p:nvPr/>
          </p:nvSpPr>
          <p:spPr>
            <a:xfrm rot="16200000">
              <a:off x="5442870" y="424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021DE66-F1A1-439F-B5FF-4992722FBCD6}"/>
                </a:ext>
              </a:extLst>
            </p:cNvPr>
            <p:cNvSpPr/>
            <p:nvPr/>
          </p:nvSpPr>
          <p:spPr>
            <a:xfrm rot="16200000">
              <a:off x="5811790" y="4122742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93ADD74-5685-43F6-ABC2-AD391DCFDC9A}"/>
                </a:ext>
              </a:extLst>
            </p:cNvPr>
            <p:cNvSpPr/>
            <p:nvPr/>
          </p:nvSpPr>
          <p:spPr>
            <a:xfrm rot="16200000">
              <a:off x="6205117" y="424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174305B-8951-4B90-9070-4766DCB04DF5}"/>
                </a:ext>
              </a:extLst>
            </p:cNvPr>
            <p:cNvSpPr/>
            <p:nvPr/>
          </p:nvSpPr>
          <p:spPr>
            <a:xfrm rot="16200000">
              <a:off x="6574037" y="4122742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B6EA4F-CDDC-41D7-BED9-73CE4CFA2E1E}"/>
                </a:ext>
              </a:extLst>
            </p:cNvPr>
            <p:cNvSpPr/>
            <p:nvPr/>
          </p:nvSpPr>
          <p:spPr>
            <a:xfrm rot="16200000">
              <a:off x="6967365" y="424562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D28079D-2B7F-4E11-96E8-4CB1067C4945}"/>
                </a:ext>
              </a:extLst>
            </p:cNvPr>
            <p:cNvSpPr/>
            <p:nvPr/>
          </p:nvSpPr>
          <p:spPr>
            <a:xfrm rot="16200000">
              <a:off x="7336285" y="4122742"/>
              <a:ext cx="683890" cy="443183"/>
            </a:xfrm>
            <a:prstGeom prst="roundRect">
              <a:avLst/>
            </a:prstGeom>
            <a:solidFill>
              <a:srgbClr val="FF66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ouble Wave 110">
              <a:extLst>
                <a:ext uri="{FF2B5EF4-FFF2-40B4-BE49-F238E27FC236}">
                  <a16:creationId xmlns:a16="http://schemas.microsoft.com/office/drawing/2014/main" id="{F3D67915-42AC-4B55-A09E-A171A6C40378}"/>
                </a:ext>
              </a:extLst>
            </p:cNvPr>
            <p:cNvSpPr/>
            <p:nvPr/>
          </p:nvSpPr>
          <p:spPr>
            <a:xfrm rot="5400000">
              <a:off x="5530427" y="188932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275B0FA-0912-4F74-88F3-68F8EFAB7996}"/>
                </a:ext>
              </a:extLst>
            </p:cNvPr>
            <p:cNvSpPr txBox="1"/>
            <p:nvPr/>
          </p:nvSpPr>
          <p:spPr>
            <a:xfrm>
              <a:off x="3900406" y="4747605"/>
              <a:ext cx="4277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20-core CMP</a:t>
              </a:r>
            </a:p>
          </p:txBody>
        </p:sp>
        <p:sp>
          <p:nvSpPr>
            <p:cNvPr id="113" name="Double Wave 112">
              <a:extLst>
                <a:ext uri="{FF2B5EF4-FFF2-40B4-BE49-F238E27FC236}">
                  <a16:creationId xmlns:a16="http://schemas.microsoft.com/office/drawing/2014/main" id="{C9A79D31-1A1D-4D20-8ECB-BE23F5291024}"/>
                </a:ext>
              </a:extLst>
            </p:cNvPr>
            <p:cNvSpPr/>
            <p:nvPr/>
          </p:nvSpPr>
          <p:spPr>
            <a:xfrm rot="5400000">
              <a:off x="6292673" y="188932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Double Wave 113">
              <a:extLst>
                <a:ext uri="{FF2B5EF4-FFF2-40B4-BE49-F238E27FC236}">
                  <a16:creationId xmlns:a16="http://schemas.microsoft.com/office/drawing/2014/main" id="{D2FD34B2-6FD1-482B-8DAD-A0493D7F0EA2}"/>
                </a:ext>
              </a:extLst>
            </p:cNvPr>
            <p:cNvSpPr/>
            <p:nvPr/>
          </p:nvSpPr>
          <p:spPr>
            <a:xfrm rot="5400000">
              <a:off x="5525476" y="2689309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Double Wave 114">
              <a:extLst>
                <a:ext uri="{FF2B5EF4-FFF2-40B4-BE49-F238E27FC236}">
                  <a16:creationId xmlns:a16="http://schemas.microsoft.com/office/drawing/2014/main" id="{55647725-F1AF-448E-8FF4-77E73836B0E9}"/>
                </a:ext>
              </a:extLst>
            </p:cNvPr>
            <p:cNvSpPr/>
            <p:nvPr/>
          </p:nvSpPr>
          <p:spPr>
            <a:xfrm rot="5400000">
              <a:off x="6287722" y="2689309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Double Wave 115">
              <a:extLst>
                <a:ext uri="{FF2B5EF4-FFF2-40B4-BE49-F238E27FC236}">
                  <a16:creationId xmlns:a16="http://schemas.microsoft.com/office/drawing/2014/main" id="{2812D659-C829-48EC-968B-3C220AD48B1E}"/>
                </a:ext>
              </a:extLst>
            </p:cNvPr>
            <p:cNvSpPr/>
            <p:nvPr/>
          </p:nvSpPr>
          <p:spPr>
            <a:xfrm rot="5400000">
              <a:off x="5525103" y="3459118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Double Wave 116">
              <a:extLst>
                <a:ext uri="{FF2B5EF4-FFF2-40B4-BE49-F238E27FC236}">
                  <a16:creationId xmlns:a16="http://schemas.microsoft.com/office/drawing/2014/main" id="{E5C48FF7-A1A5-4A92-9F3A-6656EB8BE960}"/>
                </a:ext>
              </a:extLst>
            </p:cNvPr>
            <p:cNvSpPr/>
            <p:nvPr/>
          </p:nvSpPr>
          <p:spPr>
            <a:xfrm rot="5400000">
              <a:off x="6287349" y="3459118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Double Wave 117">
              <a:extLst>
                <a:ext uri="{FF2B5EF4-FFF2-40B4-BE49-F238E27FC236}">
                  <a16:creationId xmlns:a16="http://schemas.microsoft.com/office/drawing/2014/main" id="{584E2587-C4B9-453E-A7EA-E9699F76C20A}"/>
                </a:ext>
              </a:extLst>
            </p:cNvPr>
            <p:cNvSpPr/>
            <p:nvPr/>
          </p:nvSpPr>
          <p:spPr>
            <a:xfrm rot="5400000">
              <a:off x="5526458" y="4259100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Double Wave 118">
              <a:extLst>
                <a:ext uri="{FF2B5EF4-FFF2-40B4-BE49-F238E27FC236}">
                  <a16:creationId xmlns:a16="http://schemas.microsoft.com/office/drawing/2014/main" id="{678E914F-58C2-4EDD-B013-86C1F228372F}"/>
                </a:ext>
              </a:extLst>
            </p:cNvPr>
            <p:cNvSpPr/>
            <p:nvPr/>
          </p:nvSpPr>
          <p:spPr>
            <a:xfrm rot="5400000">
              <a:off x="6288704" y="4259100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4A29FE-4170-41B1-98F3-076272CF98A5}"/>
                </a:ext>
              </a:extLst>
            </p:cNvPr>
            <p:cNvSpPr txBox="1"/>
            <p:nvPr/>
          </p:nvSpPr>
          <p:spPr>
            <a:xfrm>
              <a:off x="5438686" y="2118175"/>
              <a:ext cx="120115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Secure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912E16D-31CD-4DD6-A1C3-603B2947AF73}"/>
                </a:ext>
              </a:extLst>
            </p:cNvPr>
            <p:cNvSpPr txBox="1"/>
            <p:nvPr/>
          </p:nvSpPr>
          <p:spPr>
            <a:xfrm>
              <a:off x="5321458" y="3633866"/>
              <a:ext cx="1459993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Insecure</a:t>
              </a:r>
            </a:p>
          </p:txBody>
        </p:sp>
        <p:sp>
          <p:nvSpPr>
            <p:cNvPr id="122" name="Double Wave 121">
              <a:extLst>
                <a:ext uri="{FF2B5EF4-FFF2-40B4-BE49-F238E27FC236}">
                  <a16:creationId xmlns:a16="http://schemas.microsoft.com/office/drawing/2014/main" id="{3B6C74D3-1107-4F37-A8E2-BF5883054BFF}"/>
                </a:ext>
              </a:extLst>
            </p:cNvPr>
            <p:cNvSpPr/>
            <p:nvPr/>
          </p:nvSpPr>
          <p:spPr>
            <a:xfrm rot="5400000">
              <a:off x="3998880" y="1894043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Double Wave 122">
              <a:extLst>
                <a:ext uri="{FF2B5EF4-FFF2-40B4-BE49-F238E27FC236}">
                  <a16:creationId xmlns:a16="http://schemas.microsoft.com/office/drawing/2014/main" id="{C89FB30B-8D24-4681-A7BB-FD2805C5A738}"/>
                </a:ext>
              </a:extLst>
            </p:cNvPr>
            <p:cNvSpPr/>
            <p:nvPr/>
          </p:nvSpPr>
          <p:spPr>
            <a:xfrm rot="5400000">
              <a:off x="3993929" y="2694025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Double Wave 123">
              <a:extLst>
                <a:ext uri="{FF2B5EF4-FFF2-40B4-BE49-F238E27FC236}">
                  <a16:creationId xmlns:a16="http://schemas.microsoft.com/office/drawing/2014/main" id="{0D845AF3-CB89-4403-8D44-E66997CA1FAD}"/>
                </a:ext>
              </a:extLst>
            </p:cNvPr>
            <p:cNvSpPr/>
            <p:nvPr/>
          </p:nvSpPr>
          <p:spPr>
            <a:xfrm rot="5400000">
              <a:off x="4763647" y="1889658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Double Wave 124">
              <a:extLst>
                <a:ext uri="{FF2B5EF4-FFF2-40B4-BE49-F238E27FC236}">
                  <a16:creationId xmlns:a16="http://schemas.microsoft.com/office/drawing/2014/main" id="{DF46C622-B742-4F69-AB31-9AF147513F0E}"/>
                </a:ext>
              </a:extLst>
            </p:cNvPr>
            <p:cNvSpPr/>
            <p:nvPr/>
          </p:nvSpPr>
          <p:spPr>
            <a:xfrm rot="5400000">
              <a:off x="4758696" y="2689640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Double Wave 125">
              <a:extLst>
                <a:ext uri="{FF2B5EF4-FFF2-40B4-BE49-F238E27FC236}">
                  <a16:creationId xmlns:a16="http://schemas.microsoft.com/office/drawing/2014/main" id="{7FDE106C-2DD0-4EE7-8B30-C0D303B612F2}"/>
                </a:ext>
              </a:extLst>
            </p:cNvPr>
            <p:cNvSpPr/>
            <p:nvPr/>
          </p:nvSpPr>
          <p:spPr>
            <a:xfrm rot="5400000">
              <a:off x="7046794" y="1889328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Double Wave 126">
              <a:extLst>
                <a:ext uri="{FF2B5EF4-FFF2-40B4-BE49-F238E27FC236}">
                  <a16:creationId xmlns:a16="http://schemas.microsoft.com/office/drawing/2014/main" id="{60596A82-E882-4A72-B054-41003DC4B1B5}"/>
                </a:ext>
              </a:extLst>
            </p:cNvPr>
            <p:cNvSpPr/>
            <p:nvPr/>
          </p:nvSpPr>
          <p:spPr>
            <a:xfrm rot="5400000">
              <a:off x="7041843" y="2689310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Double Wave 127">
              <a:extLst>
                <a:ext uri="{FF2B5EF4-FFF2-40B4-BE49-F238E27FC236}">
                  <a16:creationId xmlns:a16="http://schemas.microsoft.com/office/drawing/2014/main" id="{5697E085-4F22-4301-B4B7-DD872508BF2A}"/>
                </a:ext>
              </a:extLst>
            </p:cNvPr>
            <p:cNvSpPr/>
            <p:nvPr/>
          </p:nvSpPr>
          <p:spPr>
            <a:xfrm rot="5400000">
              <a:off x="3993556" y="3463834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Double Wave 128">
              <a:extLst>
                <a:ext uri="{FF2B5EF4-FFF2-40B4-BE49-F238E27FC236}">
                  <a16:creationId xmlns:a16="http://schemas.microsoft.com/office/drawing/2014/main" id="{25A63503-E928-471F-B6A0-EFA1B22DC0E9}"/>
                </a:ext>
              </a:extLst>
            </p:cNvPr>
            <p:cNvSpPr/>
            <p:nvPr/>
          </p:nvSpPr>
          <p:spPr>
            <a:xfrm rot="5400000">
              <a:off x="4001217" y="4263816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Double Wave 129">
              <a:extLst>
                <a:ext uri="{FF2B5EF4-FFF2-40B4-BE49-F238E27FC236}">
                  <a16:creationId xmlns:a16="http://schemas.microsoft.com/office/drawing/2014/main" id="{1A3EFA1E-D473-45C0-8865-195BF1A08F09}"/>
                </a:ext>
              </a:extLst>
            </p:cNvPr>
            <p:cNvSpPr/>
            <p:nvPr/>
          </p:nvSpPr>
          <p:spPr>
            <a:xfrm rot="5400000">
              <a:off x="4758323" y="3459449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Double Wave 130">
              <a:extLst>
                <a:ext uri="{FF2B5EF4-FFF2-40B4-BE49-F238E27FC236}">
                  <a16:creationId xmlns:a16="http://schemas.microsoft.com/office/drawing/2014/main" id="{DDA8FD0E-5DA1-447C-8CCF-757D3A1B9D25}"/>
                </a:ext>
              </a:extLst>
            </p:cNvPr>
            <p:cNvSpPr/>
            <p:nvPr/>
          </p:nvSpPr>
          <p:spPr>
            <a:xfrm rot="5400000">
              <a:off x="4765984" y="4259431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Double Wave 131">
              <a:extLst>
                <a:ext uri="{FF2B5EF4-FFF2-40B4-BE49-F238E27FC236}">
                  <a16:creationId xmlns:a16="http://schemas.microsoft.com/office/drawing/2014/main" id="{4081E5F8-DC5A-47A3-B71C-4F171DE5C150}"/>
                </a:ext>
              </a:extLst>
            </p:cNvPr>
            <p:cNvSpPr/>
            <p:nvPr/>
          </p:nvSpPr>
          <p:spPr>
            <a:xfrm rot="5400000">
              <a:off x="7041470" y="3459119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Double Wave 132">
              <a:extLst>
                <a:ext uri="{FF2B5EF4-FFF2-40B4-BE49-F238E27FC236}">
                  <a16:creationId xmlns:a16="http://schemas.microsoft.com/office/drawing/2014/main" id="{503A77C3-4EBB-4182-B07C-92B7FA829B32}"/>
                </a:ext>
              </a:extLst>
            </p:cNvPr>
            <p:cNvSpPr/>
            <p:nvPr/>
          </p:nvSpPr>
          <p:spPr>
            <a:xfrm rot="5400000">
              <a:off x="7042825" y="4259101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412A9-AAE4-402E-A047-D10AC6C9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prior LLC defense: IRONHIDE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F63C-DBF6-4D1F-9105-5F19DC8B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6385560" cy="4809744"/>
          </a:xfrm>
        </p:spPr>
        <p:txBody>
          <a:bodyPr/>
          <a:lstStyle/>
          <a:p>
            <a:r>
              <a:rPr lang="en-US" dirty="0"/>
              <a:t>IRONHIDE is the only prior solution which defends all LLC attacks</a:t>
            </a:r>
          </a:p>
          <a:p>
            <a:r>
              <a:rPr lang="en-US" dirty="0"/>
              <a:t>It isolates applications across LLC banks, creating two regions: </a:t>
            </a:r>
            <a:r>
              <a:rPr lang="en-US" i="1" dirty="0"/>
              <a:t>secure</a:t>
            </a:r>
            <a:r>
              <a:rPr lang="en-US" dirty="0"/>
              <a:t> and </a:t>
            </a:r>
            <a:r>
              <a:rPr lang="en-US" i="1" dirty="0"/>
              <a:t>insecure</a:t>
            </a:r>
          </a:p>
          <a:p>
            <a:r>
              <a:rPr lang="en-US" dirty="0"/>
              <a:t>Although it also defends non-LLC attacks, it only supports one secure region at a time</a:t>
            </a:r>
          </a:p>
          <a:p>
            <a:r>
              <a:rPr lang="en-US" dirty="0"/>
              <a:t>Additionally, IRONHIDE </a:t>
            </a:r>
            <a:r>
              <a:rPr lang="en-US" b="1" dirty="0"/>
              <a:t>does not address tail latency</a:t>
            </a:r>
            <a:r>
              <a:rPr lang="en-US" dirty="0"/>
              <a:t> and </a:t>
            </a:r>
            <a:r>
              <a:rPr lang="en-US" b="1" dirty="0"/>
              <a:t>does not minimize data movement</a:t>
            </a:r>
            <a:r>
              <a:rPr lang="en-US" dirty="0"/>
              <a:t> as well as D-NUCAs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BE3FEB6A-C677-43D0-92C8-C43900B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10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0AE88D-9663-476A-BB4C-D951FA1CC382}"/>
              </a:ext>
            </a:extLst>
          </p:cNvPr>
          <p:cNvSpPr txBox="1"/>
          <p:nvPr/>
        </p:nvSpPr>
        <p:spPr>
          <a:xfrm>
            <a:off x="292975" y="6418705"/>
            <a:ext cx="946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Omar et al., IRONHIDE, HPCA 2020</a:t>
            </a:r>
          </a:p>
        </p:txBody>
      </p:sp>
    </p:spTree>
    <p:extLst>
      <p:ext uri="{BB962C8B-B14F-4D97-AF65-F5344CB8AC3E}">
        <p14:creationId xmlns:p14="http://schemas.microsoft.com/office/powerpoint/2010/main" val="165612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8CF7-29B3-41AD-872C-85899A30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6600" dirty="0"/>
              <a:t>Prior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7306-9E73-4586-AB00-F3DB4C90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703F43-7768-4DD6-A054-F4F8F46AD932}"/>
              </a:ext>
            </a:extLst>
          </p:cNvPr>
          <p:cNvSpPr/>
          <p:nvPr/>
        </p:nvSpPr>
        <p:spPr>
          <a:xfrm>
            <a:off x="2164687" y="5161934"/>
            <a:ext cx="7862627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D-NUCA: </a:t>
            </a:r>
            <a:r>
              <a:rPr lang="en-US" sz="3200" dirty="0"/>
              <a:t>ignoring application goals is harmful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627A48-F061-4ACA-BED4-562EE33E2D99}"/>
              </a:ext>
            </a:extLst>
          </p:cNvPr>
          <p:cNvSpPr/>
          <p:nvPr/>
        </p:nvSpPr>
        <p:spPr>
          <a:xfrm>
            <a:off x="2028827" y="3565843"/>
            <a:ext cx="8134346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Tail latency: </a:t>
            </a:r>
            <a:r>
              <a:rPr lang="en-US" sz="3200" dirty="0"/>
              <a:t>ignoring NUCA wastes cache space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3039DA-83A6-4158-87CF-C7C4121BE08A}"/>
              </a:ext>
            </a:extLst>
          </p:cNvPr>
          <p:cNvSpPr/>
          <p:nvPr/>
        </p:nvSpPr>
        <p:spPr>
          <a:xfrm>
            <a:off x="2953753" y="1969754"/>
            <a:ext cx="6284494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Security: </a:t>
            </a:r>
            <a:r>
              <a:rPr lang="en-US" sz="3200" dirty="0"/>
              <a:t>sharing LLC banks is unsafe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8CF3D-B9BA-4841-86F0-DE328AB09BC2}"/>
              </a:ext>
            </a:extLst>
          </p:cNvPr>
          <p:cNvSpPr/>
          <p:nvPr/>
        </p:nvSpPr>
        <p:spPr>
          <a:xfrm>
            <a:off x="2028827" y="3565844"/>
            <a:ext cx="8134346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Tail latency: </a:t>
            </a:r>
            <a:r>
              <a:rPr lang="en-US" sz="3200" dirty="0"/>
              <a:t>ignoring NUCA wastes cache space</a:t>
            </a:r>
          </a:p>
        </p:txBody>
      </p:sp>
    </p:spTree>
    <p:extLst>
      <p:ext uri="{BB962C8B-B14F-4D97-AF65-F5344CB8AC3E}">
        <p14:creationId xmlns:p14="http://schemas.microsoft.com/office/powerpoint/2010/main" val="20078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FFE37C-C26F-4E3B-8FF2-C2624523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LLC designs for </a:t>
            </a:r>
            <a:r>
              <a:rPr lang="en-US" b="1" dirty="0"/>
              <a:t>tail latency </a:t>
            </a:r>
            <a:r>
              <a:rPr lang="en-US" dirty="0"/>
              <a:t>are </a:t>
            </a:r>
            <a:r>
              <a:rPr lang="en-US" b="1" dirty="0"/>
              <a:t>inefficient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957DE5-92A3-4DB2-8CF5-3D98DED9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71600"/>
            <a:ext cx="7106723" cy="4809744"/>
          </a:xfrm>
        </p:spPr>
        <p:txBody>
          <a:bodyPr/>
          <a:lstStyle/>
          <a:p>
            <a:r>
              <a:rPr lang="en-US" dirty="0"/>
              <a:t>Prior LLC designs for tail latency dynamically allocate cache space, but ignore NUCA</a:t>
            </a:r>
          </a:p>
          <a:p>
            <a:r>
              <a:rPr lang="en-US" b="1" dirty="0"/>
              <a:t>Wasteful: </a:t>
            </a:r>
            <a:r>
              <a:rPr lang="en-US" dirty="0"/>
              <a:t>Ignoring NUCA </a:t>
            </a:r>
            <a:r>
              <a:rPr lang="en-US" dirty="0">
                <a:sym typeface="Wingdings" panose="05000000000000000000" pitchFamily="2" charset="2"/>
              </a:rPr>
              <a:t> lots of unnecessary data movement for latency-critical applications</a:t>
            </a:r>
            <a:endParaRPr lang="en-US" dirty="0"/>
          </a:p>
          <a:p>
            <a:r>
              <a:rPr lang="en-US" b="1" dirty="0"/>
              <a:t>Wasteful: </a:t>
            </a:r>
            <a:r>
              <a:rPr lang="en-US" dirty="0"/>
              <a:t>Latency-critical applications thus need more cache space to meet deadlines, </a:t>
            </a:r>
            <a:r>
              <a:rPr lang="en-US" i="1" dirty="0"/>
              <a:t>harming co-running batch applications</a:t>
            </a:r>
          </a:p>
          <a:p>
            <a:r>
              <a:rPr lang="en-US" dirty="0"/>
              <a:t>(And are still insecure)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5891E3F-C75E-4678-BA78-C214BE58B547}"/>
              </a:ext>
            </a:extLst>
          </p:cNvPr>
          <p:cNvSpPr txBox="1"/>
          <p:nvPr/>
        </p:nvSpPr>
        <p:spPr>
          <a:xfrm>
            <a:off x="7615757" y="5092129"/>
            <a:ext cx="42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20-core CMP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A1FCE8-688A-44B7-81E4-35AF99CA3D07}"/>
              </a:ext>
            </a:extLst>
          </p:cNvPr>
          <p:cNvGrpSpPr/>
          <p:nvPr/>
        </p:nvGrpSpPr>
        <p:grpSpPr>
          <a:xfrm>
            <a:off x="7799674" y="1304206"/>
            <a:ext cx="4153583" cy="3815208"/>
            <a:chOff x="7799674" y="1304206"/>
            <a:chExt cx="4153583" cy="3815208"/>
          </a:xfrm>
        </p:grpSpPr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A8806DF1-499C-42E5-8492-0EBE885DE3FA}"/>
                </a:ext>
              </a:extLst>
            </p:cNvPr>
            <p:cNvSpPr/>
            <p:nvPr/>
          </p:nvSpPr>
          <p:spPr>
            <a:xfrm rot="16200000">
              <a:off x="8132619" y="1566162"/>
              <a:ext cx="3220307" cy="3886198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8D7AE9D-3142-45C8-B264-CB55E67651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22245" y="2740394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8C8B741-3A2F-4389-B67E-B939F56CCC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29951" y="1961650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61A44E-282F-45B0-B192-C8B6824BDFD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46908" y="1196696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4B7D20D-5C15-40A6-98E7-62F115CBA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54613" y="417951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227DDEB-913E-49DB-90ED-4A0EECA1CB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69861" y="3442519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1E51D5A-E398-41FA-9D24-2FF12BB9E5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22825" y="3483700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5E9CB41-F177-4E5C-9708-1134F0B5F9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4593" y="3470835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6BE6395-1D6C-465B-A290-E9FDBDA381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53730" y="3464220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A385444-D015-4CFC-AA53-9EB6642BAD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1537" y="3483775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1598DBB-D717-43F0-A49E-7A31795D39AB}"/>
                </a:ext>
              </a:extLst>
            </p:cNvPr>
            <p:cNvSpPr/>
            <p:nvPr/>
          </p:nvSpPr>
          <p:spPr>
            <a:xfrm rot="16200000">
              <a:off x="7633726" y="22201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2C9C115B-ED8F-4330-9E99-92BB99C6EA5C}"/>
                </a:ext>
              </a:extLst>
            </p:cNvPr>
            <p:cNvSpPr/>
            <p:nvPr/>
          </p:nvSpPr>
          <p:spPr>
            <a:xfrm rot="16200000">
              <a:off x="8395973" y="22201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EE81D758-5E22-4A39-AE08-D3FFC3D1D8BD}"/>
                </a:ext>
              </a:extLst>
            </p:cNvPr>
            <p:cNvSpPr/>
            <p:nvPr/>
          </p:nvSpPr>
          <p:spPr>
            <a:xfrm rot="16200000">
              <a:off x="9158221" y="22201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A75342B-0411-4103-B2AA-B8F45D48E71A}"/>
                </a:ext>
              </a:extLst>
            </p:cNvPr>
            <p:cNvSpPr/>
            <p:nvPr/>
          </p:nvSpPr>
          <p:spPr>
            <a:xfrm rot="16200000">
              <a:off x="9920468" y="22201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CDA1B432-4D4C-439A-8516-3C8B9E5052B4}"/>
                </a:ext>
              </a:extLst>
            </p:cNvPr>
            <p:cNvSpPr/>
            <p:nvPr/>
          </p:nvSpPr>
          <p:spPr>
            <a:xfrm rot="16200000">
              <a:off x="10682716" y="22201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3EBDD86D-D619-4590-AF61-8F6FD62495F7}"/>
                </a:ext>
              </a:extLst>
            </p:cNvPr>
            <p:cNvSpPr/>
            <p:nvPr/>
          </p:nvSpPr>
          <p:spPr>
            <a:xfrm rot="16200000">
              <a:off x="7633726" y="301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9933BC31-8D5D-4277-911D-9660ADC633E1}"/>
                </a:ext>
              </a:extLst>
            </p:cNvPr>
            <p:cNvSpPr/>
            <p:nvPr/>
          </p:nvSpPr>
          <p:spPr>
            <a:xfrm rot="16200000">
              <a:off x="8395973" y="301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3144BCC7-D391-48A5-BCEF-80C84373ADA8}"/>
                </a:ext>
              </a:extLst>
            </p:cNvPr>
            <p:cNvSpPr/>
            <p:nvPr/>
          </p:nvSpPr>
          <p:spPr>
            <a:xfrm rot="16200000">
              <a:off x="9158221" y="301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A9800501-A98E-4FE0-A712-B99E3BC5303C}"/>
                </a:ext>
              </a:extLst>
            </p:cNvPr>
            <p:cNvSpPr/>
            <p:nvPr/>
          </p:nvSpPr>
          <p:spPr>
            <a:xfrm rot="16200000">
              <a:off x="9920468" y="301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113BA13A-6CAA-447F-B436-D79C9AB73637}"/>
                </a:ext>
              </a:extLst>
            </p:cNvPr>
            <p:cNvSpPr/>
            <p:nvPr/>
          </p:nvSpPr>
          <p:spPr>
            <a:xfrm rot="16200000">
              <a:off x="10682716" y="301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D29855C3-296D-49D9-9652-BC65BD3BF7BB}"/>
                </a:ext>
              </a:extLst>
            </p:cNvPr>
            <p:cNvSpPr/>
            <p:nvPr/>
          </p:nvSpPr>
          <p:spPr>
            <a:xfrm rot="16200000">
              <a:off x="7633726" y="380015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29EC0448-2819-4499-803B-4E6252C6CC6E}"/>
                </a:ext>
              </a:extLst>
            </p:cNvPr>
            <p:cNvSpPr/>
            <p:nvPr/>
          </p:nvSpPr>
          <p:spPr>
            <a:xfrm rot="16200000">
              <a:off x="8395973" y="380015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571CB861-F835-48BB-9ECF-7BFF6DF3D63B}"/>
                </a:ext>
              </a:extLst>
            </p:cNvPr>
            <p:cNvSpPr/>
            <p:nvPr/>
          </p:nvSpPr>
          <p:spPr>
            <a:xfrm rot="16200000">
              <a:off x="9158221" y="380015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B8B11360-9D81-4B16-8823-C4CBE612076F}"/>
                </a:ext>
              </a:extLst>
            </p:cNvPr>
            <p:cNvSpPr/>
            <p:nvPr/>
          </p:nvSpPr>
          <p:spPr>
            <a:xfrm rot="16200000">
              <a:off x="9920468" y="380015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067C9254-619C-4BCF-9A41-91CA73916AE1}"/>
                </a:ext>
              </a:extLst>
            </p:cNvPr>
            <p:cNvSpPr/>
            <p:nvPr/>
          </p:nvSpPr>
          <p:spPr>
            <a:xfrm rot="16200000">
              <a:off x="10682716" y="380015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8B7167AC-9235-491A-80D4-4DD92899B83D}"/>
                </a:ext>
              </a:extLst>
            </p:cNvPr>
            <p:cNvSpPr/>
            <p:nvPr/>
          </p:nvSpPr>
          <p:spPr>
            <a:xfrm rot="16200000">
              <a:off x="7633726" y="459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F8814720-5745-40F0-9D2B-3E6172E0024D}"/>
                </a:ext>
              </a:extLst>
            </p:cNvPr>
            <p:cNvSpPr/>
            <p:nvPr/>
          </p:nvSpPr>
          <p:spPr>
            <a:xfrm rot="16200000">
              <a:off x="8395973" y="459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DB1422F5-994B-4DCB-9990-14DE24013922}"/>
                </a:ext>
              </a:extLst>
            </p:cNvPr>
            <p:cNvSpPr/>
            <p:nvPr/>
          </p:nvSpPr>
          <p:spPr>
            <a:xfrm rot="16200000">
              <a:off x="9158221" y="459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8EB1DA47-2060-4EBF-B878-B2B3DB50CB2B}"/>
                </a:ext>
              </a:extLst>
            </p:cNvPr>
            <p:cNvSpPr/>
            <p:nvPr/>
          </p:nvSpPr>
          <p:spPr>
            <a:xfrm rot="16200000">
              <a:off x="9920468" y="459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7277ECF4-2523-4185-AB11-C55A04AAD5DB}"/>
                </a:ext>
              </a:extLst>
            </p:cNvPr>
            <p:cNvSpPr/>
            <p:nvPr/>
          </p:nvSpPr>
          <p:spPr>
            <a:xfrm rot="16200000">
              <a:off x="10682716" y="459014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724ABB6-0A07-47A4-9955-6539F543712E}"/>
                </a:ext>
              </a:extLst>
            </p:cNvPr>
            <p:cNvGrpSpPr/>
            <p:nvPr/>
          </p:nvGrpSpPr>
          <p:grpSpPr>
            <a:xfrm>
              <a:off x="11169799" y="3553985"/>
              <a:ext cx="437628" cy="690366"/>
              <a:chOff x="7454448" y="3209461"/>
              <a:chExt cx="437628" cy="690366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294D7BBD-2EF2-4A21-868F-6FE95EE0668A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5DEA5A4A-456C-431C-B66C-555B663E6F7E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3191589-6C13-4AA3-924E-B4040D216AAC}"/>
                </a:ext>
              </a:extLst>
            </p:cNvPr>
            <p:cNvGrpSpPr/>
            <p:nvPr/>
          </p:nvGrpSpPr>
          <p:grpSpPr>
            <a:xfrm>
              <a:off x="11168174" y="2766867"/>
              <a:ext cx="437628" cy="690366"/>
              <a:chOff x="7454448" y="3209461"/>
              <a:chExt cx="437628" cy="690366"/>
            </a:xfrm>
          </p:grpSpPr>
          <p:sp>
            <p:nvSpPr>
              <p:cNvPr id="315" name="Rectangle: Rounded Corners 314">
                <a:extLst>
                  <a:ext uri="{FF2B5EF4-FFF2-40B4-BE49-F238E27FC236}">
                    <a16:creationId xmlns:a16="http://schemas.microsoft.com/office/drawing/2014/main" id="{1FB8F9F9-CA30-4B0E-87C7-DB6AF20267F2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Rectangle: Rounded Corners 315">
                <a:extLst>
                  <a:ext uri="{FF2B5EF4-FFF2-40B4-BE49-F238E27FC236}">
                    <a16:creationId xmlns:a16="http://schemas.microsoft.com/office/drawing/2014/main" id="{5AF5C470-4CCA-4C53-BEFD-54158DA3B21F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B0F68EAA-371A-42EB-905F-0AF07772DDFE}"/>
                </a:ext>
              </a:extLst>
            </p:cNvPr>
            <p:cNvGrpSpPr/>
            <p:nvPr/>
          </p:nvGrpSpPr>
          <p:grpSpPr>
            <a:xfrm>
              <a:off x="11169366" y="1975204"/>
              <a:ext cx="437628" cy="690366"/>
              <a:chOff x="7454448" y="3209461"/>
              <a:chExt cx="437628" cy="690366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AE01E2A2-9EB6-4239-A5EF-F94E2FEA2293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E4E6BCB0-D4A7-47F8-9531-E7E2FEB9F9E5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ECA18D0-8408-4D9B-9D82-023087D48798}"/>
                </a:ext>
              </a:extLst>
            </p:cNvPr>
            <p:cNvGrpSpPr/>
            <p:nvPr/>
          </p:nvGrpSpPr>
          <p:grpSpPr>
            <a:xfrm>
              <a:off x="11169366" y="4344642"/>
              <a:ext cx="437628" cy="690366"/>
              <a:chOff x="7454448" y="3209461"/>
              <a:chExt cx="437628" cy="690366"/>
            </a:xfrm>
          </p:grpSpPr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9445468F-771F-42B2-9C38-21CF9C64E4D6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D43F7D72-E800-46B4-A340-A6CA3B5BA999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8BFB66B-7D2F-4425-85D8-D4271A98976B}"/>
                </a:ext>
              </a:extLst>
            </p:cNvPr>
            <p:cNvGrpSpPr/>
            <p:nvPr/>
          </p:nvGrpSpPr>
          <p:grpSpPr>
            <a:xfrm>
              <a:off x="10415804" y="3550438"/>
              <a:ext cx="437628" cy="690366"/>
              <a:chOff x="7454448" y="3209461"/>
              <a:chExt cx="437628" cy="690366"/>
            </a:xfrm>
          </p:grpSpPr>
          <p:sp>
            <p:nvSpPr>
              <p:cNvPr id="309" name="Rectangle: Rounded Corners 308">
                <a:extLst>
                  <a:ext uri="{FF2B5EF4-FFF2-40B4-BE49-F238E27FC236}">
                    <a16:creationId xmlns:a16="http://schemas.microsoft.com/office/drawing/2014/main" id="{8654947A-7A75-4F72-9E03-D8CDCFC7B241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Rectangle: Rounded Corners 309">
                <a:extLst>
                  <a:ext uri="{FF2B5EF4-FFF2-40B4-BE49-F238E27FC236}">
                    <a16:creationId xmlns:a16="http://schemas.microsoft.com/office/drawing/2014/main" id="{C04092AE-3166-4BDB-8989-E9FEAD0321B4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8817A14F-3201-4064-8AFE-01E9950B0F91}"/>
                </a:ext>
              </a:extLst>
            </p:cNvPr>
            <p:cNvGrpSpPr/>
            <p:nvPr/>
          </p:nvGrpSpPr>
          <p:grpSpPr>
            <a:xfrm>
              <a:off x="10414179" y="2763320"/>
              <a:ext cx="437628" cy="690366"/>
              <a:chOff x="7454448" y="3209461"/>
              <a:chExt cx="437628" cy="690366"/>
            </a:xfrm>
          </p:grpSpPr>
          <p:sp>
            <p:nvSpPr>
              <p:cNvPr id="307" name="Rectangle: Rounded Corners 306">
                <a:extLst>
                  <a:ext uri="{FF2B5EF4-FFF2-40B4-BE49-F238E27FC236}">
                    <a16:creationId xmlns:a16="http://schemas.microsoft.com/office/drawing/2014/main" id="{5AD16F78-DD7B-4493-B8D6-8A5ACB46A9B5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8284F804-C74B-45E5-95CA-5C6F8F2293DB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AAD152D-EA05-47ED-875A-30031013A8FE}"/>
                </a:ext>
              </a:extLst>
            </p:cNvPr>
            <p:cNvGrpSpPr/>
            <p:nvPr/>
          </p:nvGrpSpPr>
          <p:grpSpPr>
            <a:xfrm>
              <a:off x="10415371" y="1971657"/>
              <a:ext cx="437628" cy="690366"/>
              <a:chOff x="7454448" y="3209461"/>
              <a:chExt cx="437628" cy="69036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1E1FA14F-2183-424A-9AF5-9A7A60586B51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50AC974C-027C-4E52-BECA-A102D9E7E2DC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59F56B4-8DBF-4DD5-869E-CEE580ADAD52}"/>
                </a:ext>
              </a:extLst>
            </p:cNvPr>
            <p:cNvGrpSpPr/>
            <p:nvPr/>
          </p:nvGrpSpPr>
          <p:grpSpPr>
            <a:xfrm>
              <a:off x="10415371" y="4341095"/>
              <a:ext cx="437628" cy="690366"/>
              <a:chOff x="7454448" y="3209461"/>
              <a:chExt cx="437628" cy="690366"/>
            </a:xfrm>
          </p:grpSpPr>
          <p:sp>
            <p:nvSpPr>
              <p:cNvPr id="303" name="Rectangle: Rounded Corners 302">
                <a:extLst>
                  <a:ext uri="{FF2B5EF4-FFF2-40B4-BE49-F238E27FC236}">
                    <a16:creationId xmlns:a16="http://schemas.microsoft.com/office/drawing/2014/main" id="{E201B5C7-E307-4E1A-B099-BD386757674D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C821617F-4244-48AD-89D4-8ABECA2A45AC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6D2B048-AE04-45A4-A25D-CF94721EF882}"/>
                </a:ext>
              </a:extLst>
            </p:cNvPr>
            <p:cNvGrpSpPr/>
            <p:nvPr/>
          </p:nvGrpSpPr>
          <p:grpSpPr>
            <a:xfrm>
              <a:off x="9653123" y="3553985"/>
              <a:ext cx="437628" cy="690366"/>
              <a:chOff x="7454448" y="3209461"/>
              <a:chExt cx="437628" cy="690366"/>
            </a:xfrm>
          </p:grpSpPr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01BEFD2A-FD5F-4572-8F0B-58DC7DC5208E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Rectangle: Rounded Corners 301">
                <a:extLst>
                  <a:ext uri="{FF2B5EF4-FFF2-40B4-BE49-F238E27FC236}">
                    <a16:creationId xmlns:a16="http://schemas.microsoft.com/office/drawing/2014/main" id="{ABC8B2D9-71D7-47AB-BE72-0EE561237C19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84C0946-F9D3-4CCF-9A0D-6C9727021FE8}"/>
                </a:ext>
              </a:extLst>
            </p:cNvPr>
            <p:cNvGrpSpPr/>
            <p:nvPr/>
          </p:nvGrpSpPr>
          <p:grpSpPr>
            <a:xfrm>
              <a:off x="9651498" y="2766867"/>
              <a:ext cx="437628" cy="690366"/>
              <a:chOff x="7454448" y="3209461"/>
              <a:chExt cx="437628" cy="690366"/>
            </a:xfrm>
          </p:grpSpPr>
          <p:sp>
            <p:nvSpPr>
              <p:cNvPr id="299" name="Rectangle: Rounded Corners 298">
                <a:extLst>
                  <a:ext uri="{FF2B5EF4-FFF2-40B4-BE49-F238E27FC236}">
                    <a16:creationId xmlns:a16="http://schemas.microsoft.com/office/drawing/2014/main" id="{01ECE609-F258-4C91-ACE2-1E30C94927B7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Rectangle: Rounded Corners 299">
                <a:extLst>
                  <a:ext uri="{FF2B5EF4-FFF2-40B4-BE49-F238E27FC236}">
                    <a16:creationId xmlns:a16="http://schemas.microsoft.com/office/drawing/2014/main" id="{74703F6A-06FB-4279-B458-2DF7CC6FE4CD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9FF2ACC-175F-4BAD-82D9-813EBC23B303}"/>
                </a:ext>
              </a:extLst>
            </p:cNvPr>
            <p:cNvGrpSpPr/>
            <p:nvPr/>
          </p:nvGrpSpPr>
          <p:grpSpPr>
            <a:xfrm>
              <a:off x="9652690" y="1975204"/>
              <a:ext cx="437628" cy="690366"/>
              <a:chOff x="7454448" y="3209461"/>
              <a:chExt cx="437628" cy="690366"/>
            </a:xfrm>
          </p:grpSpPr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5D937059-2453-4ACB-B206-50A90FDA08E4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6E5D24A8-92B5-4781-A45F-CFC17346F7FF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5005794-4E1E-42C4-925E-9E205C677B42}"/>
                </a:ext>
              </a:extLst>
            </p:cNvPr>
            <p:cNvGrpSpPr/>
            <p:nvPr/>
          </p:nvGrpSpPr>
          <p:grpSpPr>
            <a:xfrm>
              <a:off x="9652690" y="4344642"/>
              <a:ext cx="437628" cy="690366"/>
              <a:chOff x="7454448" y="3209461"/>
              <a:chExt cx="437628" cy="690366"/>
            </a:xfrm>
          </p:grpSpPr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DDF17440-1A21-4ACF-9087-8E4E76A19773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D857E78F-24CA-4603-99EB-BC905786125F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8688153-BE6D-4573-B3B7-BFED28405DE5}"/>
                </a:ext>
              </a:extLst>
            </p:cNvPr>
            <p:cNvGrpSpPr/>
            <p:nvPr/>
          </p:nvGrpSpPr>
          <p:grpSpPr>
            <a:xfrm>
              <a:off x="8891309" y="3550437"/>
              <a:ext cx="437628" cy="690366"/>
              <a:chOff x="7454448" y="3209461"/>
              <a:chExt cx="437628" cy="690366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BEBCC7DE-B439-448C-A31A-89CF8BFD5C55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2603218-F8C4-40FB-A0C1-4A3AFBB15710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583346E-6E83-4C7A-9732-33C1D3AE9A89}"/>
                </a:ext>
              </a:extLst>
            </p:cNvPr>
            <p:cNvGrpSpPr/>
            <p:nvPr/>
          </p:nvGrpSpPr>
          <p:grpSpPr>
            <a:xfrm>
              <a:off x="8889684" y="2763319"/>
              <a:ext cx="437628" cy="690366"/>
              <a:chOff x="7454448" y="3209461"/>
              <a:chExt cx="437628" cy="690366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D3469D3E-151C-418B-A49F-18910B676E7F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F7243312-D724-4FC7-AAC5-E90BC798BF2D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C9E09C8-E3E5-427E-A8E2-2F2E31E4DBC5}"/>
                </a:ext>
              </a:extLst>
            </p:cNvPr>
            <p:cNvGrpSpPr/>
            <p:nvPr/>
          </p:nvGrpSpPr>
          <p:grpSpPr>
            <a:xfrm>
              <a:off x="8890876" y="1971656"/>
              <a:ext cx="437628" cy="690366"/>
              <a:chOff x="7454448" y="3209461"/>
              <a:chExt cx="437628" cy="690366"/>
            </a:xfrm>
          </p:grpSpPr>
          <p:sp>
            <p:nvSpPr>
              <p:cNvPr id="289" name="Rectangle: Rounded Corners 288">
                <a:extLst>
                  <a:ext uri="{FF2B5EF4-FFF2-40B4-BE49-F238E27FC236}">
                    <a16:creationId xmlns:a16="http://schemas.microsoft.com/office/drawing/2014/main" id="{705D76CE-B335-46F3-BC97-5779B7A12350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778349E4-7F63-47F0-88E9-024EE9C6CBD1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73117F7-AACB-422A-8A5F-B2F844DCB0C4}"/>
                </a:ext>
              </a:extLst>
            </p:cNvPr>
            <p:cNvGrpSpPr/>
            <p:nvPr/>
          </p:nvGrpSpPr>
          <p:grpSpPr>
            <a:xfrm>
              <a:off x="8890876" y="4341094"/>
              <a:ext cx="437628" cy="690366"/>
              <a:chOff x="7454448" y="3209461"/>
              <a:chExt cx="437628" cy="690366"/>
            </a:xfrm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309EB807-A95F-4FD5-B6E1-BDBA2959CE98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3852394C-E5D4-4222-B654-31BA869CA410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5E0FE48-2E6D-4C52-8008-667914D9D076}"/>
                </a:ext>
              </a:extLst>
            </p:cNvPr>
            <p:cNvGrpSpPr/>
            <p:nvPr/>
          </p:nvGrpSpPr>
          <p:grpSpPr>
            <a:xfrm>
              <a:off x="8125469" y="3550436"/>
              <a:ext cx="437628" cy="690366"/>
              <a:chOff x="7454448" y="3209461"/>
              <a:chExt cx="437628" cy="690366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ED7DE6C9-BB16-49CA-8785-9BC08D3CE66D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5C84C1C0-2BA9-4B36-ACD0-CC599B642C8F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EF436F45-2218-454C-9F4E-AF83E5DACE1F}"/>
                </a:ext>
              </a:extLst>
            </p:cNvPr>
            <p:cNvGrpSpPr/>
            <p:nvPr/>
          </p:nvGrpSpPr>
          <p:grpSpPr>
            <a:xfrm>
              <a:off x="8123844" y="2763318"/>
              <a:ext cx="437628" cy="690366"/>
              <a:chOff x="7454448" y="3209461"/>
              <a:chExt cx="437628" cy="690366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3FC58E40-8A49-4134-AE04-BC9E688E5777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8C7D9C8B-25D4-4A9E-B9BD-523BF6998C38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2FDED88-41F1-4C5C-A67A-8A80FB908206}"/>
                </a:ext>
              </a:extLst>
            </p:cNvPr>
            <p:cNvGrpSpPr/>
            <p:nvPr/>
          </p:nvGrpSpPr>
          <p:grpSpPr>
            <a:xfrm>
              <a:off x="8125036" y="1971655"/>
              <a:ext cx="437628" cy="690366"/>
              <a:chOff x="7454448" y="3209461"/>
              <a:chExt cx="437628" cy="690366"/>
            </a:xfrm>
          </p:grpSpPr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9DB6DFBC-078B-44D5-8650-9556DA5EE605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3DC5F8FB-438E-4F81-B10B-94F906ECF844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FBF22A44-11C7-4DC0-9EDD-216E0D1E566A}"/>
                </a:ext>
              </a:extLst>
            </p:cNvPr>
            <p:cNvGrpSpPr/>
            <p:nvPr/>
          </p:nvGrpSpPr>
          <p:grpSpPr>
            <a:xfrm>
              <a:off x="8125036" y="4341093"/>
              <a:ext cx="437628" cy="690366"/>
              <a:chOff x="7454448" y="3209461"/>
              <a:chExt cx="437628" cy="690366"/>
            </a:xfrm>
          </p:grpSpPr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F697C8C2-731B-4411-AD13-6FFFDDB16D85}"/>
                  </a:ext>
                </a:extLst>
              </p:cNvPr>
              <p:cNvSpPr/>
              <p:nvPr/>
            </p:nvSpPr>
            <p:spPr>
              <a:xfrm rot="16200000">
                <a:off x="7370312" y="3374516"/>
                <a:ext cx="686029" cy="357499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2FB9448F-DB2F-4F79-A598-1BE61FDB261A}"/>
                  </a:ext>
                </a:extLst>
              </p:cNvPr>
              <p:cNvSpPr/>
              <p:nvPr/>
            </p:nvSpPr>
            <p:spPr>
              <a:xfrm rot="16200000">
                <a:off x="7256100" y="3407809"/>
                <a:ext cx="690366" cy="293670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1" name="Connector: Elbow 270">
              <a:extLst>
                <a:ext uri="{FF2B5EF4-FFF2-40B4-BE49-F238E27FC236}">
                  <a16:creationId xmlns:a16="http://schemas.microsoft.com/office/drawing/2014/main" id="{F51F9798-3239-4355-BC39-367C860AF2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4977" y="2180997"/>
              <a:ext cx="2390954" cy="2343949"/>
            </a:xfrm>
            <a:prstGeom prst="bentConnector3">
              <a:avLst>
                <a:gd name="adj1" fmla="val 99717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Double Wave 271">
              <a:extLst>
                <a:ext uri="{FF2B5EF4-FFF2-40B4-BE49-F238E27FC236}">
                  <a16:creationId xmlns:a16="http://schemas.microsoft.com/office/drawing/2014/main" id="{995A107A-B354-4E1E-9E51-7C72CD99C441}"/>
                </a:ext>
              </a:extLst>
            </p:cNvPr>
            <p:cNvSpPr/>
            <p:nvPr/>
          </p:nvSpPr>
          <p:spPr>
            <a:xfrm rot="5400000">
              <a:off x="9233068" y="224009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Double Wave 272">
              <a:extLst>
                <a:ext uri="{FF2B5EF4-FFF2-40B4-BE49-F238E27FC236}">
                  <a16:creationId xmlns:a16="http://schemas.microsoft.com/office/drawing/2014/main" id="{93F5FF51-ECEE-442F-BB9F-A9CA7C84AD71}"/>
                </a:ext>
              </a:extLst>
            </p:cNvPr>
            <p:cNvSpPr/>
            <p:nvPr/>
          </p:nvSpPr>
          <p:spPr>
            <a:xfrm rot="5400000">
              <a:off x="10757831" y="224854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A3C8241-5B06-4E9B-8751-9B7ACFED5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344" y="1662784"/>
              <a:ext cx="128747" cy="541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Double Wave 275">
              <a:extLst>
                <a:ext uri="{FF2B5EF4-FFF2-40B4-BE49-F238E27FC236}">
                  <a16:creationId xmlns:a16="http://schemas.microsoft.com/office/drawing/2014/main" id="{4D6DAC2B-17BB-4401-8764-5978448BFD79}"/>
                </a:ext>
              </a:extLst>
            </p:cNvPr>
            <p:cNvSpPr/>
            <p:nvPr/>
          </p:nvSpPr>
          <p:spPr>
            <a:xfrm rot="5400000">
              <a:off x="8469580" y="223856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C86A61F-A118-4FFC-8FB1-1EA0136C6B5E}"/>
                </a:ext>
              </a:extLst>
            </p:cNvPr>
            <p:cNvSpPr txBox="1"/>
            <p:nvPr/>
          </p:nvSpPr>
          <p:spPr>
            <a:xfrm>
              <a:off x="10850519" y="1304206"/>
              <a:ext cx="1102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Batch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215" name="Double Wave 214">
              <a:extLst>
                <a:ext uri="{FF2B5EF4-FFF2-40B4-BE49-F238E27FC236}">
                  <a16:creationId xmlns:a16="http://schemas.microsoft.com/office/drawing/2014/main" id="{0A8ACF43-3CD8-41EA-9C16-FCFEE78FFA5C}"/>
                </a:ext>
              </a:extLst>
            </p:cNvPr>
            <p:cNvSpPr/>
            <p:nvPr/>
          </p:nvSpPr>
          <p:spPr>
            <a:xfrm rot="5400000">
              <a:off x="10762635" y="303009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Double Wave 215">
              <a:extLst>
                <a:ext uri="{FF2B5EF4-FFF2-40B4-BE49-F238E27FC236}">
                  <a16:creationId xmlns:a16="http://schemas.microsoft.com/office/drawing/2014/main" id="{3BC0CC3B-0CC3-4CAF-857C-1AF3234916F3}"/>
                </a:ext>
              </a:extLst>
            </p:cNvPr>
            <p:cNvSpPr/>
            <p:nvPr/>
          </p:nvSpPr>
          <p:spPr>
            <a:xfrm rot="5400000">
              <a:off x="10762634" y="3835696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Double Wave 216">
              <a:extLst>
                <a:ext uri="{FF2B5EF4-FFF2-40B4-BE49-F238E27FC236}">
                  <a16:creationId xmlns:a16="http://schemas.microsoft.com/office/drawing/2014/main" id="{1F814773-8B6C-4E54-BDD5-300AD3CAA4AD}"/>
                </a:ext>
              </a:extLst>
            </p:cNvPr>
            <p:cNvSpPr/>
            <p:nvPr/>
          </p:nvSpPr>
          <p:spPr>
            <a:xfrm rot="5400000">
              <a:off x="10001949" y="2242035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Double Wave 217">
              <a:extLst>
                <a:ext uri="{FF2B5EF4-FFF2-40B4-BE49-F238E27FC236}">
                  <a16:creationId xmlns:a16="http://schemas.microsoft.com/office/drawing/2014/main" id="{3847599A-C3EE-4A0B-B853-285C1C645B70}"/>
                </a:ext>
              </a:extLst>
            </p:cNvPr>
            <p:cNvSpPr/>
            <p:nvPr/>
          </p:nvSpPr>
          <p:spPr>
            <a:xfrm rot="5400000">
              <a:off x="10000717" y="3020779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Double Wave 212">
              <a:extLst>
                <a:ext uri="{FF2B5EF4-FFF2-40B4-BE49-F238E27FC236}">
                  <a16:creationId xmlns:a16="http://schemas.microsoft.com/office/drawing/2014/main" id="{C3C04C70-CFF3-4C8F-83EA-2434CD462E27}"/>
                </a:ext>
              </a:extLst>
            </p:cNvPr>
            <p:cNvSpPr/>
            <p:nvPr/>
          </p:nvSpPr>
          <p:spPr>
            <a:xfrm rot="5400000">
              <a:off x="7708135" y="223856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74FDB92-A3CD-43BF-947E-B3CD19FA206B}"/>
                </a:ext>
              </a:extLst>
            </p:cNvPr>
            <p:cNvSpPr txBox="1"/>
            <p:nvPr/>
          </p:nvSpPr>
          <p:spPr>
            <a:xfrm>
              <a:off x="9433436" y="1309660"/>
              <a:ext cx="1435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Latency-critical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A47B49CA-402D-4F87-8A9D-2F20A920B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9121" y="1834234"/>
              <a:ext cx="236220" cy="342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E18D5-6125-4962-8022-84F91C0A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CB6A-8084-4878-9294-4C9ADE6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LLC designs for </a:t>
            </a:r>
            <a:r>
              <a:rPr lang="en-US" b="1" dirty="0"/>
              <a:t>tail latency </a:t>
            </a:r>
            <a:r>
              <a:rPr lang="en-US" dirty="0"/>
              <a:t>are </a:t>
            </a:r>
            <a:r>
              <a:rPr lang="en-US" b="1" dirty="0"/>
              <a:t>inefficient</a:t>
            </a:r>
            <a:endParaRPr lang="en-US" dirty="0"/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27CE6995-9477-4E10-AE50-3F79412D5236}"/>
              </a:ext>
            </a:extLst>
          </p:cNvPr>
          <p:cNvSpPr/>
          <p:nvPr/>
        </p:nvSpPr>
        <p:spPr>
          <a:xfrm rot="16200000">
            <a:off x="4352154" y="2109911"/>
            <a:ext cx="3220307" cy="3886198"/>
          </a:xfrm>
          <a:prstGeom prst="roundRect">
            <a:avLst>
              <a:gd name="adj" fmla="val 37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6E2CA5C-4674-4C4C-9D70-1658AA2E16BB}"/>
              </a:ext>
            </a:extLst>
          </p:cNvPr>
          <p:cNvCxnSpPr>
            <a:cxnSpLocks/>
          </p:cNvCxnSpPr>
          <p:nvPr/>
        </p:nvCxnSpPr>
        <p:spPr>
          <a:xfrm rot="16200000">
            <a:off x="5941780" y="3284143"/>
            <a:ext cx="0" cy="3433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9D0F476-4D1C-4A4E-97BB-347874D2666A}"/>
              </a:ext>
            </a:extLst>
          </p:cNvPr>
          <p:cNvCxnSpPr>
            <a:cxnSpLocks/>
          </p:cNvCxnSpPr>
          <p:nvPr/>
        </p:nvCxnSpPr>
        <p:spPr>
          <a:xfrm rot="16200000">
            <a:off x="5949486" y="2505399"/>
            <a:ext cx="0" cy="3433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3DA1517E-EA0B-4EA4-927A-F37DC3BC8250}"/>
              </a:ext>
            </a:extLst>
          </p:cNvPr>
          <p:cNvCxnSpPr>
            <a:cxnSpLocks/>
          </p:cNvCxnSpPr>
          <p:nvPr/>
        </p:nvCxnSpPr>
        <p:spPr>
          <a:xfrm rot="16200000">
            <a:off x="5966443" y="1740445"/>
            <a:ext cx="0" cy="3433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BF01522-DF93-4018-8581-6FAFAEEC1EEE}"/>
              </a:ext>
            </a:extLst>
          </p:cNvPr>
          <p:cNvCxnSpPr>
            <a:cxnSpLocks/>
          </p:cNvCxnSpPr>
          <p:nvPr/>
        </p:nvCxnSpPr>
        <p:spPr>
          <a:xfrm rot="16200000">
            <a:off x="5974148" y="961700"/>
            <a:ext cx="0" cy="3433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8CE4B0AD-F867-4570-99A5-CAEF5A11B96D}"/>
              </a:ext>
            </a:extLst>
          </p:cNvPr>
          <p:cNvCxnSpPr>
            <a:cxnSpLocks/>
          </p:cNvCxnSpPr>
          <p:nvPr/>
        </p:nvCxnSpPr>
        <p:spPr>
          <a:xfrm rot="16200000">
            <a:off x="3089396" y="3986268"/>
            <a:ext cx="2708247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B19D4EA7-594D-4D0C-8F4F-CE4051ADCE3A}"/>
              </a:ext>
            </a:extLst>
          </p:cNvPr>
          <p:cNvCxnSpPr>
            <a:cxnSpLocks/>
          </p:cNvCxnSpPr>
          <p:nvPr/>
        </p:nvCxnSpPr>
        <p:spPr>
          <a:xfrm rot="16200000">
            <a:off x="3842360" y="4027449"/>
            <a:ext cx="2708247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603DE9D-69D4-42F1-BA2E-FD228F6A1A07}"/>
              </a:ext>
            </a:extLst>
          </p:cNvPr>
          <p:cNvCxnSpPr>
            <a:cxnSpLocks/>
          </p:cNvCxnSpPr>
          <p:nvPr/>
        </p:nvCxnSpPr>
        <p:spPr>
          <a:xfrm rot="16200000">
            <a:off x="4624128" y="4014584"/>
            <a:ext cx="2708247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D874C04-5D89-4C86-B1E0-0B82931BA99F}"/>
              </a:ext>
            </a:extLst>
          </p:cNvPr>
          <p:cNvCxnSpPr>
            <a:cxnSpLocks/>
          </p:cNvCxnSpPr>
          <p:nvPr/>
        </p:nvCxnSpPr>
        <p:spPr>
          <a:xfrm rot="16200000">
            <a:off x="5373265" y="4007969"/>
            <a:ext cx="2708247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7F1166DD-3E7A-491C-9C09-5BD595BEC9FD}"/>
              </a:ext>
            </a:extLst>
          </p:cNvPr>
          <p:cNvCxnSpPr>
            <a:cxnSpLocks/>
          </p:cNvCxnSpPr>
          <p:nvPr/>
        </p:nvCxnSpPr>
        <p:spPr>
          <a:xfrm rot="16200000">
            <a:off x="6141072" y="4027524"/>
            <a:ext cx="2708247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9299EDB-9D2C-4A5F-B7F1-BF3A5F892B59}"/>
              </a:ext>
            </a:extLst>
          </p:cNvPr>
          <p:cNvSpPr/>
          <p:nvPr/>
        </p:nvSpPr>
        <p:spPr>
          <a:xfrm rot="16200000">
            <a:off x="3853261" y="2763897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53372DAD-22AA-4CBF-B188-4ECCEEF6421F}"/>
              </a:ext>
            </a:extLst>
          </p:cNvPr>
          <p:cNvSpPr/>
          <p:nvPr/>
        </p:nvSpPr>
        <p:spPr>
          <a:xfrm rot="16200000">
            <a:off x="4615508" y="2763897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1" name="Rectangle: Rounded Corners 490">
            <a:extLst>
              <a:ext uri="{FF2B5EF4-FFF2-40B4-BE49-F238E27FC236}">
                <a16:creationId xmlns:a16="http://schemas.microsoft.com/office/drawing/2014/main" id="{19CCC127-D751-486C-96D6-479F1B38E78B}"/>
              </a:ext>
            </a:extLst>
          </p:cNvPr>
          <p:cNvSpPr/>
          <p:nvPr/>
        </p:nvSpPr>
        <p:spPr>
          <a:xfrm rot="16200000">
            <a:off x="5377756" y="2763897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C8F4DF3-B750-4874-B18A-A5D3CBBE55EA}"/>
              </a:ext>
            </a:extLst>
          </p:cNvPr>
          <p:cNvSpPr/>
          <p:nvPr/>
        </p:nvSpPr>
        <p:spPr>
          <a:xfrm rot="16200000">
            <a:off x="6140003" y="2763897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3" name="Rectangle: Rounded Corners 492">
            <a:extLst>
              <a:ext uri="{FF2B5EF4-FFF2-40B4-BE49-F238E27FC236}">
                <a16:creationId xmlns:a16="http://schemas.microsoft.com/office/drawing/2014/main" id="{85CA219E-10EB-4E58-817E-43B150944BAF}"/>
              </a:ext>
            </a:extLst>
          </p:cNvPr>
          <p:cNvSpPr/>
          <p:nvPr/>
        </p:nvSpPr>
        <p:spPr>
          <a:xfrm rot="16200000">
            <a:off x="6902251" y="2763897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4" name="Rectangle: Rounded Corners 493">
            <a:extLst>
              <a:ext uri="{FF2B5EF4-FFF2-40B4-BE49-F238E27FC236}">
                <a16:creationId xmlns:a16="http://schemas.microsoft.com/office/drawing/2014/main" id="{0B6F8E6E-CE1E-4CFD-9422-EDD93E93B3EF}"/>
              </a:ext>
            </a:extLst>
          </p:cNvPr>
          <p:cNvSpPr/>
          <p:nvPr/>
        </p:nvSpPr>
        <p:spPr>
          <a:xfrm rot="16200000">
            <a:off x="3853261" y="355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A98C2DF2-BB1F-4DD5-8BA3-A5169F48CE17}"/>
              </a:ext>
            </a:extLst>
          </p:cNvPr>
          <p:cNvSpPr/>
          <p:nvPr/>
        </p:nvSpPr>
        <p:spPr>
          <a:xfrm rot="16200000">
            <a:off x="4615508" y="355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46994D7A-9561-45FC-8C1F-A33128B217BC}"/>
              </a:ext>
            </a:extLst>
          </p:cNvPr>
          <p:cNvSpPr/>
          <p:nvPr/>
        </p:nvSpPr>
        <p:spPr>
          <a:xfrm rot="16200000">
            <a:off x="5377756" y="355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Rectangle: Rounded Corners 496">
            <a:extLst>
              <a:ext uri="{FF2B5EF4-FFF2-40B4-BE49-F238E27FC236}">
                <a16:creationId xmlns:a16="http://schemas.microsoft.com/office/drawing/2014/main" id="{38C93A65-2413-4D40-BE5F-D6C9DB1F87F0}"/>
              </a:ext>
            </a:extLst>
          </p:cNvPr>
          <p:cNvSpPr/>
          <p:nvPr/>
        </p:nvSpPr>
        <p:spPr>
          <a:xfrm rot="16200000">
            <a:off x="6140003" y="355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Rectangle: Rounded Corners 497">
            <a:extLst>
              <a:ext uri="{FF2B5EF4-FFF2-40B4-BE49-F238E27FC236}">
                <a16:creationId xmlns:a16="http://schemas.microsoft.com/office/drawing/2014/main" id="{B433DB98-9810-484A-BF3A-DA70EB8C3C74}"/>
              </a:ext>
            </a:extLst>
          </p:cNvPr>
          <p:cNvSpPr/>
          <p:nvPr/>
        </p:nvSpPr>
        <p:spPr>
          <a:xfrm rot="16200000">
            <a:off x="6902251" y="355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3CD11A2A-25DE-477D-BB99-B40CB0990EEE}"/>
              </a:ext>
            </a:extLst>
          </p:cNvPr>
          <p:cNvSpPr/>
          <p:nvPr/>
        </p:nvSpPr>
        <p:spPr>
          <a:xfrm rot="16200000">
            <a:off x="3853261" y="4343899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0" name="Rectangle: Rounded Corners 499">
            <a:extLst>
              <a:ext uri="{FF2B5EF4-FFF2-40B4-BE49-F238E27FC236}">
                <a16:creationId xmlns:a16="http://schemas.microsoft.com/office/drawing/2014/main" id="{F1DBEF53-7F5B-4AD4-ADF4-9559E31A93F4}"/>
              </a:ext>
            </a:extLst>
          </p:cNvPr>
          <p:cNvSpPr/>
          <p:nvPr/>
        </p:nvSpPr>
        <p:spPr>
          <a:xfrm rot="16200000">
            <a:off x="4615508" y="4343899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1" name="Rectangle: Rounded Corners 500">
            <a:extLst>
              <a:ext uri="{FF2B5EF4-FFF2-40B4-BE49-F238E27FC236}">
                <a16:creationId xmlns:a16="http://schemas.microsoft.com/office/drawing/2014/main" id="{A6EC17F5-8024-42B8-8DF1-33033BD87D3A}"/>
              </a:ext>
            </a:extLst>
          </p:cNvPr>
          <p:cNvSpPr/>
          <p:nvPr/>
        </p:nvSpPr>
        <p:spPr>
          <a:xfrm rot="16200000">
            <a:off x="5377756" y="4343899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2" name="Rectangle: Rounded Corners 501">
            <a:extLst>
              <a:ext uri="{FF2B5EF4-FFF2-40B4-BE49-F238E27FC236}">
                <a16:creationId xmlns:a16="http://schemas.microsoft.com/office/drawing/2014/main" id="{F6C21D0E-C880-4FA9-9FC0-7B7B2E969176}"/>
              </a:ext>
            </a:extLst>
          </p:cNvPr>
          <p:cNvSpPr/>
          <p:nvPr/>
        </p:nvSpPr>
        <p:spPr>
          <a:xfrm rot="16200000">
            <a:off x="6140003" y="4343899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B14CC4F4-E998-4697-B1B2-866B6C6F72C7}"/>
              </a:ext>
            </a:extLst>
          </p:cNvPr>
          <p:cNvSpPr/>
          <p:nvPr/>
        </p:nvSpPr>
        <p:spPr>
          <a:xfrm rot="16200000">
            <a:off x="6902251" y="4343899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0D06D2AF-BCDE-4AF2-9A12-F18CB046635D}"/>
              </a:ext>
            </a:extLst>
          </p:cNvPr>
          <p:cNvSpPr/>
          <p:nvPr/>
        </p:nvSpPr>
        <p:spPr>
          <a:xfrm rot="16200000">
            <a:off x="3853261" y="513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" name="Rectangle: Rounded Corners 504">
            <a:extLst>
              <a:ext uri="{FF2B5EF4-FFF2-40B4-BE49-F238E27FC236}">
                <a16:creationId xmlns:a16="http://schemas.microsoft.com/office/drawing/2014/main" id="{DC22BBF2-9004-4727-B156-6E41A006392D}"/>
              </a:ext>
            </a:extLst>
          </p:cNvPr>
          <p:cNvSpPr/>
          <p:nvPr/>
        </p:nvSpPr>
        <p:spPr>
          <a:xfrm rot="16200000">
            <a:off x="4615508" y="513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5489A9EE-4EBB-49C9-B0E6-98D31F83188F}"/>
              </a:ext>
            </a:extLst>
          </p:cNvPr>
          <p:cNvSpPr/>
          <p:nvPr/>
        </p:nvSpPr>
        <p:spPr>
          <a:xfrm rot="16200000">
            <a:off x="5377756" y="513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ADBF3F18-11B0-4F6D-9676-B7274B6D6D9C}"/>
              </a:ext>
            </a:extLst>
          </p:cNvPr>
          <p:cNvSpPr/>
          <p:nvPr/>
        </p:nvSpPr>
        <p:spPr>
          <a:xfrm rot="16200000">
            <a:off x="6140003" y="513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8" name="Rectangle: Rounded Corners 507">
            <a:extLst>
              <a:ext uri="{FF2B5EF4-FFF2-40B4-BE49-F238E27FC236}">
                <a16:creationId xmlns:a16="http://schemas.microsoft.com/office/drawing/2014/main" id="{3C7CA7FD-BB7C-41DA-B9EB-B3607EC45B73}"/>
              </a:ext>
            </a:extLst>
          </p:cNvPr>
          <p:cNvSpPr/>
          <p:nvPr/>
        </p:nvSpPr>
        <p:spPr>
          <a:xfrm rot="16200000">
            <a:off x="6902251" y="5133898"/>
            <a:ext cx="694342" cy="2078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: Rounded Corners 508">
            <a:extLst>
              <a:ext uri="{FF2B5EF4-FFF2-40B4-BE49-F238E27FC236}">
                <a16:creationId xmlns:a16="http://schemas.microsoft.com/office/drawing/2014/main" id="{05F53960-5D36-49D5-A244-552FBC01FD24}"/>
              </a:ext>
            </a:extLst>
          </p:cNvPr>
          <p:cNvSpPr/>
          <p:nvPr/>
        </p:nvSpPr>
        <p:spPr>
          <a:xfrm rot="16200000">
            <a:off x="7264105" y="5012785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Double Wave 510">
            <a:extLst>
              <a:ext uri="{FF2B5EF4-FFF2-40B4-BE49-F238E27FC236}">
                <a16:creationId xmlns:a16="http://schemas.microsoft.com/office/drawing/2014/main" id="{1BF6C36A-B023-4329-B1E8-8033892513E6}"/>
              </a:ext>
            </a:extLst>
          </p:cNvPr>
          <p:cNvSpPr/>
          <p:nvPr/>
        </p:nvSpPr>
        <p:spPr>
          <a:xfrm rot="5400000">
            <a:off x="3934362" y="3564528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" name="Double Wave 511">
            <a:extLst>
              <a:ext uri="{FF2B5EF4-FFF2-40B4-BE49-F238E27FC236}">
                <a16:creationId xmlns:a16="http://schemas.microsoft.com/office/drawing/2014/main" id="{8EF0018F-4F13-4F16-9A80-82577B3FC3CB}"/>
              </a:ext>
            </a:extLst>
          </p:cNvPr>
          <p:cNvSpPr/>
          <p:nvPr/>
        </p:nvSpPr>
        <p:spPr>
          <a:xfrm rot="5400000">
            <a:off x="6983462" y="2792296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8A0B50D-32F1-4FA7-B07A-1DC3117CFD1A}"/>
              </a:ext>
            </a:extLst>
          </p:cNvPr>
          <p:cNvSpPr txBox="1"/>
          <p:nvPr/>
        </p:nvSpPr>
        <p:spPr>
          <a:xfrm>
            <a:off x="4884875" y="1853409"/>
            <a:ext cx="1435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Latency-critical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514" name="Double Wave 513">
            <a:extLst>
              <a:ext uri="{FF2B5EF4-FFF2-40B4-BE49-F238E27FC236}">
                <a16:creationId xmlns:a16="http://schemas.microsoft.com/office/drawing/2014/main" id="{AF880F73-642B-4012-90E2-2E5AE8BC36F0}"/>
              </a:ext>
            </a:extLst>
          </p:cNvPr>
          <p:cNvSpPr/>
          <p:nvPr/>
        </p:nvSpPr>
        <p:spPr>
          <a:xfrm rot="5400000">
            <a:off x="4701307" y="2782316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950FC9F3-94B9-4BAD-896A-579C124D6785}"/>
              </a:ext>
            </a:extLst>
          </p:cNvPr>
          <p:cNvSpPr txBox="1"/>
          <p:nvPr/>
        </p:nvSpPr>
        <p:spPr>
          <a:xfrm>
            <a:off x="7070054" y="1847955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Batch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9EA39850-D406-4761-8E9F-A1B0381C43C6}"/>
              </a:ext>
            </a:extLst>
          </p:cNvPr>
          <p:cNvCxnSpPr>
            <a:cxnSpLocks/>
          </p:cNvCxnSpPr>
          <p:nvPr/>
        </p:nvCxnSpPr>
        <p:spPr>
          <a:xfrm flipH="1">
            <a:off x="7238656" y="2377983"/>
            <a:ext cx="23622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" name="Double Wave 516">
            <a:extLst>
              <a:ext uri="{FF2B5EF4-FFF2-40B4-BE49-F238E27FC236}">
                <a16:creationId xmlns:a16="http://schemas.microsoft.com/office/drawing/2014/main" id="{9678EED5-7C52-4723-8A37-FABB54B80906}"/>
              </a:ext>
            </a:extLst>
          </p:cNvPr>
          <p:cNvSpPr/>
          <p:nvPr/>
        </p:nvSpPr>
        <p:spPr>
          <a:xfrm rot="5400000">
            <a:off x="6982170" y="3573846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8" name="Double Wave 517">
            <a:extLst>
              <a:ext uri="{FF2B5EF4-FFF2-40B4-BE49-F238E27FC236}">
                <a16:creationId xmlns:a16="http://schemas.microsoft.com/office/drawing/2014/main" id="{BE688303-875E-4F36-8F0A-EAEF02ADD8FC}"/>
              </a:ext>
            </a:extLst>
          </p:cNvPr>
          <p:cNvSpPr/>
          <p:nvPr/>
        </p:nvSpPr>
        <p:spPr>
          <a:xfrm rot="5400000">
            <a:off x="6982169" y="4379445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Double Wave 518">
            <a:extLst>
              <a:ext uri="{FF2B5EF4-FFF2-40B4-BE49-F238E27FC236}">
                <a16:creationId xmlns:a16="http://schemas.microsoft.com/office/drawing/2014/main" id="{07F642D3-5232-4A83-8860-290F9DBE8997}"/>
              </a:ext>
            </a:extLst>
          </p:cNvPr>
          <p:cNvSpPr/>
          <p:nvPr/>
        </p:nvSpPr>
        <p:spPr>
          <a:xfrm rot="5400000">
            <a:off x="6221484" y="2785784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0" name="Double Wave 519">
            <a:extLst>
              <a:ext uri="{FF2B5EF4-FFF2-40B4-BE49-F238E27FC236}">
                <a16:creationId xmlns:a16="http://schemas.microsoft.com/office/drawing/2014/main" id="{029D1458-CBDF-4389-BB34-4CE10FE9E01A}"/>
              </a:ext>
            </a:extLst>
          </p:cNvPr>
          <p:cNvSpPr/>
          <p:nvPr/>
        </p:nvSpPr>
        <p:spPr>
          <a:xfrm rot="5400000">
            <a:off x="6220252" y="3564528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1" name="Double Wave 520">
            <a:extLst>
              <a:ext uri="{FF2B5EF4-FFF2-40B4-BE49-F238E27FC236}">
                <a16:creationId xmlns:a16="http://schemas.microsoft.com/office/drawing/2014/main" id="{32F07477-6693-4811-B3A4-04917469815A}"/>
              </a:ext>
            </a:extLst>
          </p:cNvPr>
          <p:cNvSpPr/>
          <p:nvPr/>
        </p:nvSpPr>
        <p:spPr>
          <a:xfrm rot="5400000">
            <a:off x="3933766" y="2782316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0CCD76E6-2BB7-4315-B25F-CA004192A4D7}"/>
              </a:ext>
            </a:extLst>
          </p:cNvPr>
          <p:cNvCxnSpPr>
            <a:cxnSpLocks/>
          </p:cNvCxnSpPr>
          <p:nvPr/>
        </p:nvCxnSpPr>
        <p:spPr>
          <a:xfrm flipH="1">
            <a:off x="4958783" y="2206533"/>
            <a:ext cx="128747" cy="541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Rectangle: Rounded Corners 522">
            <a:extLst>
              <a:ext uri="{FF2B5EF4-FFF2-40B4-BE49-F238E27FC236}">
                <a16:creationId xmlns:a16="http://schemas.microsoft.com/office/drawing/2014/main" id="{6026AF3C-2C2B-4658-AA0A-577DF56F7CC6}"/>
              </a:ext>
            </a:extLst>
          </p:cNvPr>
          <p:cNvSpPr/>
          <p:nvPr/>
        </p:nvSpPr>
        <p:spPr>
          <a:xfrm rot="16200000">
            <a:off x="7271436" y="4218579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24CFBEF9-9E1C-4332-8360-3B895FEF3B7A}"/>
              </a:ext>
            </a:extLst>
          </p:cNvPr>
          <p:cNvSpPr/>
          <p:nvPr/>
        </p:nvSpPr>
        <p:spPr>
          <a:xfrm rot="16200000">
            <a:off x="7271435" y="3433577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EA49BC92-A9B2-4D73-A2DB-866CA0562C9B}"/>
              </a:ext>
            </a:extLst>
          </p:cNvPr>
          <p:cNvSpPr/>
          <p:nvPr/>
        </p:nvSpPr>
        <p:spPr>
          <a:xfrm rot="16200000">
            <a:off x="7271435" y="2641153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9" name="Rectangle: Rounded Corners 528">
            <a:extLst>
              <a:ext uri="{FF2B5EF4-FFF2-40B4-BE49-F238E27FC236}">
                <a16:creationId xmlns:a16="http://schemas.microsoft.com/office/drawing/2014/main" id="{BF5461BE-67FC-4C99-B885-D118476F9B39}"/>
              </a:ext>
            </a:extLst>
          </p:cNvPr>
          <p:cNvSpPr/>
          <p:nvPr/>
        </p:nvSpPr>
        <p:spPr>
          <a:xfrm rot="16200000">
            <a:off x="6501856" y="5012785"/>
            <a:ext cx="686029" cy="438820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0" name="Rectangle: Rounded Corners 529">
            <a:extLst>
              <a:ext uri="{FF2B5EF4-FFF2-40B4-BE49-F238E27FC236}">
                <a16:creationId xmlns:a16="http://schemas.microsoft.com/office/drawing/2014/main" id="{3E811403-888E-45D8-82F5-4E65F23884BF}"/>
              </a:ext>
            </a:extLst>
          </p:cNvPr>
          <p:cNvSpPr/>
          <p:nvPr/>
        </p:nvSpPr>
        <p:spPr>
          <a:xfrm rot="16200000">
            <a:off x="6509187" y="4218579"/>
            <a:ext cx="686029" cy="438820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Rectangle: Rounded Corners 530">
            <a:extLst>
              <a:ext uri="{FF2B5EF4-FFF2-40B4-BE49-F238E27FC236}">
                <a16:creationId xmlns:a16="http://schemas.microsoft.com/office/drawing/2014/main" id="{556C5F13-6740-4805-9506-FD193790ECDE}"/>
              </a:ext>
            </a:extLst>
          </p:cNvPr>
          <p:cNvSpPr/>
          <p:nvPr/>
        </p:nvSpPr>
        <p:spPr>
          <a:xfrm rot="16200000">
            <a:off x="6509186" y="3433577"/>
            <a:ext cx="686029" cy="438820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" name="Rectangle: Rounded Corners 531">
            <a:extLst>
              <a:ext uri="{FF2B5EF4-FFF2-40B4-BE49-F238E27FC236}">
                <a16:creationId xmlns:a16="http://schemas.microsoft.com/office/drawing/2014/main" id="{34F20067-29E0-4B40-A8FC-537DC1CB91F6}"/>
              </a:ext>
            </a:extLst>
          </p:cNvPr>
          <p:cNvSpPr/>
          <p:nvPr/>
        </p:nvSpPr>
        <p:spPr>
          <a:xfrm rot="16200000">
            <a:off x="6509186" y="2641153"/>
            <a:ext cx="686029" cy="438820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Rectangle: Rounded Corners 532">
            <a:extLst>
              <a:ext uri="{FF2B5EF4-FFF2-40B4-BE49-F238E27FC236}">
                <a16:creationId xmlns:a16="http://schemas.microsoft.com/office/drawing/2014/main" id="{24311B22-D74C-4C30-B1EC-B45D505B58CC}"/>
              </a:ext>
            </a:extLst>
          </p:cNvPr>
          <p:cNvSpPr/>
          <p:nvPr/>
        </p:nvSpPr>
        <p:spPr>
          <a:xfrm rot="16200000">
            <a:off x="6505490" y="5015769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229CE85D-0EC4-4532-B773-E330798D248D}"/>
              </a:ext>
            </a:extLst>
          </p:cNvPr>
          <p:cNvSpPr/>
          <p:nvPr/>
        </p:nvSpPr>
        <p:spPr>
          <a:xfrm rot="16200000">
            <a:off x="6512821" y="4221563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B2713B40-FC9F-4678-8D5C-85CD5BF31C61}"/>
              </a:ext>
            </a:extLst>
          </p:cNvPr>
          <p:cNvSpPr/>
          <p:nvPr/>
        </p:nvSpPr>
        <p:spPr>
          <a:xfrm rot="16200000">
            <a:off x="6512820" y="3436561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C2694A07-01EC-4623-B410-0A606C21980C}"/>
              </a:ext>
            </a:extLst>
          </p:cNvPr>
          <p:cNvSpPr/>
          <p:nvPr/>
        </p:nvSpPr>
        <p:spPr>
          <a:xfrm rot="16200000">
            <a:off x="6512820" y="2644137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1" name="Rectangle: Rounded Corners 540">
            <a:extLst>
              <a:ext uri="{FF2B5EF4-FFF2-40B4-BE49-F238E27FC236}">
                <a16:creationId xmlns:a16="http://schemas.microsoft.com/office/drawing/2014/main" id="{EB190C2F-926E-47CA-A308-12C4F8E466B5}"/>
              </a:ext>
            </a:extLst>
          </p:cNvPr>
          <p:cNvSpPr/>
          <p:nvPr/>
        </p:nvSpPr>
        <p:spPr>
          <a:xfrm rot="16200000">
            <a:off x="5740551" y="5012784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Rectangle: Rounded Corners 542">
            <a:extLst>
              <a:ext uri="{FF2B5EF4-FFF2-40B4-BE49-F238E27FC236}">
                <a16:creationId xmlns:a16="http://schemas.microsoft.com/office/drawing/2014/main" id="{D0ED62EA-B6D5-49D6-A242-FDFE8EB899C6}"/>
              </a:ext>
            </a:extLst>
          </p:cNvPr>
          <p:cNvSpPr/>
          <p:nvPr/>
        </p:nvSpPr>
        <p:spPr>
          <a:xfrm rot="16200000">
            <a:off x="5747882" y="4218578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64E5403B-4434-445E-B76C-291330C8A701}"/>
              </a:ext>
            </a:extLst>
          </p:cNvPr>
          <p:cNvSpPr/>
          <p:nvPr/>
        </p:nvSpPr>
        <p:spPr>
          <a:xfrm rot="16200000">
            <a:off x="5747881" y="3433576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9CC30C03-26E6-4DCE-84B8-137975B0180D}"/>
              </a:ext>
            </a:extLst>
          </p:cNvPr>
          <p:cNvSpPr/>
          <p:nvPr/>
        </p:nvSpPr>
        <p:spPr>
          <a:xfrm rot="16200000">
            <a:off x="5747881" y="2641152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613EB442-589F-4C9B-A955-395102216612}"/>
              </a:ext>
            </a:extLst>
          </p:cNvPr>
          <p:cNvSpPr/>
          <p:nvPr/>
        </p:nvSpPr>
        <p:spPr>
          <a:xfrm rot="16200000">
            <a:off x="4973579" y="5016836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F7A27F7-10EA-4142-AF1C-2C166EFB2DDE}"/>
              </a:ext>
            </a:extLst>
          </p:cNvPr>
          <p:cNvSpPr/>
          <p:nvPr/>
        </p:nvSpPr>
        <p:spPr>
          <a:xfrm rot="16200000">
            <a:off x="4980910" y="4222630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Rectangle: Rounded Corners 552">
            <a:extLst>
              <a:ext uri="{FF2B5EF4-FFF2-40B4-BE49-F238E27FC236}">
                <a16:creationId xmlns:a16="http://schemas.microsoft.com/office/drawing/2014/main" id="{39BAB9E1-D0EE-46C9-B3BB-B6080E3D3F29}"/>
              </a:ext>
            </a:extLst>
          </p:cNvPr>
          <p:cNvSpPr/>
          <p:nvPr/>
        </p:nvSpPr>
        <p:spPr>
          <a:xfrm rot="16200000">
            <a:off x="4980909" y="3437628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B8B6D4A7-0611-4A18-850B-14153D8353F7}"/>
              </a:ext>
            </a:extLst>
          </p:cNvPr>
          <p:cNvSpPr/>
          <p:nvPr/>
        </p:nvSpPr>
        <p:spPr>
          <a:xfrm rot="16200000">
            <a:off x="4980909" y="2645204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7" name="Rectangle: Rounded Corners 556">
            <a:extLst>
              <a:ext uri="{FF2B5EF4-FFF2-40B4-BE49-F238E27FC236}">
                <a16:creationId xmlns:a16="http://schemas.microsoft.com/office/drawing/2014/main" id="{652C6F70-191F-4B06-BCBE-82E6CFA00293}"/>
              </a:ext>
            </a:extLst>
          </p:cNvPr>
          <p:cNvSpPr/>
          <p:nvPr/>
        </p:nvSpPr>
        <p:spPr>
          <a:xfrm rot="16200000">
            <a:off x="4208640" y="5013851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: Rounded Corners 558">
            <a:extLst>
              <a:ext uri="{FF2B5EF4-FFF2-40B4-BE49-F238E27FC236}">
                <a16:creationId xmlns:a16="http://schemas.microsoft.com/office/drawing/2014/main" id="{7BF7DC05-559F-470A-A1E4-2546E2CC2BC0}"/>
              </a:ext>
            </a:extLst>
          </p:cNvPr>
          <p:cNvSpPr/>
          <p:nvPr/>
        </p:nvSpPr>
        <p:spPr>
          <a:xfrm rot="16200000">
            <a:off x="4215971" y="4219645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Rectangle: Rounded Corners 560">
            <a:extLst>
              <a:ext uri="{FF2B5EF4-FFF2-40B4-BE49-F238E27FC236}">
                <a16:creationId xmlns:a16="http://schemas.microsoft.com/office/drawing/2014/main" id="{80FD570D-91F2-414C-9D61-12265B5F34C6}"/>
              </a:ext>
            </a:extLst>
          </p:cNvPr>
          <p:cNvSpPr/>
          <p:nvPr/>
        </p:nvSpPr>
        <p:spPr>
          <a:xfrm rot="16200000">
            <a:off x="4215970" y="3434643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F648A470-593E-44DF-98D9-5BA6ACC30633}"/>
              </a:ext>
            </a:extLst>
          </p:cNvPr>
          <p:cNvSpPr/>
          <p:nvPr/>
        </p:nvSpPr>
        <p:spPr>
          <a:xfrm rot="16200000">
            <a:off x="4215970" y="2642219"/>
            <a:ext cx="686029" cy="438820"/>
          </a:xfrm>
          <a:prstGeom prst="roundRect">
            <a:avLst/>
          </a:prstGeom>
          <a:solidFill>
            <a:srgbClr val="CACACA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F18CE1C8-99A2-4CE5-89C7-43D7DBAAE48F}"/>
              </a:ext>
            </a:extLst>
          </p:cNvPr>
          <p:cNvSpPr txBox="1"/>
          <p:nvPr/>
        </p:nvSpPr>
        <p:spPr>
          <a:xfrm>
            <a:off x="5028354" y="5631435"/>
            <a:ext cx="189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20-core CMP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6AFE97FD-9269-4852-8D86-3F5892050146}"/>
              </a:ext>
            </a:extLst>
          </p:cNvPr>
          <p:cNvSpPr/>
          <p:nvPr/>
        </p:nvSpPr>
        <p:spPr>
          <a:xfrm rot="16200000">
            <a:off x="8324949" y="4389460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1" name="Rectangle: Rounded Corners 590">
            <a:extLst>
              <a:ext uri="{FF2B5EF4-FFF2-40B4-BE49-F238E27FC236}">
                <a16:creationId xmlns:a16="http://schemas.microsoft.com/office/drawing/2014/main" id="{210A8981-8505-4A30-B0A8-C1C8E34D8A01}"/>
              </a:ext>
            </a:extLst>
          </p:cNvPr>
          <p:cNvSpPr/>
          <p:nvPr/>
        </p:nvSpPr>
        <p:spPr>
          <a:xfrm rot="16200000">
            <a:off x="8951446" y="4393184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3" name="Rectangle: Rounded Corners 592">
            <a:extLst>
              <a:ext uri="{FF2B5EF4-FFF2-40B4-BE49-F238E27FC236}">
                <a16:creationId xmlns:a16="http://schemas.microsoft.com/office/drawing/2014/main" id="{8B763F36-695E-44C9-B1B5-1E0210F45A8B}"/>
              </a:ext>
            </a:extLst>
          </p:cNvPr>
          <p:cNvSpPr/>
          <p:nvPr/>
        </p:nvSpPr>
        <p:spPr>
          <a:xfrm rot="16200000">
            <a:off x="8322808" y="5118919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5" name="Rectangle: Rounded Corners 594">
            <a:extLst>
              <a:ext uri="{FF2B5EF4-FFF2-40B4-BE49-F238E27FC236}">
                <a16:creationId xmlns:a16="http://schemas.microsoft.com/office/drawing/2014/main" id="{6E67F5FF-C420-41F7-B3BE-0E08EB2985A7}"/>
              </a:ext>
            </a:extLst>
          </p:cNvPr>
          <p:cNvSpPr/>
          <p:nvPr/>
        </p:nvSpPr>
        <p:spPr>
          <a:xfrm rot="16200000">
            <a:off x="8634510" y="5120212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7" name="Rectangle: Rounded Corners 596">
            <a:extLst>
              <a:ext uri="{FF2B5EF4-FFF2-40B4-BE49-F238E27FC236}">
                <a16:creationId xmlns:a16="http://schemas.microsoft.com/office/drawing/2014/main" id="{CD951108-FB07-4CDE-8B33-98422FCF2D33}"/>
              </a:ext>
            </a:extLst>
          </p:cNvPr>
          <p:cNvSpPr/>
          <p:nvPr/>
        </p:nvSpPr>
        <p:spPr>
          <a:xfrm rot="16200000">
            <a:off x="8950230" y="5118078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3A5FEA74-32E6-42D6-86D7-55DF0E572A0F}"/>
              </a:ext>
            </a:extLst>
          </p:cNvPr>
          <p:cNvSpPr/>
          <p:nvPr/>
        </p:nvSpPr>
        <p:spPr>
          <a:xfrm rot="16200000">
            <a:off x="9258208" y="5121366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1" name="Rectangle: Rounded Corners 600">
            <a:extLst>
              <a:ext uri="{FF2B5EF4-FFF2-40B4-BE49-F238E27FC236}">
                <a16:creationId xmlns:a16="http://schemas.microsoft.com/office/drawing/2014/main" id="{D685A26E-77D5-4E52-B5A9-33F3E8A56961}"/>
              </a:ext>
            </a:extLst>
          </p:cNvPr>
          <p:cNvSpPr/>
          <p:nvPr/>
        </p:nvSpPr>
        <p:spPr>
          <a:xfrm rot="16200000">
            <a:off x="8635558" y="4392958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3" name="Rectangle: Rounded Corners 602">
            <a:extLst>
              <a:ext uri="{FF2B5EF4-FFF2-40B4-BE49-F238E27FC236}">
                <a16:creationId xmlns:a16="http://schemas.microsoft.com/office/drawing/2014/main" id="{301AB6A7-A067-460D-AB8A-B8FDB928C19F}"/>
              </a:ext>
            </a:extLst>
          </p:cNvPr>
          <p:cNvSpPr/>
          <p:nvPr/>
        </p:nvSpPr>
        <p:spPr>
          <a:xfrm rot="16200000">
            <a:off x="9251261" y="4391376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0" name="Rectangle: Rounded Corners 509">
            <a:extLst>
              <a:ext uri="{FF2B5EF4-FFF2-40B4-BE49-F238E27FC236}">
                <a16:creationId xmlns:a16="http://schemas.microsoft.com/office/drawing/2014/main" id="{5C24FBB3-F080-4316-A5C3-0E429215377B}"/>
              </a:ext>
            </a:extLst>
          </p:cNvPr>
          <p:cNvSpPr/>
          <p:nvPr/>
        </p:nvSpPr>
        <p:spPr>
          <a:xfrm rot="16200000">
            <a:off x="7361026" y="5114386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3F7C7231-15F7-40A5-8864-C6C9A9EBD0A7}"/>
              </a:ext>
            </a:extLst>
          </p:cNvPr>
          <p:cNvSpPr/>
          <p:nvPr/>
        </p:nvSpPr>
        <p:spPr>
          <a:xfrm rot="16200000">
            <a:off x="7368357" y="4320180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ACBDFA8D-181D-44E5-9F96-B6E8143449DB}"/>
              </a:ext>
            </a:extLst>
          </p:cNvPr>
          <p:cNvSpPr/>
          <p:nvPr/>
        </p:nvSpPr>
        <p:spPr>
          <a:xfrm rot="16200000">
            <a:off x="7368356" y="3535178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290C996F-F46D-461F-BD65-79DAF3425FD2}"/>
              </a:ext>
            </a:extLst>
          </p:cNvPr>
          <p:cNvSpPr/>
          <p:nvPr/>
        </p:nvSpPr>
        <p:spPr>
          <a:xfrm rot="16200000">
            <a:off x="7368356" y="2742754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439E8EF4-3D1C-4183-9090-EEF70028E1A7}"/>
              </a:ext>
            </a:extLst>
          </p:cNvPr>
          <p:cNvSpPr/>
          <p:nvPr/>
        </p:nvSpPr>
        <p:spPr>
          <a:xfrm rot="16200000">
            <a:off x="6602411" y="5117370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FB0D86EA-537B-4F6B-BE9C-C27F11B9027F}"/>
              </a:ext>
            </a:extLst>
          </p:cNvPr>
          <p:cNvSpPr/>
          <p:nvPr/>
        </p:nvSpPr>
        <p:spPr>
          <a:xfrm rot="16200000">
            <a:off x="6609742" y="4323164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15A23CCD-0FF9-4314-BF06-E548BDAB4C16}"/>
              </a:ext>
            </a:extLst>
          </p:cNvPr>
          <p:cNvSpPr/>
          <p:nvPr/>
        </p:nvSpPr>
        <p:spPr>
          <a:xfrm rot="16200000">
            <a:off x="6609741" y="3538162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4478D4F9-EA31-41BC-BA3D-3267ADF500D8}"/>
              </a:ext>
            </a:extLst>
          </p:cNvPr>
          <p:cNvSpPr/>
          <p:nvPr/>
        </p:nvSpPr>
        <p:spPr>
          <a:xfrm rot="16200000">
            <a:off x="6609741" y="2745738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" name="Rectangle: Rounded Corners 541">
            <a:extLst>
              <a:ext uri="{FF2B5EF4-FFF2-40B4-BE49-F238E27FC236}">
                <a16:creationId xmlns:a16="http://schemas.microsoft.com/office/drawing/2014/main" id="{7116377A-A2A1-4850-A757-C88862CDD001}"/>
              </a:ext>
            </a:extLst>
          </p:cNvPr>
          <p:cNvSpPr/>
          <p:nvPr/>
        </p:nvSpPr>
        <p:spPr>
          <a:xfrm rot="16200000">
            <a:off x="5837472" y="5114385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DD85914D-B60C-4E50-B13F-72797235D32C}"/>
              </a:ext>
            </a:extLst>
          </p:cNvPr>
          <p:cNvSpPr/>
          <p:nvPr/>
        </p:nvSpPr>
        <p:spPr>
          <a:xfrm rot="16200000">
            <a:off x="5844803" y="4320179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B2E1C134-9083-49AE-B07D-DA08C7B0DED7}"/>
              </a:ext>
            </a:extLst>
          </p:cNvPr>
          <p:cNvSpPr/>
          <p:nvPr/>
        </p:nvSpPr>
        <p:spPr>
          <a:xfrm rot="16200000">
            <a:off x="5844802" y="3535177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8E20240C-4070-4E6A-84EE-E4F9F677E60E}"/>
              </a:ext>
            </a:extLst>
          </p:cNvPr>
          <p:cNvSpPr/>
          <p:nvPr/>
        </p:nvSpPr>
        <p:spPr>
          <a:xfrm rot="16200000">
            <a:off x="5844802" y="2742753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0" name="Rectangle: Rounded Corners 549">
            <a:extLst>
              <a:ext uri="{FF2B5EF4-FFF2-40B4-BE49-F238E27FC236}">
                <a16:creationId xmlns:a16="http://schemas.microsoft.com/office/drawing/2014/main" id="{474F49AC-A144-4CB2-9A30-65613FE19F16}"/>
              </a:ext>
            </a:extLst>
          </p:cNvPr>
          <p:cNvSpPr/>
          <p:nvPr/>
        </p:nvSpPr>
        <p:spPr>
          <a:xfrm rot="16200000">
            <a:off x="5070500" y="5118437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8" name="Rectangle: Rounded Corners 557">
            <a:extLst>
              <a:ext uri="{FF2B5EF4-FFF2-40B4-BE49-F238E27FC236}">
                <a16:creationId xmlns:a16="http://schemas.microsoft.com/office/drawing/2014/main" id="{FDBD434D-F275-4057-B84A-128D8FC4278F}"/>
              </a:ext>
            </a:extLst>
          </p:cNvPr>
          <p:cNvSpPr/>
          <p:nvPr/>
        </p:nvSpPr>
        <p:spPr>
          <a:xfrm rot="16200000">
            <a:off x="4305561" y="5115452"/>
            <a:ext cx="690366" cy="238375"/>
          </a:xfrm>
          <a:prstGeom prst="roundRect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63668235-8603-4C7F-840D-06A0EC462625}"/>
              </a:ext>
            </a:extLst>
          </p:cNvPr>
          <p:cNvGrpSpPr/>
          <p:nvPr/>
        </p:nvGrpSpPr>
        <p:grpSpPr>
          <a:xfrm>
            <a:off x="4538886" y="2517825"/>
            <a:ext cx="1003315" cy="2270777"/>
            <a:chOff x="4538886" y="2517825"/>
            <a:chExt cx="1003315" cy="2270777"/>
          </a:xfrm>
        </p:grpSpPr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4F61F2E-E7A6-4AD2-A760-941513E0C8A3}"/>
                </a:ext>
              </a:extLst>
            </p:cNvPr>
            <p:cNvSpPr/>
            <p:nvPr/>
          </p:nvSpPr>
          <p:spPr>
            <a:xfrm rot="16200000">
              <a:off x="5077831" y="4324231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4" name="Rectangle: Rounded Corners 553">
              <a:extLst>
                <a:ext uri="{FF2B5EF4-FFF2-40B4-BE49-F238E27FC236}">
                  <a16:creationId xmlns:a16="http://schemas.microsoft.com/office/drawing/2014/main" id="{20B099DE-46DA-4243-9C02-993F88B7904E}"/>
                </a:ext>
              </a:extLst>
            </p:cNvPr>
            <p:cNvSpPr/>
            <p:nvPr/>
          </p:nvSpPr>
          <p:spPr>
            <a:xfrm rot="16200000">
              <a:off x="5077830" y="3539229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Rectangle: Rounded Corners 555">
              <a:extLst>
                <a:ext uri="{FF2B5EF4-FFF2-40B4-BE49-F238E27FC236}">
                  <a16:creationId xmlns:a16="http://schemas.microsoft.com/office/drawing/2014/main" id="{6B29F531-865C-41E8-8838-77D839AC6A4B}"/>
                </a:ext>
              </a:extLst>
            </p:cNvPr>
            <p:cNvSpPr/>
            <p:nvPr/>
          </p:nvSpPr>
          <p:spPr>
            <a:xfrm rot="16200000">
              <a:off x="5077830" y="2746805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: Rounded Corners 559">
              <a:extLst>
                <a:ext uri="{FF2B5EF4-FFF2-40B4-BE49-F238E27FC236}">
                  <a16:creationId xmlns:a16="http://schemas.microsoft.com/office/drawing/2014/main" id="{315D4026-00F4-480E-8F88-D219DDD87386}"/>
                </a:ext>
              </a:extLst>
            </p:cNvPr>
            <p:cNvSpPr/>
            <p:nvPr/>
          </p:nvSpPr>
          <p:spPr>
            <a:xfrm rot="16200000">
              <a:off x="4312892" y="4321246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Rectangle: Rounded Corners 561">
              <a:extLst>
                <a:ext uri="{FF2B5EF4-FFF2-40B4-BE49-F238E27FC236}">
                  <a16:creationId xmlns:a16="http://schemas.microsoft.com/office/drawing/2014/main" id="{F275D52C-23BD-45AE-B987-101B8DDA186E}"/>
                </a:ext>
              </a:extLst>
            </p:cNvPr>
            <p:cNvSpPr/>
            <p:nvPr/>
          </p:nvSpPr>
          <p:spPr>
            <a:xfrm rot="16200000">
              <a:off x="4312891" y="3536244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FBE5A328-BA09-45D2-92FF-F4A46EFAB546}"/>
                </a:ext>
              </a:extLst>
            </p:cNvPr>
            <p:cNvSpPr/>
            <p:nvPr/>
          </p:nvSpPr>
          <p:spPr>
            <a:xfrm rot="16200000">
              <a:off x="4312891" y="2743820"/>
              <a:ext cx="690366" cy="238375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5" name="Rectangle: Rounded Corners 564">
            <a:extLst>
              <a:ext uri="{FF2B5EF4-FFF2-40B4-BE49-F238E27FC236}">
                <a16:creationId xmlns:a16="http://schemas.microsoft.com/office/drawing/2014/main" id="{73367F2F-A8AD-427B-ADF4-BF615E51DF50}"/>
              </a:ext>
            </a:extLst>
          </p:cNvPr>
          <p:cNvSpPr/>
          <p:nvPr/>
        </p:nvSpPr>
        <p:spPr>
          <a:xfrm rot="16200000">
            <a:off x="7160106" y="5114793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700ABE7A-9C63-43E9-BCA3-E8DF6CC5420A}"/>
              </a:ext>
            </a:extLst>
          </p:cNvPr>
          <p:cNvGrpSpPr/>
          <p:nvPr/>
        </p:nvGrpSpPr>
        <p:grpSpPr>
          <a:xfrm>
            <a:off x="6634816" y="2517166"/>
            <a:ext cx="996991" cy="2270776"/>
            <a:chOff x="6634816" y="2517166"/>
            <a:chExt cx="996991" cy="2270776"/>
          </a:xfrm>
        </p:grpSpPr>
        <p:sp>
          <p:nvSpPr>
            <p:cNvPr id="566" name="Rectangle: Rounded Corners 565">
              <a:extLst>
                <a:ext uri="{FF2B5EF4-FFF2-40B4-BE49-F238E27FC236}">
                  <a16:creationId xmlns:a16="http://schemas.microsoft.com/office/drawing/2014/main" id="{E0F70D51-6C46-485F-9629-D9F1067B0ABF}"/>
                </a:ext>
              </a:extLst>
            </p:cNvPr>
            <p:cNvSpPr/>
            <p:nvPr/>
          </p:nvSpPr>
          <p:spPr>
            <a:xfrm rot="16200000">
              <a:off x="7167437" y="4320587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45628E7E-ADE3-4022-84AC-FB54C1D634E0}"/>
                </a:ext>
              </a:extLst>
            </p:cNvPr>
            <p:cNvSpPr/>
            <p:nvPr/>
          </p:nvSpPr>
          <p:spPr>
            <a:xfrm rot="16200000">
              <a:off x="7167436" y="3535585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Rectangle: Rounded Corners 567">
              <a:extLst>
                <a:ext uri="{FF2B5EF4-FFF2-40B4-BE49-F238E27FC236}">
                  <a16:creationId xmlns:a16="http://schemas.microsoft.com/office/drawing/2014/main" id="{EE068589-81FA-4E3E-AC51-07A71258FBED}"/>
                </a:ext>
              </a:extLst>
            </p:cNvPr>
            <p:cNvSpPr/>
            <p:nvPr/>
          </p:nvSpPr>
          <p:spPr>
            <a:xfrm rot="16200000">
              <a:off x="7167436" y="2743161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Rectangle: Rounded Corners 569">
              <a:extLst>
                <a:ext uri="{FF2B5EF4-FFF2-40B4-BE49-F238E27FC236}">
                  <a16:creationId xmlns:a16="http://schemas.microsoft.com/office/drawing/2014/main" id="{51623307-76EB-4B89-8F7F-89C46593DDAF}"/>
                </a:ext>
              </a:extLst>
            </p:cNvPr>
            <p:cNvSpPr/>
            <p:nvPr/>
          </p:nvSpPr>
          <p:spPr>
            <a:xfrm rot="16200000">
              <a:off x="6408822" y="4323571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ED5763D0-AAD2-4426-9D5E-763FD5118CD0}"/>
                </a:ext>
              </a:extLst>
            </p:cNvPr>
            <p:cNvSpPr/>
            <p:nvPr/>
          </p:nvSpPr>
          <p:spPr>
            <a:xfrm rot="16200000">
              <a:off x="6408821" y="3538569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Rectangle: Rounded Corners 571">
              <a:extLst>
                <a:ext uri="{FF2B5EF4-FFF2-40B4-BE49-F238E27FC236}">
                  <a16:creationId xmlns:a16="http://schemas.microsoft.com/office/drawing/2014/main" id="{67EDCA54-6427-437C-923E-5026F4B740D8}"/>
                </a:ext>
              </a:extLst>
            </p:cNvPr>
            <p:cNvSpPr/>
            <p:nvPr/>
          </p:nvSpPr>
          <p:spPr>
            <a:xfrm rot="16200000">
              <a:off x="6408821" y="2746145"/>
              <a:ext cx="690366" cy="238375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4" name="Rectangle: Rounded Corners 573">
            <a:extLst>
              <a:ext uri="{FF2B5EF4-FFF2-40B4-BE49-F238E27FC236}">
                <a16:creationId xmlns:a16="http://schemas.microsoft.com/office/drawing/2014/main" id="{41893E55-EB18-4773-8E05-17208840901F}"/>
              </a:ext>
            </a:extLst>
          </p:cNvPr>
          <p:cNvSpPr/>
          <p:nvPr/>
        </p:nvSpPr>
        <p:spPr>
          <a:xfrm rot="16200000">
            <a:off x="5643883" y="4320586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F9CB4293-ECAB-425B-86CD-E6D59B888B7C}"/>
              </a:ext>
            </a:extLst>
          </p:cNvPr>
          <p:cNvSpPr/>
          <p:nvPr/>
        </p:nvSpPr>
        <p:spPr>
          <a:xfrm rot="16200000">
            <a:off x="5643882" y="3535584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: Rounded Corners 575">
            <a:extLst>
              <a:ext uri="{FF2B5EF4-FFF2-40B4-BE49-F238E27FC236}">
                <a16:creationId xmlns:a16="http://schemas.microsoft.com/office/drawing/2014/main" id="{9FBA6891-F4A2-475A-9F22-C9C0820A15C6}"/>
              </a:ext>
            </a:extLst>
          </p:cNvPr>
          <p:cNvSpPr/>
          <p:nvPr/>
        </p:nvSpPr>
        <p:spPr>
          <a:xfrm rot="16200000">
            <a:off x="5643882" y="2743160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8" name="Rectangle: Rounded Corners 577">
            <a:extLst>
              <a:ext uri="{FF2B5EF4-FFF2-40B4-BE49-F238E27FC236}">
                <a16:creationId xmlns:a16="http://schemas.microsoft.com/office/drawing/2014/main" id="{27D6014F-8D5A-4CF0-AD90-A0FECB37D980}"/>
              </a:ext>
            </a:extLst>
          </p:cNvPr>
          <p:cNvSpPr/>
          <p:nvPr/>
        </p:nvSpPr>
        <p:spPr>
          <a:xfrm rot="16200000">
            <a:off x="4876911" y="4324638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9" name="Rectangle: Rounded Corners 578">
            <a:extLst>
              <a:ext uri="{FF2B5EF4-FFF2-40B4-BE49-F238E27FC236}">
                <a16:creationId xmlns:a16="http://schemas.microsoft.com/office/drawing/2014/main" id="{EFE97DC4-DD7C-420D-BF04-36EE0B943E00}"/>
              </a:ext>
            </a:extLst>
          </p:cNvPr>
          <p:cNvSpPr/>
          <p:nvPr/>
        </p:nvSpPr>
        <p:spPr>
          <a:xfrm rot="16200000">
            <a:off x="4876910" y="3539636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: Rounded Corners 579">
            <a:extLst>
              <a:ext uri="{FF2B5EF4-FFF2-40B4-BE49-F238E27FC236}">
                <a16:creationId xmlns:a16="http://schemas.microsoft.com/office/drawing/2014/main" id="{C1BBCD43-BF90-422B-BB4A-4C0CF416ADC9}"/>
              </a:ext>
            </a:extLst>
          </p:cNvPr>
          <p:cNvSpPr/>
          <p:nvPr/>
        </p:nvSpPr>
        <p:spPr>
          <a:xfrm rot="16200000">
            <a:off x="4876910" y="2747212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CD2E14E9-5157-46C1-A3EA-ABFC702FEACB}"/>
              </a:ext>
            </a:extLst>
          </p:cNvPr>
          <p:cNvSpPr/>
          <p:nvPr/>
        </p:nvSpPr>
        <p:spPr>
          <a:xfrm rot="16200000">
            <a:off x="6401491" y="5117777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48AA3FE1-4DC9-4AC5-8728-9DFF81E05A85}"/>
              </a:ext>
            </a:extLst>
          </p:cNvPr>
          <p:cNvSpPr/>
          <p:nvPr/>
        </p:nvSpPr>
        <p:spPr>
          <a:xfrm rot="16200000">
            <a:off x="5636552" y="5114792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: Rounded Corners 576">
            <a:extLst>
              <a:ext uri="{FF2B5EF4-FFF2-40B4-BE49-F238E27FC236}">
                <a16:creationId xmlns:a16="http://schemas.microsoft.com/office/drawing/2014/main" id="{3778F7ED-59A6-403E-ABB6-4B4BA818106A}"/>
              </a:ext>
            </a:extLst>
          </p:cNvPr>
          <p:cNvSpPr/>
          <p:nvPr/>
        </p:nvSpPr>
        <p:spPr>
          <a:xfrm rot="16200000">
            <a:off x="4869580" y="5118844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: Rounded Corners 580">
            <a:extLst>
              <a:ext uri="{FF2B5EF4-FFF2-40B4-BE49-F238E27FC236}">
                <a16:creationId xmlns:a16="http://schemas.microsoft.com/office/drawing/2014/main" id="{30A4678E-8F65-4577-8AB1-46FBBEB26276}"/>
              </a:ext>
            </a:extLst>
          </p:cNvPr>
          <p:cNvSpPr/>
          <p:nvPr/>
        </p:nvSpPr>
        <p:spPr>
          <a:xfrm rot="16200000">
            <a:off x="4104641" y="5115859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9F616B64-7A73-4C16-A60D-9EA0EA108AA5}"/>
              </a:ext>
            </a:extLst>
          </p:cNvPr>
          <p:cNvSpPr/>
          <p:nvPr/>
        </p:nvSpPr>
        <p:spPr>
          <a:xfrm rot="16200000">
            <a:off x="4111972" y="4321653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AEC1E8E9-2992-4952-A9FE-42EC137371EE}"/>
              </a:ext>
            </a:extLst>
          </p:cNvPr>
          <p:cNvSpPr/>
          <p:nvPr/>
        </p:nvSpPr>
        <p:spPr>
          <a:xfrm rot="16200000">
            <a:off x="4111971" y="3536651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254032D6-04ED-4304-8F4A-825870559E18}"/>
              </a:ext>
            </a:extLst>
          </p:cNvPr>
          <p:cNvSpPr/>
          <p:nvPr/>
        </p:nvSpPr>
        <p:spPr>
          <a:xfrm rot="16200000">
            <a:off x="4111971" y="2744227"/>
            <a:ext cx="690366" cy="23837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77CD02F2-5236-48CB-9284-DA45E7D197FA}"/>
              </a:ext>
            </a:extLst>
          </p:cNvPr>
          <p:cNvCxnSpPr>
            <a:cxnSpLocks/>
          </p:cNvCxnSpPr>
          <p:nvPr/>
        </p:nvCxnSpPr>
        <p:spPr>
          <a:xfrm>
            <a:off x="4388014" y="2701244"/>
            <a:ext cx="3086862" cy="2393272"/>
          </a:xfrm>
          <a:prstGeom prst="bentConnector3">
            <a:avLst>
              <a:gd name="adj1" fmla="val 3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610">
            <a:extLst>
              <a:ext uri="{FF2B5EF4-FFF2-40B4-BE49-F238E27FC236}">
                <a16:creationId xmlns:a16="http://schemas.microsoft.com/office/drawing/2014/main" id="{DFDF892F-90C0-4E9F-BC49-685F48D375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60062" y="3128390"/>
            <a:ext cx="1619713" cy="767533"/>
          </a:xfrm>
          <a:prstGeom prst="bentConnector3">
            <a:avLst>
              <a:gd name="adj1" fmla="val 99986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Slide Number Placeholder 616">
            <a:extLst>
              <a:ext uri="{FF2B5EF4-FFF2-40B4-BE49-F238E27FC236}">
                <a16:creationId xmlns:a16="http://schemas.microsoft.com/office/drawing/2014/main" id="{840CD52F-5E6C-4C78-904C-1F505BD6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D74B5-5ACA-4BE9-A988-40F3139DC4ED}"/>
              </a:ext>
            </a:extLst>
          </p:cNvPr>
          <p:cNvSpPr/>
          <p:nvPr/>
        </p:nvSpPr>
        <p:spPr>
          <a:xfrm>
            <a:off x="562014" y="2418096"/>
            <a:ext cx="2777381" cy="59014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Placing data closer lowers avg access latency…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4762B4E-D6E4-4A70-986E-E33E9D75CF99}"/>
              </a:ext>
            </a:extLst>
          </p:cNvPr>
          <p:cNvSpPr/>
          <p:nvPr/>
        </p:nvSpPr>
        <p:spPr>
          <a:xfrm>
            <a:off x="562012" y="3294451"/>
            <a:ext cx="2777381" cy="59014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… so less space is needed to maintain tail latency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C87136-F712-494E-B781-905EED79C03A}"/>
              </a:ext>
            </a:extLst>
          </p:cNvPr>
          <p:cNvSpPr/>
          <p:nvPr/>
        </p:nvSpPr>
        <p:spPr>
          <a:xfrm>
            <a:off x="562012" y="1541258"/>
            <a:ext cx="2777381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S-NUCA, LLC accesses have high latency!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28AB0E5-7B1B-4178-AC7A-BFAF864E5776}"/>
              </a:ext>
            </a:extLst>
          </p:cNvPr>
          <p:cNvSpPr/>
          <p:nvPr/>
        </p:nvSpPr>
        <p:spPr>
          <a:xfrm>
            <a:off x="8272351" y="2795638"/>
            <a:ext cx="3107923" cy="10039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Which leaves more space for co-running batch applications to improve throughput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2E60994-9951-468E-BD42-E5492DA47D15}"/>
              </a:ext>
            </a:extLst>
          </p:cNvPr>
          <p:cNvSpPr/>
          <p:nvPr/>
        </p:nvSpPr>
        <p:spPr>
          <a:xfrm>
            <a:off x="8308539" y="4432128"/>
            <a:ext cx="3385354" cy="10039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D-NUCA meets tail-latency deadlines much more efficiently!</a:t>
            </a:r>
          </a:p>
        </p:txBody>
      </p:sp>
    </p:spTree>
    <p:extLst>
      <p:ext uri="{BB962C8B-B14F-4D97-AF65-F5344CB8AC3E}">
        <p14:creationId xmlns:p14="http://schemas.microsoft.com/office/powerpoint/2010/main" val="12836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0.00185 L -0.17162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0.00162 L 0.1716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0.29115 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5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4.44444E-6 L -0.25352 0.000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59259E-6 L -0.21653 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59259E-6 L -0.17929 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4.44444E-6 L -0.35351 -0.105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-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25404 0.0104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50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7 L -0.28008 0.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625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1.11111E-6 L -0.30547 0.240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3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2.59259E-6 L -0.21992 -0.240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-1199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3.7037E-7 L -0.27136 -0.010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-69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1.11111E-6 L -0.34597 -0.0004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1" y="-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1.11111E-6 L -0.30886 -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6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2.59259E-6 L -0.27175 -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-6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3.7037E-7 L -0.2345 -0.0004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7037E-7 L -0.24544 -0.1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-615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1.11111E-6 L -0.17161 0.1055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591" grpId="0" animBg="1"/>
      <p:bldP spid="591" grpId="1" animBg="1"/>
      <p:bldP spid="593" grpId="0" animBg="1"/>
      <p:bldP spid="593" grpId="1" animBg="1"/>
      <p:bldP spid="595" grpId="0" animBg="1"/>
      <p:bldP spid="595" grpId="1" animBg="1"/>
      <p:bldP spid="597" grpId="0" animBg="1"/>
      <p:bldP spid="597" grpId="1" animBg="1"/>
      <p:bldP spid="599" grpId="0" animBg="1"/>
      <p:bldP spid="599" grpId="1" animBg="1"/>
      <p:bldP spid="601" grpId="0" animBg="1"/>
      <p:bldP spid="601" grpId="1" animBg="1"/>
      <p:bldP spid="603" grpId="0" animBg="1"/>
      <p:bldP spid="603" grpId="1" animBg="1"/>
      <p:bldP spid="565" grpId="0" animBg="1"/>
      <p:bldP spid="574" grpId="0" animBg="1"/>
      <p:bldP spid="575" grpId="0" animBg="1"/>
      <p:bldP spid="576" grpId="0" animBg="1"/>
      <p:bldP spid="569" grpId="0" animBg="1"/>
      <p:bldP spid="573" grpId="0" animBg="1"/>
      <p:bldP spid="577" grpId="0" animBg="1"/>
      <p:bldP spid="581" grpId="0" animBg="1"/>
      <p:bldP spid="8" grpId="0" animBg="1"/>
      <p:bldP spid="133" grpId="0" animBg="1"/>
      <p:bldP spid="9" grpId="0" animBg="1"/>
      <p:bldP spid="136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63854-EABE-4171-95A7-AAE2127C9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96" y="1371600"/>
            <a:ext cx="7064356" cy="38849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1DE7F-A163-498C-8A06-86D092F2441F}"/>
              </a:ext>
            </a:extLst>
          </p:cNvPr>
          <p:cNvCxnSpPr>
            <a:cxnSpLocks/>
          </p:cNvCxnSpPr>
          <p:nvPr/>
        </p:nvCxnSpPr>
        <p:spPr>
          <a:xfrm>
            <a:off x="5315243" y="3405259"/>
            <a:ext cx="546447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ABDE783-5943-4F61-9C4E-1341F788A70A}"/>
              </a:ext>
            </a:extLst>
          </p:cNvPr>
          <p:cNvSpPr/>
          <p:nvPr/>
        </p:nvSpPr>
        <p:spPr>
          <a:xfrm>
            <a:off x="6484607" y="3338334"/>
            <a:ext cx="120523" cy="1205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6331C-B199-4F85-9F18-77949A0C8931}"/>
              </a:ext>
            </a:extLst>
          </p:cNvPr>
          <p:cNvSpPr/>
          <p:nvPr/>
        </p:nvSpPr>
        <p:spPr>
          <a:xfrm>
            <a:off x="7421619" y="3339516"/>
            <a:ext cx="120523" cy="1205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3785F-F56E-4581-8D1F-236D86AA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D-NUCA meets deadlines with less LLC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E652-138E-4262-8879-EB54CC30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71600"/>
            <a:ext cx="3851431" cy="4809744"/>
          </a:xfrm>
        </p:spPr>
        <p:txBody>
          <a:bodyPr/>
          <a:lstStyle/>
          <a:p>
            <a:r>
              <a:rPr lang="en-US" dirty="0"/>
              <a:t>Simulated 20-core CMP</a:t>
            </a:r>
          </a:p>
          <a:p>
            <a:r>
              <a:rPr lang="en-US" dirty="0"/>
              <a:t>Running latency-critical application </a:t>
            </a:r>
            <a:r>
              <a:rPr lang="en-US" i="1" dirty="0" err="1"/>
              <a:t>Xapian</a:t>
            </a:r>
            <a:r>
              <a:rPr lang="en-US" dirty="0"/>
              <a:t> in isolation</a:t>
            </a:r>
          </a:p>
          <a:p>
            <a:r>
              <a:rPr lang="en-US" dirty="0"/>
              <a:t>Measured tail latency with different allocation sizes using way-partitioning (S-NUCA) and nearby data placement (D-NUCA)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4A89AB-43BA-49A0-9FFC-3FBA71F7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8C11-8120-4EFE-9D03-7A116420EB3C}"/>
              </a:ext>
            </a:extLst>
          </p:cNvPr>
          <p:cNvSpPr txBox="1"/>
          <p:nvPr/>
        </p:nvSpPr>
        <p:spPr>
          <a:xfrm>
            <a:off x="10819539" y="2934055"/>
            <a:ext cx="134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S-NUCA requires 75% more space!</a:t>
            </a:r>
          </a:p>
        </p:txBody>
      </p:sp>
    </p:spTree>
    <p:extLst>
      <p:ext uri="{BB962C8B-B14F-4D97-AF65-F5344CB8AC3E}">
        <p14:creationId xmlns:p14="http://schemas.microsoft.com/office/powerpoint/2010/main" val="1592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3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8CF7-29B3-41AD-872C-85899A30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6600" dirty="0"/>
              <a:t>Prior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7306-9E73-4586-AB00-F3DB4C90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703F43-7768-4DD6-A054-F4F8F46AD932}"/>
              </a:ext>
            </a:extLst>
          </p:cNvPr>
          <p:cNvSpPr/>
          <p:nvPr/>
        </p:nvSpPr>
        <p:spPr>
          <a:xfrm>
            <a:off x="2164687" y="5161934"/>
            <a:ext cx="7862627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D-NUCA: </a:t>
            </a:r>
            <a:r>
              <a:rPr lang="en-US" sz="3200" dirty="0"/>
              <a:t>ignoring application goals is harmful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3039DA-83A6-4158-87CF-C7C4121BE08A}"/>
              </a:ext>
            </a:extLst>
          </p:cNvPr>
          <p:cNvSpPr/>
          <p:nvPr/>
        </p:nvSpPr>
        <p:spPr>
          <a:xfrm>
            <a:off x="2953753" y="1969754"/>
            <a:ext cx="6284494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Security: </a:t>
            </a:r>
            <a:r>
              <a:rPr lang="en-US" sz="3200" dirty="0"/>
              <a:t>sharing LLC banks is unsafe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8CF3D-B9BA-4841-86F0-DE328AB09BC2}"/>
              </a:ext>
            </a:extLst>
          </p:cNvPr>
          <p:cNvSpPr/>
          <p:nvPr/>
        </p:nvSpPr>
        <p:spPr>
          <a:xfrm>
            <a:off x="2028827" y="3565844"/>
            <a:ext cx="8134346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Tail latency: </a:t>
            </a:r>
            <a:r>
              <a:rPr lang="en-US" sz="3200" dirty="0"/>
              <a:t>ignoring NUCA wastes cache 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2F2BC1-650D-4006-AAE3-68376397CE11}"/>
              </a:ext>
            </a:extLst>
          </p:cNvPr>
          <p:cNvSpPr/>
          <p:nvPr/>
        </p:nvSpPr>
        <p:spPr>
          <a:xfrm>
            <a:off x="2164687" y="5168999"/>
            <a:ext cx="7862627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D-NUCA: </a:t>
            </a:r>
            <a:r>
              <a:rPr lang="en-US" sz="3200" dirty="0"/>
              <a:t>ignoring application goals is harmful</a:t>
            </a:r>
          </a:p>
        </p:txBody>
      </p:sp>
    </p:spTree>
    <p:extLst>
      <p:ext uri="{BB962C8B-B14F-4D97-AF65-F5344CB8AC3E}">
        <p14:creationId xmlns:p14="http://schemas.microsoft.com/office/powerpoint/2010/main" val="23826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EEE-1E09-4899-936B-54BFED4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Unfortunately, prior D-NUCAs fail in the datacenter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6BD7-FDF1-4516-BDA2-D9600668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2193012"/>
          </a:xfrm>
        </p:spPr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Dynamic non-uniform cache access (D-NUCA) architectures place data in LLC banks to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minimize data movement</a:t>
            </a:r>
          </a:p>
          <a:p>
            <a:r>
              <a:rPr lang="en-US" i="1" dirty="0">
                <a:solidFill>
                  <a:srgbClr val="1D1C1D"/>
                </a:solidFill>
                <a:latin typeface="Slack-Lato"/>
              </a:rPr>
              <a:t>… but data movement != security and tail latency</a:t>
            </a:r>
          </a:p>
          <a:p>
            <a:pPr marL="0" indent="0">
              <a:buNone/>
            </a:pPr>
            <a:r>
              <a:rPr lang="en-US" dirty="0">
                <a:solidFill>
                  <a:srgbClr val="1D1C1D"/>
                </a:solidFill>
                <a:latin typeface="Slack-Lato"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Jigsaw performs well on throughput-oriented batch applications, but poorly for all other goals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DF15A6-A2F1-40FD-BE05-C9E144BA608C}"/>
              </a:ext>
            </a:extLst>
          </p:cNvPr>
          <p:cNvGrpSpPr/>
          <p:nvPr/>
        </p:nvGrpSpPr>
        <p:grpSpPr>
          <a:xfrm>
            <a:off x="2619026" y="3532544"/>
            <a:ext cx="8304048" cy="3222157"/>
            <a:chOff x="2619026" y="3601368"/>
            <a:chExt cx="8304048" cy="32221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1B1E78-5FC0-4D4E-A151-67B7F62C35FF}"/>
                </a:ext>
              </a:extLst>
            </p:cNvPr>
            <p:cNvSpPr txBox="1"/>
            <p:nvPr/>
          </p:nvSpPr>
          <p:spPr>
            <a:xfrm>
              <a:off x="2619026" y="6423415"/>
              <a:ext cx="3503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Jigsaw: State-of-the-art D-NUCA</a:t>
              </a:r>
            </a:p>
          </p:txBody>
        </p:sp>
        <p:pic>
          <p:nvPicPr>
            <p:cNvPr id="402" name="Picture 401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85E6A185-75A2-4F59-9BD8-0FD9864A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382" y="3981453"/>
              <a:ext cx="2847358" cy="389311"/>
            </a:xfrm>
            <a:prstGeom prst="rect">
              <a:avLst/>
            </a:prstGeom>
          </p:spPr>
        </p:pic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068BACF8-17CA-4FC7-81FA-30914EEB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871" y="4402453"/>
              <a:ext cx="2318087" cy="1996282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A7D1DDD-B2AE-4BFB-8146-13565AC156FF}"/>
                </a:ext>
              </a:extLst>
            </p:cNvPr>
            <p:cNvGrpSpPr/>
            <p:nvPr/>
          </p:nvGrpSpPr>
          <p:grpSpPr>
            <a:xfrm>
              <a:off x="3073485" y="3601368"/>
              <a:ext cx="2971715" cy="2822047"/>
              <a:chOff x="4392298" y="1036826"/>
              <a:chExt cx="2971715" cy="282204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B2945C0-3581-4A84-9BAC-92573C1233F0}"/>
                  </a:ext>
                </a:extLst>
              </p:cNvPr>
              <p:cNvSpPr txBox="1"/>
              <p:nvPr/>
            </p:nvSpPr>
            <p:spPr>
              <a:xfrm>
                <a:off x="4881377" y="1041218"/>
                <a:ext cx="14355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Latency-critical</a:t>
                </a:r>
              </a:p>
              <a:p>
                <a:pPr algn="ctr"/>
                <a:r>
                  <a:rPr lang="en-US" sz="1600" dirty="0"/>
                  <a:t>application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17F53E-BB7C-4D6F-A9EC-8602A40DFB87}"/>
                  </a:ext>
                </a:extLst>
              </p:cNvPr>
              <p:cNvSpPr txBox="1"/>
              <p:nvPr/>
            </p:nvSpPr>
            <p:spPr>
              <a:xfrm>
                <a:off x="6261275" y="1036826"/>
                <a:ext cx="11027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Batch</a:t>
                </a:r>
              </a:p>
              <a:p>
                <a:pPr algn="ctr"/>
                <a:r>
                  <a:rPr lang="en-US" sz="1600" dirty="0"/>
                  <a:t>application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429B9A5F-4B8F-487D-A5B8-1715B6B42C55}"/>
                  </a:ext>
                </a:extLst>
              </p:cNvPr>
              <p:cNvSpPr/>
              <p:nvPr/>
            </p:nvSpPr>
            <p:spPr>
              <a:xfrm rot="16200000">
                <a:off x="4619539" y="1433711"/>
                <a:ext cx="2197921" cy="2652404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84323-7F87-4ACD-B458-0BD7A7F931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04489" y="2235147"/>
                <a:ext cx="0" cy="23431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552E231-3512-4312-8414-B5CA6279A8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09749" y="1703639"/>
                <a:ext cx="0" cy="23431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B3B2258-E449-4BC5-9DDC-D517B72C9C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21322" y="1181543"/>
                <a:ext cx="0" cy="23431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A7CE3D3-0F78-454B-8074-B823FAB488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26581" y="650035"/>
                <a:ext cx="0" cy="23431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A8684BE-D143-4317-8492-E9679ED2BF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757683" y="2714360"/>
                <a:ext cx="1848430" cy="2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40CAFC-5EF8-4C9F-A3EE-5F8698913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71595" y="2742467"/>
                <a:ext cx="1848430" cy="2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919F854-83F4-437E-9E76-DFA9327C90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05167" y="2733686"/>
                <a:ext cx="1848430" cy="2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79F0F83-D958-4731-A2CF-80B2511204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16467" y="2729172"/>
                <a:ext cx="1848430" cy="2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EDCF0A3-3171-4FE7-A6AA-19E6F784E3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40510" y="2742518"/>
                <a:ext cx="1848430" cy="2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D56ECDC2-F87D-4C50-9E10-E022DF17C25A}"/>
                  </a:ext>
                </a:extLst>
              </p:cNvPr>
              <p:cNvSpPr/>
              <p:nvPr/>
            </p:nvSpPr>
            <p:spPr>
              <a:xfrm rot="16200000">
                <a:off x="4279035" y="188006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0DF33ED-6FC3-4905-98CB-9EC0000940AF}"/>
                  </a:ext>
                </a:extLst>
              </p:cNvPr>
              <p:cNvSpPr/>
              <p:nvPr/>
            </p:nvSpPr>
            <p:spPr>
              <a:xfrm rot="16200000">
                <a:off x="4799283" y="188006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95DF037-5B51-4322-B4E7-8ADF0B74FCCA}"/>
                  </a:ext>
                </a:extLst>
              </p:cNvPr>
              <p:cNvSpPr/>
              <p:nvPr/>
            </p:nvSpPr>
            <p:spPr>
              <a:xfrm rot="16200000">
                <a:off x="5319532" y="188006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A740740C-733E-4B53-BBBA-D6B9749399DF}"/>
                  </a:ext>
                </a:extLst>
              </p:cNvPr>
              <p:cNvSpPr/>
              <p:nvPr/>
            </p:nvSpPr>
            <p:spPr>
              <a:xfrm rot="16200000">
                <a:off x="5839780" y="188006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94B4DD84-4CF6-4D50-B9C8-A26C91FFD399}"/>
                  </a:ext>
                </a:extLst>
              </p:cNvPr>
              <p:cNvSpPr/>
              <p:nvPr/>
            </p:nvSpPr>
            <p:spPr>
              <a:xfrm rot="16200000">
                <a:off x="6360029" y="188006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EE590A8-EFF6-4325-8F70-D233BA7649E6}"/>
                  </a:ext>
                </a:extLst>
              </p:cNvPr>
              <p:cNvSpPr/>
              <p:nvPr/>
            </p:nvSpPr>
            <p:spPr>
              <a:xfrm rot="16200000">
                <a:off x="4279035" y="241925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EFBAFB2B-8F63-4822-8B69-2ACF38D7960A}"/>
                  </a:ext>
                </a:extLst>
              </p:cNvPr>
              <p:cNvSpPr/>
              <p:nvPr/>
            </p:nvSpPr>
            <p:spPr>
              <a:xfrm rot="16200000">
                <a:off x="4799283" y="241925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3A9B7006-FE75-4964-9DD1-D5BC1174C6C7}"/>
                  </a:ext>
                </a:extLst>
              </p:cNvPr>
              <p:cNvSpPr/>
              <p:nvPr/>
            </p:nvSpPr>
            <p:spPr>
              <a:xfrm rot="16200000">
                <a:off x="5319532" y="241925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71E84F1C-F3AB-42AC-825C-DA9C9B979E4B}"/>
                  </a:ext>
                </a:extLst>
              </p:cNvPr>
              <p:cNvSpPr/>
              <p:nvPr/>
            </p:nvSpPr>
            <p:spPr>
              <a:xfrm rot="16200000">
                <a:off x="5839780" y="241925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9773B3BF-91C9-4A2B-B594-5613CA3C17D3}"/>
                  </a:ext>
                </a:extLst>
              </p:cNvPr>
              <p:cNvSpPr/>
              <p:nvPr/>
            </p:nvSpPr>
            <p:spPr>
              <a:xfrm rot="16200000">
                <a:off x="6360029" y="2419259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8D8DB99-AD83-4D27-B344-90B8C068CE21}"/>
                  </a:ext>
                </a:extLst>
              </p:cNvPr>
              <p:cNvSpPr/>
              <p:nvPr/>
            </p:nvSpPr>
            <p:spPr>
              <a:xfrm rot="16200000">
                <a:off x="4279035" y="295845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508415D-DF3F-44A4-8407-266AEC857C82}"/>
                  </a:ext>
                </a:extLst>
              </p:cNvPr>
              <p:cNvSpPr/>
              <p:nvPr/>
            </p:nvSpPr>
            <p:spPr>
              <a:xfrm rot="16200000">
                <a:off x="4799283" y="295845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CF5A569-737B-4B09-974D-73F4F42913D9}"/>
                  </a:ext>
                </a:extLst>
              </p:cNvPr>
              <p:cNvSpPr/>
              <p:nvPr/>
            </p:nvSpPr>
            <p:spPr>
              <a:xfrm rot="16200000">
                <a:off x="5319532" y="295845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5BC71AC8-BC84-443A-971D-56AF47BBB69F}"/>
                  </a:ext>
                </a:extLst>
              </p:cNvPr>
              <p:cNvSpPr/>
              <p:nvPr/>
            </p:nvSpPr>
            <p:spPr>
              <a:xfrm rot="16200000">
                <a:off x="5839780" y="295845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42378D07-A2D2-42E9-BFB0-CC3C2D53CBC1}"/>
                  </a:ext>
                </a:extLst>
              </p:cNvPr>
              <p:cNvSpPr/>
              <p:nvPr/>
            </p:nvSpPr>
            <p:spPr>
              <a:xfrm rot="16200000">
                <a:off x="6360029" y="295845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6E164F8-C54A-416E-996A-5FEE7624AC1B}"/>
                  </a:ext>
                </a:extLst>
              </p:cNvPr>
              <p:cNvSpPr/>
              <p:nvPr/>
            </p:nvSpPr>
            <p:spPr>
              <a:xfrm rot="16200000">
                <a:off x="4279035" y="349764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8335A2E6-9C06-4E8E-9AB1-E2E433F9CDBF}"/>
                  </a:ext>
                </a:extLst>
              </p:cNvPr>
              <p:cNvSpPr/>
              <p:nvPr/>
            </p:nvSpPr>
            <p:spPr>
              <a:xfrm rot="16200000">
                <a:off x="4799283" y="349764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4467F4C-081C-46D1-A57C-2E9A9DD80BAD}"/>
                  </a:ext>
                </a:extLst>
              </p:cNvPr>
              <p:cNvSpPr/>
              <p:nvPr/>
            </p:nvSpPr>
            <p:spPr>
              <a:xfrm rot="16200000">
                <a:off x="5319532" y="349764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BACB6A44-3E66-41ED-A3BB-4C3ED11BF69D}"/>
                  </a:ext>
                </a:extLst>
              </p:cNvPr>
              <p:cNvSpPr/>
              <p:nvPr/>
            </p:nvSpPr>
            <p:spPr>
              <a:xfrm rot="16200000">
                <a:off x="5839780" y="349764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E84EB5D9-DA7C-40F9-98C3-DA959E88850D}"/>
                  </a:ext>
                </a:extLst>
              </p:cNvPr>
              <p:cNvSpPr/>
              <p:nvPr/>
            </p:nvSpPr>
            <p:spPr>
              <a:xfrm rot="16200000">
                <a:off x="6360029" y="3497640"/>
                <a:ext cx="473902" cy="1418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1EC23A0-448B-49D1-B0A3-AE78A5B8DAF7}"/>
                  </a:ext>
                </a:extLst>
              </p:cNvPr>
              <p:cNvSpPr/>
              <p:nvPr/>
            </p:nvSpPr>
            <p:spPr>
              <a:xfrm rot="16200000">
                <a:off x="6607001" y="3414978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Double Wave 141">
                <a:extLst>
                  <a:ext uri="{FF2B5EF4-FFF2-40B4-BE49-F238E27FC236}">
                    <a16:creationId xmlns:a16="http://schemas.microsoft.com/office/drawing/2014/main" id="{14959E5E-FF99-4F90-B8FA-A27E1C32463B}"/>
                  </a:ext>
                </a:extLst>
              </p:cNvPr>
              <p:cNvSpPr/>
              <p:nvPr/>
            </p:nvSpPr>
            <p:spPr>
              <a:xfrm rot="5400000">
                <a:off x="4334388" y="2426515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Double Wave 142">
                <a:extLst>
                  <a:ext uri="{FF2B5EF4-FFF2-40B4-BE49-F238E27FC236}">
                    <a16:creationId xmlns:a16="http://schemas.microsoft.com/office/drawing/2014/main" id="{10DB58FF-C6E7-4D57-B853-3A4BFD70B1D0}"/>
                  </a:ext>
                </a:extLst>
              </p:cNvPr>
              <p:cNvSpPr/>
              <p:nvPr/>
            </p:nvSpPr>
            <p:spPr>
              <a:xfrm rot="5400000">
                <a:off x="6415457" y="1899452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Double Wave 143">
                <a:extLst>
                  <a:ext uri="{FF2B5EF4-FFF2-40B4-BE49-F238E27FC236}">
                    <a16:creationId xmlns:a16="http://schemas.microsoft.com/office/drawing/2014/main" id="{1FFA839E-F1A0-4C61-BF02-0455F6A41DF1}"/>
                  </a:ext>
                </a:extLst>
              </p:cNvPr>
              <p:cNvSpPr/>
              <p:nvPr/>
            </p:nvSpPr>
            <p:spPr>
              <a:xfrm rot="5400000">
                <a:off x="4857843" y="1892640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8AAFFFD-8DB0-4CDC-A331-C70CBDD737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1069" y="1599532"/>
                <a:ext cx="29606" cy="31147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Double Wave 145">
                <a:extLst>
                  <a:ext uri="{FF2B5EF4-FFF2-40B4-BE49-F238E27FC236}">
                    <a16:creationId xmlns:a16="http://schemas.microsoft.com/office/drawing/2014/main" id="{BFE84FAB-E1B3-4317-8D9F-0FEB9FB4C497}"/>
                  </a:ext>
                </a:extLst>
              </p:cNvPr>
              <p:cNvSpPr/>
              <p:nvPr/>
            </p:nvSpPr>
            <p:spPr>
              <a:xfrm rot="5400000">
                <a:off x="6414575" y="2432874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Double Wave 146">
                <a:extLst>
                  <a:ext uri="{FF2B5EF4-FFF2-40B4-BE49-F238E27FC236}">
                    <a16:creationId xmlns:a16="http://schemas.microsoft.com/office/drawing/2014/main" id="{06B0DE19-A036-416D-9243-494055F70DEC}"/>
                  </a:ext>
                </a:extLst>
              </p:cNvPr>
              <p:cNvSpPr/>
              <p:nvPr/>
            </p:nvSpPr>
            <p:spPr>
              <a:xfrm rot="5400000">
                <a:off x="6414574" y="2982711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Double Wave 147">
                <a:extLst>
                  <a:ext uri="{FF2B5EF4-FFF2-40B4-BE49-F238E27FC236}">
                    <a16:creationId xmlns:a16="http://schemas.microsoft.com/office/drawing/2014/main" id="{24C93D11-7D44-4784-9E1D-5FCB8ED62132}"/>
                  </a:ext>
                </a:extLst>
              </p:cNvPr>
              <p:cNvSpPr/>
              <p:nvPr/>
            </p:nvSpPr>
            <p:spPr>
              <a:xfrm rot="5400000">
                <a:off x="5895393" y="1895007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Double Wave 148">
                <a:extLst>
                  <a:ext uri="{FF2B5EF4-FFF2-40B4-BE49-F238E27FC236}">
                    <a16:creationId xmlns:a16="http://schemas.microsoft.com/office/drawing/2014/main" id="{706B3C06-CC45-497F-B7C1-5A31D532BDA4}"/>
                  </a:ext>
                </a:extLst>
              </p:cNvPr>
              <p:cNvSpPr/>
              <p:nvPr/>
            </p:nvSpPr>
            <p:spPr>
              <a:xfrm rot="5400000">
                <a:off x="5894552" y="2426515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Double Wave 149">
                <a:extLst>
                  <a:ext uri="{FF2B5EF4-FFF2-40B4-BE49-F238E27FC236}">
                    <a16:creationId xmlns:a16="http://schemas.microsoft.com/office/drawing/2014/main" id="{F6F8263E-E87A-48FC-8A48-78F28D76F86D}"/>
                  </a:ext>
                </a:extLst>
              </p:cNvPr>
              <p:cNvSpPr/>
              <p:nvPr/>
            </p:nvSpPr>
            <p:spPr>
              <a:xfrm rot="5400000">
                <a:off x="4333982" y="1892640"/>
                <a:ext cx="368630" cy="114646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E67225DD-F296-48C8-9E49-EA3460F29D04}"/>
                  </a:ext>
                </a:extLst>
              </p:cNvPr>
              <p:cNvSpPr/>
              <p:nvPr/>
            </p:nvSpPr>
            <p:spPr>
              <a:xfrm rot="16200000">
                <a:off x="6612005" y="2872917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45AEEB0B-E8EB-4C04-A9B7-A606077A6E32}"/>
                  </a:ext>
                </a:extLst>
              </p:cNvPr>
              <p:cNvSpPr/>
              <p:nvPr/>
            </p:nvSpPr>
            <p:spPr>
              <a:xfrm rot="16200000">
                <a:off x="6612004" y="2337138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1E5353EA-CC77-4A6D-9BF6-5ED6DE19890D}"/>
                  </a:ext>
                </a:extLst>
              </p:cNvPr>
              <p:cNvSpPr/>
              <p:nvPr/>
            </p:nvSpPr>
            <p:spPr>
              <a:xfrm rot="16200000">
                <a:off x="6612004" y="1796294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3D9612D-B987-49F9-BD37-065F80878468}"/>
                  </a:ext>
                </a:extLst>
              </p:cNvPr>
              <p:cNvSpPr/>
              <p:nvPr/>
            </p:nvSpPr>
            <p:spPr>
              <a:xfrm rot="16200000">
                <a:off x="6086752" y="3414978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1379B26A-6A10-4300-961A-E24DF1C48A31}"/>
                  </a:ext>
                </a:extLst>
              </p:cNvPr>
              <p:cNvSpPr/>
              <p:nvPr/>
            </p:nvSpPr>
            <p:spPr>
              <a:xfrm rot="16200000">
                <a:off x="6091755" y="2872917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F067A31F-B95F-41C5-B7E2-4BD22C0AC85B}"/>
                  </a:ext>
                </a:extLst>
              </p:cNvPr>
              <p:cNvSpPr/>
              <p:nvPr/>
            </p:nvSpPr>
            <p:spPr>
              <a:xfrm rot="16200000">
                <a:off x="6091755" y="2337138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2CCDC22-BBBA-4410-8AB5-D927232600A0}"/>
                  </a:ext>
                </a:extLst>
              </p:cNvPr>
              <p:cNvSpPr/>
              <p:nvPr/>
            </p:nvSpPr>
            <p:spPr>
              <a:xfrm rot="16200000">
                <a:off x="6091755" y="1796294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1B5DCB6F-6D0D-4929-85AE-5590D0E7FB15}"/>
                  </a:ext>
                </a:extLst>
              </p:cNvPr>
              <p:cNvSpPr/>
              <p:nvPr/>
            </p:nvSpPr>
            <p:spPr>
              <a:xfrm rot="16200000">
                <a:off x="6089232" y="3417014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1B8DA892-573B-4475-8DAC-5BFDEF7CB7A9}"/>
                  </a:ext>
                </a:extLst>
              </p:cNvPr>
              <p:cNvSpPr/>
              <p:nvPr/>
            </p:nvSpPr>
            <p:spPr>
              <a:xfrm rot="16200000">
                <a:off x="6094236" y="2874954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215DEDE5-BBD7-4626-B981-9096D727F515}"/>
                  </a:ext>
                </a:extLst>
              </p:cNvPr>
              <p:cNvSpPr/>
              <p:nvPr/>
            </p:nvSpPr>
            <p:spPr>
              <a:xfrm rot="16200000">
                <a:off x="6094235" y="2339175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4E7093D-A648-4C05-ABB7-E14EDC0CFD2C}"/>
                  </a:ext>
                </a:extLst>
              </p:cNvPr>
              <p:cNvSpPr/>
              <p:nvPr/>
            </p:nvSpPr>
            <p:spPr>
              <a:xfrm rot="16200000">
                <a:off x="6094235" y="1798330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7A079240-4E94-4BFC-AFF2-19820DB654E3}"/>
                  </a:ext>
                </a:extLst>
              </p:cNvPr>
              <p:cNvSpPr/>
              <p:nvPr/>
            </p:nvSpPr>
            <p:spPr>
              <a:xfrm rot="16200000">
                <a:off x="5567147" y="3414977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C7DC2E14-2604-4CFF-8028-44EE9A14CD90}"/>
                  </a:ext>
                </a:extLst>
              </p:cNvPr>
              <p:cNvSpPr/>
              <p:nvPr/>
            </p:nvSpPr>
            <p:spPr>
              <a:xfrm rot="16200000">
                <a:off x="5572150" y="2872916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E73DBFA-5B35-4939-AA52-029696FE99FF}"/>
                  </a:ext>
                </a:extLst>
              </p:cNvPr>
              <p:cNvSpPr/>
              <p:nvPr/>
            </p:nvSpPr>
            <p:spPr>
              <a:xfrm rot="16200000">
                <a:off x="5572149" y="2337137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38EDE81A-1ED2-4C2C-AD23-C32A69E4F86A}"/>
                  </a:ext>
                </a:extLst>
              </p:cNvPr>
              <p:cNvSpPr/>
              <p:nvPr/>
            </p:nvSpPr>
            <p:spPr>
              <a:xfrm rot="16200000">
                <a:off x="5572149" y="1796293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F3580704-C179-4C06-90EF-3EC44E0D2399}"/>
                  </a:ext>
                </a:extLst>
              </p:cNvPr>
              <p:cNvSpPr/>
              <p:nvPr/>
            </p:nvSpPr>
            <p:spPr>
              <a:xfrm rot="16200000">
                <a:off x="5043674" y="3417743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A839B6F8-9297-4B49-9784-D4C9F4150FAB}"/>
                  </a:ext>
                </a:extLst>
              </p:cNvPr>
              <p:cNvSpPr/>
              <p:nvPr/>
            </p:nvSpPr>
            <p:spPr>
              <a:xfrm rot="16200000">
                <a:off x="5048677" y="2875682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1E998CD3-F32E-4A11-A191-8C8025AACBB9}"/>
                  </a:ext>
                </a:extLst>
              </p:cNvPr>
              <p:cNvSpPr/>
              <p:nvPr/>
            </p:nvSpPr>
            <p:spPr>
              <a:xfrm rot="16200000">
                <a:off x="5048677" y="2339903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436B6F1F-3182-4D3B-AF5B-EE635F37B5C2}"/>
                  </a:ext>
                </a:extLst>
              </p:cNvPr>
              <p:cNvSpPr/>
              <p:nvPr/>
            </p:nvSpPr>
            <p:spPr>
              <a:xfrm rot="16200000">
                <a:off x="5048677" y="1799058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14E2684-919C-4D50-9B3A-6F0890FFA81B}"/>
                  </a:ext>
                </a:extLst>
              </p:cNvPr>
              <p:cNvSpPr/>
              <p:nvPr/>
            </p:nvSpPr>
            <p:spPr>
              <a:xfrm rot="16200000">
                <a:off x="4521588" y="3415705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A8FC8220-85C8-4655-8756-AD2688CCFF28}"/>
                  </a:ext>
                </a:extLst>
              </p:cNvPr>
              <p:cNvSpPr/>
              <p:nvPr/>
            </p:nvSpPr>
            <p:spPr>
              <a:xfrm rot="16200000">
                <a:off x="4526592" y="2873644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ECA88DCC-BA44-42F2-B18C-DBADEDD26668}"/>
                  </a:ext>
                </a:extLst>
              </p:cNvPr>
              <p:cNvSpPr/>
              <p:nvPr/>
            </p:nvSpPr>
            <p:spPr>
              <a:xfrm rot="16200000">
                <a:off x="4526591" y="2337866"/>
                <a:ext cx="468228" cy="299503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6200FEB-08E6-4400-9A70-60565A07A001}"/>
                  </a:ext>
                </a:extLst>
              </p:cNvPr>
              <p:cNvSpPr/>
              <p:nvPr/>
            </p:nvSpPr>
            <p:spPr>
              <a:xfrm rot="16200000">
                <a:off x="4526591" y="1797021"/>
                <a:ext cx="468228" cy="299503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8AAEE5AB-A372-4881-99BA-74B2DB18E994}"/>
                  </a:ext>
                </a:extLst>
              </p:cNvPr>
              <p:cNvSpPr/>
              <p:nvPr/>
            </p:nvSpPr>
            <p:spPr>
              <a:xfrm rot="16200000">
                <a:off x="4977695" y="1868681"/>
                <a:ext cx="471188" cy="162695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42E01E24-D7FF-4ADE-9A85-1128D849A208}"/>
                  </a:ext>
                </a:extLst>
              </p:cNvPr>
              <p:cNvSpPr/>
              <p:nvPr/>
            </p:nvSpPr>
            <p:spPr>
              <a:xfrm rot="16200000">
                <a:off x="4456978" y="2410103"/>
                <a:ext cx="471188" cy="162695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BF2D2229-AFD3-4AD5-9D0F-BADCA450D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4474" y="1524000"/>
                <a:ext cx="66006" cy="3603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FBCFAF-F6A1-4E3B-A7BC-D3590A966339}"/>
                </a:ext>
              </a:extLst>
            </p:cNvPr>
            <p:cNvSpPr txBox="1"/>
            <p:nvPr/>
          </p:nvSpPr>
          <p:spPr>
            <a:xfrm>
              <a:off x="7122849" y="6423415"/>
              <a:ext cx="3800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Tail latency for Jigsaw vs Jumanji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849F-CABB-4AD8-8960-E73320F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16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6C9C9CB-6E92-483D-A651-5B772B70DEA7}"/>
              </a:ext>
            </a:extLst>
          </p:cNvPr>
          <p:cNvSpPr txBox="1"/>
          <p:nvPr/>
        </p:nvSpPr>
        <p:spPr>
          <a:xfrm>
            <a:off x="130077" y="6207295"/>
            <a:ext cx="242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Beckmann et al., Jigsaw, PACT 2013</a:t>
            </a:r>
          </a:p>
        </p:txBody>
      </p:sp>
    </p:spTree>
    <p:extLst>
      <p:ext uri="{BB962C8B-B14F-4D97-AF65-F5344CB8AC3E}">
        <p14:creationId xmlns:p14="http://schemas.microsoft.com/office/powerpoint/2010/main" val="40674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8CF7-29B3-41AD-872C-85899A30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6600" dirty="0"/>
              <a:t>Jumanji is the solution!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7306-9E73-4586-AB00-F3DB4C90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0A0F1-D80E-45E7-9BDC-6E00DC3071A9}"/>
              </a:ext>
            </a:extLst>
          </p:cNvPr>
          <p:cNvSpPr/>
          <p:nvPr/>
        </p:nvSpPr>
        <p:spPr>
          <a:xfrm>
            <a:off x="1955143" y="1859980"/>
            <a:ext cx="8281715" cy="520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246888" rIns="0" bIns="0" rtlCol="0" anchor="ctr" anchorCtr="1">
            <a:noAutofit/>
          </a:bodyPr>
          <a:lstStyle/>
          <a:p>
            <a:pPr algn="ctr"/>
            <a:r>
              <a:rPr lang="en-US" sz="3200" dirty="0"/>
              <a:t>Defends all applications against more LLC attacks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DEBE12-C6FA-4B06-B75F-4ED77CCD83D8}"/>
              </a:ext>
            </a:extLst>
          </p:cNvPr>
          <p:cNvSpPr/>
          <p:nvPr/>
        </p:nvSpPr>
        <p:spPr>
          <a:xfrm>
            <a:off x="1123285" y="2982999"/>
            <a:ext cx="9945431" cy="520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246888" rIns="0" bIns="0" rtlCol="0" anchor="ctr" anchorCtr="1">
            <a:noAutofit/>
          </a:bodyPr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dirty="0"/>
              <a:t>Meets tail-latency deadlines with minimal data movement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47A531-8B09-46F7-9B53-A1CC553495B2}"/>
              </a:ext>
            </a:extLst>
          </p:cNvPr>
          <p:cNvSpPr/>
          <p:nvPr/>
        </p:nvSpPr>
        <p:spPr>
          <a:xfrm>
            <a:off x="1407127" y="4204724"/>
            <a:ext cx="9377746" cy="520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246888" rIns="0" bIns="0" rtlCol="0" anchor="ctr" anchorCtr="1">
            <a:noAutofit/>
          </a:bodyPr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dirty="0"/>
              <a:t>Maximizes throughput of co-running batch applications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90305-EC5A-494D-9A8C-5E0C8F4D3E93}"/>
              </a:ext>
            </a:extLst>
          </p:cNvPr>
          <p:cNvSpPr/>
          <p:nvPr/>
        </p:nvSpPr>
        <p:spPr>
          <a:xfrm>
            <a:off x="1689281" y="5402916"/>
            <a:ext cx="8813439" cy="520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246888" rIns="0" bIns="0" rtlCol="0" anchor="ctr" anchorCtr="1">
            <a:noAutofit/>
          </a:bodyPr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dirty="0"/>
              <a:t>Simple design and small software changes to Jigsaw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F3319-45AD-4BB5-9809-B93A62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1DD11-475D-409A-B38C-E8BAB6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Motivation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Security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Tail latency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Prior D-NUCAs</a:t>
            </a:r>
          </a:p>
          <a:p>
            <a:pPr>
              <a:spcBef>
                <a:spcPts val="2000"/>
              </a:spcBef>
            </a:pPr>
            <a:r>
              <a:rPr lang="en-US" sz="3200" b="1" dirty="0"/>
              <a:t>Jumanji’s design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Evaluation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46B3-F0E7-4C8D-A848-E0D0B547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0B2D669-A55B-4EAB-855A-D520E598EDCD}"/>
              </a:ext>
            </a:extLst>
          </p:cNvPr>
          <p:cNvGrpSpPr/>
          <p:nvPr/>
        </p:nvGrpSpPr>
        <p:grpSpPr>
          <a:xfrm>
            <a:off x="3949879" y="2380312"/>
            <a:ext cx="6797916" cy="2418093"/>
            <a:chOff x="3949879" y="1538650"/>
            <a:chExt cx="6797916" cy="2418093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32628614-06A2-41B1-A342-654A349F3C84}"/>
                </a:ext>
              </a:extLst>
            </p:cNvPr>
            <p:cNvGrpSpPr/>
            <p:nvPr/>
          </p:nvGrpSpPr>
          <p:grpSpPr>
            <a:xfrm>
              <a:off x="3949879" y="1538650"/>
              <a:ext cx="6797916" cy="2418093"/>
              <a:chOff x="3949879" y="1538650"/>
              <a:chExt cx="6797916" cy="2418093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0E0FDA5-A871-46CA-B3B4-838781496210}"/>
                  </a:ext>
                </a:extLst>
              </p:cNvPr>
              <p:cNvSpPr/>
              <p:nvPr/>
            </p:nvSpPr>
            <p:spPr>
              <a:xfrm>
                <a:off x="3950678" y="1538650"/>
                <a:ext cx="6796889" cy="1775489"/>
              </a:xfrm>
              <a:prstGeom prst="roundRect">
                <a:avLst>
                  <a:gd name="adj" fmla="val 11006"/>
                </a:avLst>
              </a:prstGeom>
              <a:gradFill>
                <a:gsLst>
                  <a:gs pos="0">
                    <a:srgbClr val="F2F7FC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9708F07-38AD-4B55-B0DE-7E26CD7D767E}"/>
                  </a:ext>
                </a:extLst>
              </p:cNvPr>
              <p:cNvSpPr/>
              <p:nvPr/>
            </p:nvSpPr>
            <p:spPr>
              <a:xfrm>
                <a:off x="3949879" y="1538650"/>
                <a:ext cx="678599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Jumanji OS Runtime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572F4834-032B-4F0D-905D-C0B97ABDF727}"/>
                  </a:ext>
                </a:extLst>
              </p:cNvPr>
              <p:cNvSpPr/>
              <p:nvPr/>
            </p:nvSpPr>
            <p:spPr>
              <a:xfrm>
                <a:off x="3956254" y="3380712"/>
                <a:ext cx="6791541" cy="576031"/>
              </a:xfrm>
              <a:prstGeom prst="roundRect">
                <a:avLst>
                  <a:gd name="adj" fmla="val 18172"/>
                </a:avLst>
              </a:prstGeom>
              <a:gradFill>
                <a:gsLst>
                  <a:gs pos="0">
                    <a:srgbClr val="EAF4E4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471B458-D295-4F25-B9EF-D49AFE9E15F0}"/>
                  </a:ext>
                </a:extLst>
              </p:cNvPr>
              <p:cNvSpPr/>
              <p:nvPr/>
            </p:nvSpPr>
            <p:spPr>
              <a:xfrm>
                <a:off x="3974186" y="3487167"/>
                <a:ext cx="188071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Jumanji Hardware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34F0B924-3FF6-4A0F-BF16-F37FB9B484A7}"/>
                  </a:ext>
                </a:extLst>
              </p:cNvPr>
              <p:cNvSpPr/>
              <p:nvPr/>
            </p:nvSpPr>
            <p:spPr>
              <a:xfrm>
                <a:off x="7431298" y="3424340"/>
                <a:ext cx="1319190" cy="483705"/>
              </a:xfrm>
              <a:prstGeom prst="roundRect">
                <a:avLst>
                  <a:gd name="adj" fmla="val 1888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VTB (update data placement)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D63554-4171-4657-9157-E44ADE7204D4}"/>
                  </a:ext>
                </a:extLst>
              </p:cNvPr>
              <p:cNvSpPr/>
              <p:nvPr/>
            </p:nvSpPr>
            <p:spPr>
              <a:xfrm>
                <a:off x="5970474" y="3430380"/>
                <a:ext cx="1000870" cy="483705"/>
              </a:xfrm>
              <a:prstGeom prst="roundRect">
                <a:avLst>
                  <a:gd name="adj" fmla="val 228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Miss curve monitors</a:t>
                </a:r>
              </a:p>
            </p:txBody>
          </p:sp>
        </p:grp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8940D0E6-F450-4B67-B752-F49014130F76}"/>
                </a:ext>
              </a:extLst>
            </p:cNvPr>
            <p:cNvSpPr/>
            <p:nvPr/>
          </p:nvSpPr>
          <p:spPr>
            <a:xfrm>
              <a:off x="4042078" y="1672523"/>
              <a:ext cx="424841" cy="1531122"/>
            </a:xfrm>
            <a:prstGeom prst="roundRect">
              <a:avLst>
                <a:gd name="adj" fmla="val 22821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Feedback controller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542F7-A604-4283-ADB6-C86FDFBF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Jumanji Software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5E1DBC10-2F89-4923-AED3-8FEBDAA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19</a:t>
            </a:fld>
            <a:endParaRPr 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4ECF2E4-941A-4640-9F1C-EACB378CF6D8}"/>
              </a:ext>
            </a:extLst>
          </p:cNvPr>
          <p:cNvGrpSpPr/>
          <p:nvPr/>
        </p:nvGrpSpPr>
        <p:grpSpPr>
          <a:xfrm>
            <a:off x="2805402" y="3024352"/>
            <a:ext cx="1571100" cy="1919463"/>
            <a:chOff x="2805402" y="2182690"/>
            <a:chExt cx="1571100" cy="1919463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38342CC6-55CC-4EC5-BBD2-CBC189047970}"/>
                </a:ext>
              </a:extLst>
            </p:cNvPr>
            <p:cNvSpPr/>
            <p:nvPr/>
          </p:nvSpPr>
          <p:spPr>
            <a:xfrm rot="15512860">
              <a:off x="3031736" y="2757388"/>
              <a:ext cx="1401825" cy="1287706"/>
            </a:xfrm>
            <a:prstGeom prst="arc">
              <a:avLst>
                <a:gd name="adj1" fmla="val 19534587"/>
                <a:gd name="adj2" fmla="val 2018006"/>
              </a:avLst>
            </a:prstGeom>
            <a:ln w="38100">
              <a:gradFill>
                <a:gsLst>
                  <a:gs pos="0">
                    <a:srgbClr val="CC0066"/>
                  </a:gs>
                  <a:gs pos="100000">
                    <a:srgbClr val="2E75B6"/>
                  </a:gs>
                </a:gsLst>
                <a:lin ang="5400000" scaled="1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FCB934B-107F-4627-9450-6207ECA832ED}"/>
                </a:ext>
              </a:extLst>
            </p:cNvPr>
            <p:cNvSpPr txBox="1"/>
            <p:nvPr/>
          </p:nvSpPr>
          <p:spPr>
            <a:xfrm>
              <a:off x="2805402" y="2297397"/>
              <a:ext cx="14291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Request</a:t>
              </a:r>
            </a:p>
            <a:p>
              <a:pPr algn="ctr"/>
              <a:r>
                <a:rPr lang="en-US" sz="1100" dirty="0"/>
                <a:t>completes</a:t>
              </a: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DA146AED-19E2-4D27-9DAD-08143EDCEC99}"/>
                </a:ext>
              </a:extLst>
            </p:cNvPr>
            <p:cNvSpPr/>
            <p:nvPr/>
          </p:nvSpPr>
          <p:spPr>
            <a:xfrm rot="16890555">
              <a:off x="2657010" y="2381626"/>
              <a:ext cx="1820553" cy="1422681"/>
            </a:xfrm>
            <a:prstGeom prst="arc">
              <a:avLst>
                <a:gd name="adj1" fmla="val 19648911"/>
                <a:gd name="adj2" fmla="val 1110799"/>
              </a:avLst>
            </a:prstGeom>
            <a:ln w="38100">
              <a:gradFill>
                <a:gsLst>
                  <a:gs pos="0">
                    <a:srgbClr val="0000FF"/>
                  </a:gs>
                  <a:gs pos="100000">
                    <a:srgbClr val="2E75B6"/>
                  </a:gs>
                </a:gsLst>
                <a:lin ang="5400000" scaled="1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Arc 174">
            <a:extLst>
              <a:ext uri="{FF2B5EF4-FFF2-40B4-BE49-F238E27FC236}">
                <a16:creationId xmlns:a16="http://schemas.microsoft.com/office/drawing/2014/main" id="{CBC1A0C4-9893-46E9-AFCE-D416926A2C87}"/>
              </a:ext>
            </a:extLst>
          </p:cNvPr>
          <p:cNvSpPr/>
          <p:nvPr/>
        </p:nvSpPr>
        <p:spPr>
          <a:xfrm>
            <a:off x="6106142" y="3460292"/>
            <a:ext cx="3758500" cy="1057621"/>
          </a:xfrm>
          <a:prstGeom prst="arc">
            <a:avLst>
              <a:gd name="adj1" fmla="val 21595994"/>
              <a:gd name="adj2" fmla="val 1884693"/>
            </a:avLst>
          </a:prstGeom>
          <a:ln w="38100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E8E14A25-81F2-4A48-BBEE-6917EC6D9405}"/>
              </a:ext>
            </a:extLst>
          </p:cNvPr>
          <p:cNvSpPr/>
          <p:nvPr/>
        </p:nvSpPr>
        <p:spPr>
          <a:xfrm flipH="1">
            <a:off x="6476799" y="3669174"/>
            <a:ext cx="644104" cy="1216693"/>
          </a:xfrm>
          <a:prstGeom prst="arc">
            <a:avLst>
              <a:gd name="adj1" fmla="val 16594442"/>
              <a:gd name="adj2" fmla="val 21216232"/>
            </a:avLst>
          </a:prstGeom>
          <a:ln w="28575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B3EA16E0-A169-4854-AA1D-96678950DA14}"/>
              </a:ext>
            </a:extLst>
          </p:cNvPr>
          <p:cNvSpPr/>
          <p:nvPr/>
        </p:nvSpPr>
        <p:spPr>
          <a:xfrm>
            <a:off x="6473361" y="3333928"/>
            <a:ext cx="468704" cy="412262"/>
          </a:xfrm>
          <a:prstGeom prst="rightArrow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C67ED046-7E29-490F-B5D9-A45A14F2F2F0}"/>
              </a:ext>
            </a:extLst>
          </p:cNvPr>
          <p:cNvSpPr/>
          <p:nvPr/>
        </p:nvSpPr>
        <p:spPr>
          <a:xfrm>
            <a:off x="8575207" y="3352522"/>
            <a:ext cx="468704" cy="412262"/>
          </a:xfrm>
          <a:prstGeom prst="rightArrow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A813F07-0B0B-4BAF-AE2C-B4FA8B349126}"/>
              </a:ext>
            </a:extLst>
          </p:cNvPr>
          <p:cNvGrpSpPr/>
          <p:nvPr/>
        </p:nvGrpSpPr>
        <p:grpSpPr>
          <a:xfrm>
            <a:off x="6965547" y="2665427"/>
            <a:ext cx="1554480" cy="1323135"/>
            <a:chOff x="6965547" y="1823765"/>
            <a:chExt cx="1554480" cy="1323135"/>
          </a:xfrm>
        </p:grpSpPr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4840531-FE6C-40CE-A643-5AA13C1C15C3}"/>
                </a:ext>
              </a:extLst>
            </p:cNvPr>
            <p:cNvSpPr/>
            <p:nvPr/>
          </p:nvSpPr>
          <p:spPr>
            <a:xfrm rot="16200000">
              <a:off x="7285587" y="1912460"/>
              <a:ext cx="914400" cy="1554480"/>
            </a:xfrm>
            <a:prstGeom prst="roundRect">
              <a:avLst>
                <a:gd name="adj" fmla="val 3767"/>
              </a:avLst>
            </a:prstGeom>
            <a:solidFill>
              <a:srgbClr val="E4E4E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F4EB0374-4361-449E-9B57-1E387C7EDA13}"/>
                </a:ext>
              </a:extLst>
            </p:cNvPr>
            <p:cNvSpPr/>
            <p:nvPr/>
          </p:nvSpPr>
          <p:spPr>
            <a:xfrm rot="16200000">
              <a:off x="6843897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6609C61-B3DA-480E-B1D2-F5E63A4B4AB3}"/>
                </a:ext>
              </a:extLst>
            </p:cNvPr>
            <p:cNvSpPr/>
            <p:nvPr/>
          </p:nvSpPr>
          <p:spPr>
            <a:xfrm rot="16200000">
              <a:off x="7031073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64CB873D-F338-4ECB-9FA1-2D0D6D64B770}"/>
                </a:ext>
              </a:extLst>
            </p:cNvPr>
            <p:cNvSpPr/>
            <p:nvPr/>
          </p:nvSpPr>
          <p:spPr>
            <a:xfrm rot="16200000">
              <a:off x="7230011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81D61E3-2A78-4E3A-B64E-388DEE4C2B38}"/>
                </a:ext>
              </a:extLst>
            </p:cNvPr>
            <p:cNvSpPr/>
            <p:nvPr/>
          </p:nvSpPr>
          <p:spPr>
            <a:xfrm rot="16200000">
              <a:off x="7616124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5D31EC07-DC94-4ED9-8D26-98A5986DC248}"/>
                </a:ext>
              </a:extLst>
            </p:cNvPr>
            <p:cNvSpPr/>
            <p:nvPr/>
          </p:nvSpPr>
          <p:spPr>
            <a:xfrm rot="16200000">
              <a:off x="8002238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11F8537-403C-4B81-AF81-8079063EC58F}"/>
                </a:ext>
              </a:extLst>
            </p:cNvPr>
            <p:cNvSpPr/>
            <p:nvPr/>
          </p:nvSpPr>
          <p:spPr>
            <a:xfrm rot="16200000">
              <a:off x="8189413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CA000FB8-4D1B-4BD1-8C93-0C77048BB14C}"/>
                </a:ext>
              </a:extLst>
            </p:cNvPr>
            <p:cNvSpPr/>
            <p:nvPr/>
          </p:nvSpPr>
          <p:spPr>
            <a:xfrm rot="16200000">
              <a:off x="6843897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958374D0-D37B-414F-B0A8-A09187E2096B}"/>
                </a:ext>
              </a:extLst>
            </p:cNvPr>
            <p:cNvSpPr/>
            <p:nvPr/>
          </p:nvSpPr>
          <p:spPr>
            <a:xfrm rot="16200000">
              <a:off x="7230011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C54B8380-1080-41AB-9B24-05C86D74B48E}"/>
                </a:ext>
              </a:extLst>
            </p:cNvPr>
            <p:cNvSpPr/>
            <p:nvPr/>
          </p:nvSpPr>
          <p:spPr>
            <a:xfrm rot="16200000">
              <a:off x="7616124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3D0DE4AA-4B43-4648-A36C-EE10139B5ED4}"/>
                </a:ext>
              </a:extLst>
            </p:cNvPr>
            <p:cNvSpPr/>
            <p:nvPr/>
          </p:nvSpPr>
          <p:spPr>
            <a:xfrm rot="16200000">
              <a:off x="8002238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Double Wave 224">
              <a:extLst>
                <a:ext uri="{FF2B5EF4-FFF2-40B4-BE49-F238E27FC236}">
                  <a16:creationId xmlns:a16="http://schemas.microsoft.com/office/drawing/2014/main" id="{6CD2FB4B-7A3B-45F3-898F-2B9D1086B01A}"/>
                </a:ext>
              </a:extLst>
            </p:cNvPr>
            <p:cNvSpPr/>
            <p:nvPr/>
          </p:nvSpPr>
          <p:spPr>
            <a:xfrm rot="5400000">
              <a:off x="6899499" y="2431952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ouble Wave 225">
              <a:extLst>
                <a:ext uri="{FF2B5EF4-FFF2-40B4-BE49-F238E27FC236}">
                  <a16:creationId xmlns:a16="http://schemas.microsoft.com/office/drawing/2014/main" id="{A0069D11-867E-42E0-8809-4989F5B925B6}"/>
                </a:ext>
              </a:extLst>
            </p:cNvPr>
            <p:cNvSpPr/>
            <p:nvPr/>
          </p:nvSpPr>
          <p:spPr>
            <a:xfrm rot="5400000">
              <a:off x="6899499" y="2876194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Double Wave 226">
              <a:extLst>
                <a:ext uri="{FF2B5EF4-FFF2-40B4-BE49-F238E27FC236}">
                  <a16:creationId xmlns:a16="http://schemas.microsoft.com/office/drawing/2014/main" id="{B239DD79-E192-420D-96DC-EE2AB272CC64}"/>
                </a:ext>
              </a:extLst>
            </p:cNvPr>
            <p:cNvSpPr/>
            <p:nvPr/>
          </p:nvSpPr>
          <p:spPr>
            <a:xfrm rot="5400000">
              <a:off x="7286602" y="2881909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Double Wave 227">
              <a:extLst>
                <a:ext uri="{FF2B5EF4-FFF2-40B4-BE49-F238E27FC236}">
                  <a16:creationId xmlns:a16="http://schemas.microsoft.com/office/drawing/2014/main" id="{B612E654-6D99-4A21-85FD-C4D61C713975}"/>
                </a:ext>
              </a:extLst>
            </p:cNvPr>
            <p:cNvSpPr/>
            <p:nvPr/>
          </p:nvSpPr>
          <p:spPr>
            <a:xfrm rot="5400000">
              <a:off x="7286602" y="2435762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B106D7C-DBD9-4ABD-B3DD-8F6EF5C54DC0}"/>
                </a:ext>
              </a:extLst>
            </p:cNvPr>
            <p:cNvSpPr/>
            <p:nvPr/>
          </p:nvSpPr>
          <p:spPr>
            <a:xfrm rot="16200000">
              <a:off x="7473615" y="2414392"/>
              <a:ext cx="271037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0066FF"/>
                </a:gs>
                <a:gs pos="100000">
                  <a:srgbClr val="66CCFF"/>
                </a:gs>
                <a:gs pos="51000">
                  <a:srgbClr val="3399FF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5F6F45B9-EB7D-43E8-8BD7-2FD1548A1A8A}"/>
                </a:ext>
              </a:extLst>
            </p:cNvPr>
            <p:cNvSpPr/>
            <p:nvPr/>
          </p:nvSpPr>
          <p:spPr>
            <a:xfrm rot="16200000">
              <a:off x="7801469" y="2354956"/>
              <a:ext cx="391664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0066FF"/>
                </a:gs>
                <a:gs pos="100000">
                  <a:srgbClr val="66CCFF"/>
                </a:gs>
                <a:gs pos="51000">
                  <a:srgbClr val="3399FF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C69CF9DE-B448-422F-BA47-E5BBD49F7BCE}"/>
                </a:ext>
              </a:extLst>
            </p:cNvPr>
            <p:cNvSpPr/>
            <p:nvPr/>
          </p:nvSpPr>
          <p:spPr>
            <a:xfrm rot="16200000">
              <a:off x="7028126" y="2802337"/>
              <a:ext cx="391664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0066FF"/>
                </a:gs>
                <a:gs pos="100000">
                  <a:srgbClr val="66CCFF"/>
                </a:gs>
                <a:gs pos="51000">
                  <a:srgbClr val="3399FF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33F4343-B408-45D1-ABB5-3686898728C3}"/>
                </a:ext>
              </a:extLst>
            </p:cNvPr>
            <p:cNvSpPr/>
            <p:nvPr/>
          </p:nvSpPr>
          <p:spPr>
            <a:xfrm rot="16200000">
              <a:off x="7413301" y="2800578"/>
              <a:ext cx="391664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0066FF"/>
                </a:gs>
                <a:gs pos="100000">
                  <a:srgbClr val="66CCFF"/>
                </a:gs>
                <a:gs pos="51000">
                  <a:srgbClr val="3399FF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246E07F8-CE2C-4E40-AD93-7FB3025514DA}"/>
                </a:ext>
              </a:extLst>
            </p:cNvPr>
            <p:cNvSpPr/>
            <p:nvPr/>
          </p:nvSpPr>
          <p:spPr>
            <a:xfrm rot="16200000">
              <a:off x="7798252" y="2801457"/>
              <a:ext cx="391664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54000">
                  <a:srgbClr val="FF6699"/>
                </a:gs>
                <a:gs pos="0">
                  <a:srgbClr val="FF99CC"/>
                </a:gs>
                <a:gs pos="100000">
                  <a:srgbClr val="FF0066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CFCE1C92-03B7-4A22-A2F6-0F37F5BA431F}"/>
                </a:ext>
              </a:extLst>
            </p:cNvPr>
            <p:cNvSpPr/>
            <p:nvPr/>
          </p:nvSpPr>
          <p:spPr>
            <a:xfrm rot="16200000">
              <a:off x="8275399" y="2889547"/>
              <a:ext cx="215484" cy="224493"/>
            </a:xfrm>
            <a:prstGeom prst="roundRect">
              <a:avLst>
                <a:gd name="adj" fmla="val 11680"/>
              </a:avLst>
            </a:prstGeom>
            <a:gradFill>
              <a:gsLst>
                <a:gs pos="54000">
                  <a:srgbClr val="FF6699"/>
                </a:gs>
                <a:gs pos="0">
                  <a:srgbClr val="FF99CC"/>
                </a:gs>
                <a:gs pos="100000">
                  <a:srgbClr val="FF0066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Double Wave 234">
              <a:extLst>
                <a:ext uri="{FF2B5EF4-FFF2-40B4-BE49-F238E27FC236}">
                  <a16:creationId xmlns:a16="http://schemas.microsoft.com/office/drawing/2014/main" id="{1BDCFDEC-45C4-477F-A667-271493F6586A}"/>
                </a:ext>
              </a:extLst>
            </p:cNvPr>
            <p:cNvSpPr/>
            <p:nvPr/>
          </p:nvSpPr>
          <p:spPr>
            <a:xfrm rot="5400000">
              <a:off x="8058329" y="2434328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Double Wave 235">
              <a:extLst>
                <a:ext uri="{FF2B5EF4-FFF2-40B4-BE49-F238E27FC236}">
                  <a16:creationId xmlns:a16="http://schemas.microsoft.com/office/drawing/2014/main" id="{0C3247D6-4A83-445E-AD2E-9FB4E9FB49CF}"/>
                </a:ext>
              </a:extLst>
            </p:cNvPr>
            <p:cNvSpPr/>
            <p:nvPr/>
          </p:nvSpPr>
          <p:spPr>
            <a:xfrm rot="5400000">
              <a:off x="8058329" y="2884286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Double Wave 236">
              <a:extLst>
                <a:ext uri="{FF2B5EF4-FFF2-40B4-BE49-F238E27FC236}">
                  <a16:creationId xmlns:a16="http://schemas.microsoft.com/office/drawing/2014/main" id="{3FE24C5D-5359-4CA8-BAD6-4CB439496363}"/>
                </a:ext>
              </a:extLst>
            </p:cNvPr>
            <p:cNvSpPr/>
            <p:nvPr/>
          </p:nvSpPr>
          <p:spPr>
            <a:xfrm rot="5400000">
              <a:off x="7670963" y="2434328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Double Wave 237">
              <a:extLst>
                <a:ext uri="{FF2B5EF4-FFF2-40B4-BE49-F238E27FC236}">
                  <a16:creationId xmlns:a16="http://schemas.microsoft.com/office/drawing/2014/main" id="{D1AE53DE-B3BC-4E0F-BC6B-332DB5339C8B}"/>
                </a:ext>
              </a:extLst>
            </p:cNvPr>
            <p:cNvSpPr/>
            <p:nvPr/>
          </p:nvSpPr>
          <p:spPr>
            <a:xfrm rot="5400000">
              <a:off x="7670963" y="2882381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244DC668-A4FE-4B33-B0E1-088EAC54A913}"/>
                </a:ext>
              </a:extLst>
            </p:cNvPr>
            <p:cNvSpPr/>
            <p:nvPr/>
          </p:nvSpPr>
          <p:spPr>
            <a:xfrm rot="16200000">
              <a:off x="7028110" y="2360803"/>
              <a:ext cx="39000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B65C91E-2F2A-4466-9E63-9288FDAF31AD}"/>
                </a:ext>
              </a:extLst>
            </p:cNvPr>
            <p:cNvSpPr/>
            <p:nvPr/>
          </p:nvSpPr>
          <p:spPr>
            <a:xfrm rot="16200000">
              <a:off x="7524818" y="2250112"/>
              <a:ext cx="16862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BA48A2CA-4771-4A32-AD93-BF525B6F3427}"/>
                </a:ext>
              </a:extLst>
            </p:cNvPr>
            <p:cNvSpPr/>
            <p:nvPr/>
          </p:nvSpPr>
          <p:spPr>
            <a:xfrm rot="16200000">
              <a:off x="8191144" y="2359600"/>
              <a:ext cx="380620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133C4504-4E65-46FC-9911-61F03D4EA6B9}"/>
                </a:ext>
              </a:extLst>
            </p:cNvPr>
            <p:cNvSpPr/>
            <p:nvPr/>
          </p:nvSpPr>
          <p:spPr>
            <a:xfrm rot="16200000">
              <a:off x="8274978" y="2720080"/>
              <a:ext cx="215484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FEDF7647-E3EB-402A-B56B-9E28710BC190}"/>
                </a:ext>
              </a:extLst>
            </p:cNvPr>
            <p:cNvGrpSpPr/>
            <p:nvPr/>
          </p:nvGrpSpPr>
          <p:grpSpPr>
            <a:xfrm>
              <a:off x="7091220" y="1823765"/>
              <a:ext cx="1215997" cy="600164"/>
              <a:chOff x="6293613" y="1841190"/>
              <a:chExt cx="1215997" cy="600164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2D45084-8071-4F06-988F-FA1B41F03FBF}"/>
                  </a:ext>
                </a:extLst>
              </p:cNvPr>
              <p:cNvSpPr/>
              <p:nvPr/>
            </p:nvSpPr>
            <p:spPr>
              <a:xfrm>
                <a:off x="6293613" y="195284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B45E230-CB23-4BB2-891E-90079D47613A}"/>
                  </a:ext>
                </a:extLst>
              </p:cNvPr>
              <p:cNvSpPr/>
              <p:nvPr/>
            </p:nvSpPr>
            <p:spPr>
              <a:xfrm>
                <a:off x="6433532" y="1841190"/>
                <a:ext cx="1076078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Partition banks among VMs</a:t>
                </a:r>
              </a:p>
            </p:txBody>
          </p: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D262C8E-4304-423B-9F2F-0CEB3772A4E2}"/>
              </a:ext>
            </a:extLst>
          </p:cNvPr>
          <p:cNvGrpSpPr/>
          <p:nvPr/>
        </p:nvGrpSpPr>
        <p:grpSpPr>
          <a:xfrm>
            <a:off x="4841389" y="2681293"/>
            <a:ext cx="1554480" cy="1307269"/>
            <a:chOff x="4841389" y="1839631"/>
            <a:chExt cx="1554480" cy="1307269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E038187-62CC-46BC-A8C0-C928D3CD1A27}"/>
                </a:ext>
              </a:extLst>
            </p:cNvPr>
            <p:cNvSpPr/>
            <p:nvPr/>
          </p:nvSpPr>
          <p:spPr>
            <a:xfrm rot="16200000">
              <a:off x="5161429" y="1912460"/>
              <a:ext cx="914400" cy="1554480"/>
            </a:xfrm>
            <a:prstGeom prst="roundRect">
              <a:avLst>
                <a:gd name="adj" fmla="val 3767"/>
              </a:avLst>
            </a:prstGeom>
            <a:solidFill>
              <a:srgbClr val="E4E4E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56898426-C5E7-4C0D-B5DD-2E8F899970FA}"/>
                </a:ext>
              </a:extLst>
            </p:cNvPr>
            <p:cNvSpPr/>
            <p:nvPr/>
          </p:nvSpPr>
          <p:spPr>
            <a:xfrm rot="16200000">
              <a:off x="4719739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5F20FA02-5FB3-4800-9544-548D43D9AAF0}"/>
                </a:ext>
              </a:extLst>
            </p:cNvPr>
            <p:cNvSpPr/>
            <p:nvPr/>
          </p:nvSpPr>
          <p:spPr>
            <a:xfrm rot="16200000">
              <a:off x="4906915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C276A801-C09F-4320-A6C2-A27AFDCA0ED2}"/>
                </a:ext>
              </a:extLst>
            </p:cNvPr>
            <p:cNvSpPr/>
            <p:nvPr/>
          </p:nvSpPr>
          <p:spPr>
            <a:xfrm rot="16200000">
              <a:off x="5105853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BAD00551-8A8B-45B2-82D7-F1283CB05BE9}"/>
                </a:ext>
              </a:extLst>
            </p:cNvPr>
            <p:cNvSpPr/>
            <p:nvPr/>
          </p:nvSpPr>
          <p:spPr>
            <a:xfrm rot="16200000">
              <a:off x="5491966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96DD35B8-D445-49F1-B0DD-F10478521C0F}"/>
                </a:ext>
              </a:extLst>
            </p:cNvPr>
            <p:cNvSpPr/>
            <p:nvPr/>
          </p:nvSpPr>
          <p:spPr>
            <a:xfrm rot="16200000">
              <a:off x="5878080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FFF21545-EE89-4F3D-AAA8-4AFB3715CF38}"/>
                </a:ext>
              </a:extLst>
            </p:cNvPr>
            <p:cNvSpPr/>
            <p:nvPr/>
          </p:nvSpPr>
          <p:spPr>
            <a:xfrm rot="16200000">
              <a:off x="6065255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D6044F2-D1D2-44EF-9A65-B858EDDCEBE1}"/>
                </a:ext>
              </a:extLst>
            </p:cNvPr>
            <p:cNvSpPr/>
            <p:nvPr/>
          </p:nvSpPr>
          <p:spPr>
            <a:xfrm rot="16200000">
              <a:off x="4719739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6B4D7388-A02A-4EB4-9625-B24EDDDC5B42}"/>
                </a:ext>
              </a:extLst>
            </p:cNvPr>
            <p:cNvSpPr/>
            <p:nvPr/>
          </p:nvSpPr>
          <p:spPr>
            <a:xfrm rot="16200000">
              <a:off x="5105853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2F5410A4-7C5F-4516-A8A6-ECBA84E11550}"/>
                </a:ext>
              </a:extLst>
            </p:cNvPr>
            <p:cNvSpPr/>
            <p:nvPr/>
          </p:nvSpPr>
          <p:spPr>
            <a:xfrm rot="16200000">
              <a:off x="5491966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F200A406-3B8D-4CB8-950E-3001DD709739}"/>
                </a:ext>
              </a:extLst>
            </p:cNvPr>
            <p:cNvSpPr/>
            <p:nvPr/>
          </p:nvSpPr>
          <p:spPr>
            <a:xfrm rot="16200000">
              <a:off x="5878080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Double Wave 253">
              <a:extLst>
                <a:ext uri="{FF2B5EF4-FFF2-40B4-BE49-F238E27FC236}">
                  <a16:creationId xmlns:a16="http://schemas.microsoft.com/office/drawing/2014/main" id="{A3623281-D0F3-4822-BCBA-6E5F3ABF3DB9}"/>
                </a:ext>
              </a:extLst>
            </p:cNvPr>
            <p:cNvSpPr/>
            <p:nvPr/>
          </p:nvSpPr>
          <p:spPr>
            <a:xfrm rot="5400000">
              <a:off x="4775341" y="2433857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Double Wave 254">
              <a:extLst>
                <a:ext uri="{FF2B5EF4-FFF2-40B4-BE49-F238E27FC236}">
                  <a16:creationId xmlns:a16="http://schemas.microsoft.com/office/drawing/2014/main" id="{05698EFB-FD02-4B2D-8C47-4D76362DD0C7}"/>
                </a:ext>
              </a:extLst>
            </p:cNvPr>
            <p:cNvSpPr/>
            <p:nvPr/>
          </p:nvSpPr>
          <p:spPr>
            <a:xfrm rot="5400000">
              <a:off x="4775341" y="2878099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Double Wave 255">
              <a:extLst>
                <a:ext uri="{FF2B5EF4-FFF2-40B4-BE49-F238E27FC236}">
                  <a16:creationId xmlns:a16="http://schemas.microsoft.com/office/drawing/2014/main" id="{960F0FC2-39B3-429C-B082-59B9A6C3B336}"/>
                </a:ext>
              </a:extLst>
            </p:cNvPr>
            <p:cNvSpPr/>
            <p:nvPr/>
          </p:nvSpPr>
          <p:spPr>
            <a:xfrm rot="5400000">
              <a:off x="5162444" y="2878099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Double Wave 256">
              <a:extLst>
                <a:ext uri="{FF2B5EF4-FFF2-40B4-BE49-F238E27FC236}">
                  <a16:creationId xmlns:a16="http://schemas.microsoft.com/office/drawing/2014/main" id="{A56C64F2-768D-4C00-9830-63881B1DB663}"/>
                </a:ext>
              </a:extLst>
            </p:cNvPr>
            <p:cNvSpPr/>
            <p:nvPr/>
          </p:nvSpPr>
          <p:spPr>
            <a:xfrm rot="5400000">
              <a:off x="5162444" y="2439572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400DE8C5-190E-4AE1-8FF9-F7CDE105C7FC}"/>
                </a:ext>
              </a:extLst>
            </p:cNvPr>
            <p:cNvSpPr/>
            <p:nvPr/>
          </p:nvSpPr>
          <p:spPr>
            <a:xfrm rot="16200000">
              <a:off x="5349457" y="2414392"/>
              <a:ext cx="271037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A65BA2BD-8748-44FC-957F-5B7B5538BFC1}"/>
                </a:ext>
              </a:extLst>
            </p:cNvPr>
            <p:cNvSpPr/>
            <p:nvPr/>
          </p:nvSpPr>
          <p:spPr>
            <a:xfrm rot="16200000">
              <a:off x="5674094" y="2354957"/>
              <a:ext cx="391664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85A3E34F-9146-4780-8345-E54A74A64E2B}"/>
                </a:ext>
              </a:extLst>
            </p:cNvPr>
            <p:cNvSpPr/>
            <p:nvPr/>
          </p:nvSpPr>
          <p:spPr>
            <a:xfrm rot="16200000">
              <a:off x="4903968" y="2802337"/>
              <a:ext cx="391664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07B503E-71E0-4E32-B96A-CA130C87E7DD}"/>
                </a:ext>
              </a:extLst>
            </p:cNvPr>
            <p:cNvSpPr/>
            <p:nvPr/>
          </p:nvSpPr>
          <p:spPr>
            <a:xfrm rot="16200000">
              <a:off x="5289143" y="2800578"/>
              <a:ext cx="391664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E6B2B6C2-F04C-4A99-8CC0-671AB31F9DDD}"/>
                </a:ext>
              </a:extLst>
            </p:cNvPr>
            <p:cNvSpPr/>
            <p:nvPr/>
          </p:nvSpPr>
          <p:spPr>
            <a:xfrm rot="16200000">
              <a:off x="5674094" y="2801457"/>
              <a:ext cx="391664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08C7AB90-7910-489F-A725-4F48A618A1B9}"/>
                </a:ext>
              </a:extLst>
            </p:cNvPr>
            <p:cNvSpPr/>
            <p:nvPr/>
          </p:nvSpPr>
          <p:spPr>
            <a:xfrm rot="16200000">
              <a:off x="6130921" y="2869226"/>
              <a:ext cx="256126" cy="224493"/>
            </a:xfrm>
            <a:prstGeom prst="roundRect">
              <a:avLst>
                <a:gd name="adj" fmla="val 11680"/>
              </a:avLst>
            </a:prstGeom>
            <a:solidFill>
              <a:srgbClr val="C9C9C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Double Wave 263">
              <a:extLst>
                <a:ext uri="{FF2B5EF4-FFF2-40B4-BE49-F238E27FC236}">
                  <a16:creationId xmlns:a16="http://schemas.microsoft.com/office/drawing/2014/main" id="{1CB9E8A9-DF32-43DA-BC6B-7343CD762929}"/>
                </a:ext>
              </a:extLst>
            </p:cNvPr>
            <p:cNvSpPr/>
            <p:nvPr/>
          </p:nvSpPr>
          <p:spPr>
            <a:xfrm rot="5400000">
              <a:off x="5934171" y="2434328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Double Wave 264">
              <a:extLst>
                <a:ext uri="{FF2B5EF4-FFF2-40B4-BE49-F238E27FC236}">
                  <a16:creationId xmlns:a16="http://schemas.microsoft.com/office/drawing/2014/main" id="{8E435B6E-CDAD-4AA3-A222-F9DFB36D8FE0}"/>
                </a:ext>
              </a:extLst>
            </p:cNvPr>
            <p:cNvSpPr/>
            <p:nvPr/>
          </p:nvSpPr>
          <p:spPr>
            <a:xfrm rot="5400000">
              <a:off x="5934171" y="2876666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Double Wave 265">
              <a:extLst>
                <a:ext uri="{FF2B5EF4-FFF2-40B4-BE49-F238E27FC236}">
                  <a16:creationId xmlns:a16="http://schemas.microsoft.com/office/drawing/2014/main" id="{D8038D53-DE07-49F4-B1B7-136C9108CD4C}"/>
                </a:ext>
              </a:extLst>
            </p:cNvPr>
            <p:cNvSpPr/>
            <p:nvPr/>
          </p:nvSpPr>
          <p:spPr>
            <a:xfrm rot="5400000">
              <a:off x="5546805" y="2436233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Double Wave 266">
              <a:extLst>
                <a:ext uri="{FF2B5EF4-FFF2-40B4-BE49-F238E27FC236}">
                  <a16:creationId xmlns:a16="http://schemas.microsoft.com/office/drawing/2014/main" id="{90374D4B-DBF9-4C11-A946-DD81D1A8814E}"/>
                </a:ext>
              </a:extLst>
            </p:cNvPr>
            <p:cNvSpPr/>
            <p:nvPr/>
          </p:nvSpPr>
          <p:spPr>
            <a:xfrm rot="5400000">
              <a:off x="5546805" y="2882381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4EB8D8E2-A27A-4FF3-B897-B33AD795F524}"/>
                </a:ext>
              </a:extLst>
            </p:cNvPr>
            <p:cNvSpPr/>
            <p:nvPr/>
          </p:nvSpPr>
          <p:spPr>
            <a:xfrm rot="16200000">
              <a:off x="4903952" y="2360803"/>
              <a:ext cx="39000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4D5B6C33-D098-44B8-B9D0-07A00DA8CEA7}"/>
                </a:ext>
              </a:extLst>
            </p:cNvPr>
            <p:cNvSpPr/>
            <p:nvPr/>
          </p:nvSpPr>
          <p:spPr>
            <a:xfrm rot="16200000">
              <a:off x="5400660" y="2250112"/>
              <a:ext cx="16862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C5B24462-694F-4D1B-B90B-5D90D9C84E43}"/>
                </a:ext>
              </a:extLst>
            </p:cNvPr>
            <p:cNvSpPr/>
            <p:nvPr/>
          </p:nvSpPr>
          <p:spPr>
            <a:xfrm rot="16200000">
              <a:off x="6066986" y="2359600"/>
              <a:ext cx="380620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60B12AC6-0EFF-44AC-9082-D9ED423EBFB8}"/>
                </a:ext>
              </a:extLst>
            </p:cNvPr>
            <p:cNvSpPr/>
            <p:nvPr/>
          </p:nvSpPr>
          <p:spPr>
            <a:xfrm rot="16200000">
              <a:off x="6150820" y="2720080"/>
              <a:ext cx="215484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F76510F-747B-454C-B86C-7ADA989425BD}"/>
                </a:ext>
              </a:extLst>
            </p:cNvPr>
            <p:cNvGrpSpPr/>
            <p:nvPr/>
          </p:nvGrpSpPr>
          <p:grpSpPr>
            <a:xfrm>
              <a:off x="4978944" y="1839631"/>
              <a:ext cx="1215997" cy="430887"/>
              <a:chOff x="4699497" y="1857056"/>
              <a:chExt cx="1215997" cy="430887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0558C32-0259-432E-A7BC-78104EB34588}"/>
                  </a:ext>
                </a:extLst>
              </p:cNvPr>
              <p:cNvSpPr/>
              <p:nvPr/>
            </p:nvSpPr>
            <p:spPr>
              <a:xfrm>
                <a:off x="4699497" y="196870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6A6417E-96F4-410D-B8C6-3C1E4900E2B3}"/>
                  </a:ext>
                </a:extLst>
              </p:cNvPr>
              <p:cNvSpPr/>
              <p:nvPr/>
            </p:nvSpPr>
            <p:spPr>
              <a:xfrm>
                <a:off x="4839416" y="1857056"/>
                <a:ext cx="107607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Reserve </a:t>
                </a:r>
                <a:r>
                  <a:rPr lang="en-US" sz="1100" dirty="0" err="1"/>
                  <a:t>lat-crit</a:t>
                </a:r>
                <a:br>
                  <a:rPr lang="en-US" sz="1100" dirty="0"/>
                </a:br>
                <a:r>
                  <a:rPr lang="en-US" sz="1100" dirty="0"/>
                  <a:t>allocation</a:t>
                </a: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0CB769D-430D-4AEC-9CB2-24125F0A6427}"/>
              </a:ext>
            </a:extLst>
          </p:cNvPr>
          <p:cNvGrpSpPr/>
          <p:nvPr/>
        </p:nvGrpSpPr>
        <p:grpSpPr>
          <a:xfrm>
            <a:off x="9089705" y="2677818"/>
            <a:ext cx="1554480" cy="1310744"/>
            <a:chOff x="9089705" y="1836156"/>
            <a:chExt cx="1554480" cy="1310744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6C166E5-86B8-484A-8045-DEDF029DD634}"/>
                </a:ext>
              </a:extLst>
            </p:cNvPr>
            <p:cNvSpPr/>
            <p:nvPr/>
          </p:nvSpPr>
          <p:spPr>
            <a:xfrm rot="16200000">
              <a:off x="9409745" y="1912460"/>
              <a:ext cx="914400" cy="1554480"/>
            </a:xfrm>
            <a:prstGeom prst="roundRect">
              <a:avLst>
                <a:gd name="adj" fmla="val 3767"/>
              </a:avLst>
            </a:prstGeom>
            <a:solidFill>
              <a:srgbClr val="E4E4E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5610409B-3012-4B19-9FB8-D5310ED0131E}"/>
                </a:ext>
              </a:extLst>
            </p:cNvPr>
            <p:cNvSpPr/>
            <p:nvPr/>
          </p:nvSpPr>
          <p:spPr>
            <a:xfrm rot="16200000">
              <a:off x="8968055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662534E9-0F82-4615-9FE3-A8556B4131F0}"/>
                </a:ext>
              </a:extLst>
            </p:cNvPr>
            <p:cNvSpPr/>
            <p:nvPr/>
          </p:nvSpPr>
          <p:spPr>
            <a:xfrm rot="16200000">
              <a:off x="9155231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F1BC6E51-88D1-46DB-943E-926246AB3D5D}"/>
                </a:ext>
              </a:extLst>
            </p:cNvPr>
            <p:cNvSpPr/>
            <p:nvPr/>
          </p:nvSpPr>
          <p:spPr>
            <a:xfrm rot="16200000">
              <a:off x="9354169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82F873BA-B556-437E-A45D-076C047EDD2A}"/>
                </a:ext>
              </a:extLst>
            </p:cNvPr>
            <p:cNvSpPr/>
            <p:nvPr/>
          </p:nvSpPr>
          <p:spPr>
            <a:xfrm rot="16200000">
              <a:off x="9541344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A11C5BC3-85E3-48F3-BBC8-7E2EAA4E441A}"/>
                </a:ext>
              </a:extLst>
            </p:cNvPr>
            <p:cNvSpPr/>
            <p:nvPr/>
          </p:nvSpPr>
          <p:spPr>
            <a:xfrm rot="16200000">
              <a:off x="9740282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B96151E4-7E0C-4CE9-AFF6-09E9BDEB82E7}"/>
                </a:ext>
              </a:extLst>
            </p:cNvPr>
            <p:cNvSpPr/>
            <p:nvPr/>
          </p:nvSpPr>
          <p:spPr>
            <a:xfrm rot="16200000">
              <a:off x="9927457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550A802-AB15-41A4-8EC8-FC5995AE839F}"/>
                </a:ext>
              </a:extLst>
            </p:cNvPr>
            <p:cNvSpPr/>
            <p:nvPr/>
          </p:nvSpPr>
          <p:spPr>
            <a:xfrm rot="16200000">
              <a:off x="10126396" y="2419572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92E5EF03-50DE-4461-8DC2-CD223F8AA721}"/>
                </a:ext>
              </a:extLst>
            </p:cNvPr>
            <p:cNvSpPr/>
            <p:nvPr/>
          </p:nvSpPr>
          <p:spPr>
            <a:xfrm rot="16200000">
              <a:off x="10313571" y="2357026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A44CE50F-E7D0-4240-857E-0256ADDD4D5E}"/>
                </a:ext>
              </a:extLst>
            </p:cNvPr>
            <p:cNvSpPr/>
            <p:nvPr/>
          </p:nvSpPr>
          <p:spPr>
            <a:xfrm rot="16200000">
              <a:off x="8968055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C230ECEA-2E63-48D9-B4E2-858515994E9D}"/>
                </a:ext>
              </a:extLst>
            </p:cNvPr>
            <p:cNvSpPr/>
            <p:nvPr/>
          </p:nvSpPr>
          <p:spPr>
            <a:xfrm rot="16200000">
              <a:off x="9155231" y="2802649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F3784C49-8F32-4234-B559-A5F339A989C9}"/>
                </a:ext>
              </a:extLst>
            </p:cNvPr>
            <p:cNvSpPr/>
            <p:nvPr/>
          </p:nvSpPr>
          <p:spPr>
            <a:xfrm rot="16200000">
              <a:off x="9354169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C4977C2-7CD5-4071-A0F6-2E11A62A894C}"/>
                </a:ext>
              </a:extLst>
            </p:cNvPr>
            <p:cNvSpPr/>
            <p:nvPr/>
          </p:nvSpPr>
          <p:spPr>
            <a:xfrm rot="16200000">
              <a:off x="9541344" y="2802649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976E17B-EEA3-4AD0-A6FB-EC054749DDCB}"/>
                </a:ext>
              </a:extLst>
            </p:cNvPr>
            <p:cNvSpPr/>
            <p:nvPr/>
          </p:nvSpPr>
          <p:spPr>
            <a:xfrm rot="16200000">
              <a:off x="9740282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EB67B2D0-76DB-48B1-A747-16A2218948F5}"/>
                </a:ext>
              </a:extLst>
            </p:cNvPr>
            <p:cNvSpPr/>
            <p:nvPr/>
          </p:nvSpPr>
          <p:spPr>
            <a:xfrm rot="16200000">
              <a:off x="9927457" y="2802649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023A8E6F-3CFC-4008-A1E6-79E8BEE8A3D1}"/>
                </a:ext>
              </a:extLst>
            </p:cNvPr>
            <p:cNvSpPr/>
            <p:nvPr/>
          </p:nvSpPr>
          <p:spPr>
            <a:xfrm rot="16200000">
              <a:off x="10126396" y="2865195"/>
              <a:ext cx="391664" cy="1052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BBBB7C6-EE33-4579-8BF3-892D01CC892C}"/>
                </a:ext>
              </a:extLst>
            </p:cNvPr>
            <p:cNvSpPr/>
            <p:nvPr/>
          </p:nvSpPr>
          <p:spPr>
            <a:xfrm rot="16200000">
              <a:off x="10313571" y="2802649"/>
              <a:ext cx="385768" cy="22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ouble Wave 193">
              <a:extLst>
                <a:ext uri="{FF2B5EF4-FFF2-40B4-BE49-F238E27FC236}">
                  <a16:creationId xmlns:a16="http://schemas.microsoft.com/office/drawing/2014/main" id="{6E9B7F20-ADC5-4F60-8B84-ED86E5252899}"/>
                </a:ext>
              </a:extLst>
            </p:cNvPr>
            <p:cNvSpPr/>
            <p:nvPr/>
          </p:nvSpPr>
          <p:spPr>
            <a:xfrm rot="5400000">
              <a:off x="9023657" y="2431952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Double Wave 194">
              <a:extLst>
                <a:ext uri="{FF2B5EF4-FFF2-40B4-BE49-F238E27FC236}">
                  <a16:creationId xmlns:a16="http://schemas.microsoft.com/office/drawing/2014/main" id="{A1DE9C5C-FB8E-43B8-848B-C793A2D7181D}"/>
                </a:ext>
              </a:extLst>
            </p:cNvPr>
            <p:cNvSpPr/>
            <p:nvPr/>
          </p:nvSpPr>
          <p:spPr>
            <a:xfrm rot="5400000">
              <a:off x="9023657" y="2880004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Double Wave 195">
              <a:extLst>
                <a:ext uri="{FF2B5EF4-FFF2-40B4-BE49-F238E27FC236}">
                  <a16:creationId xmlns:a16="http://schemas.microsoft.com/office/drawing/2014/main" id="{204333A0-9D18-4C1F-B5F0-B7F4E8FDD540}"/>
                </a:ext>
              </a:extLst>
            </p:cNvPr>
            <p:cNvSpPr/>
            <p:nvPr/>
          </p:nvSpPr>
          <p:spPr>
            <a:xfrm rot="5400000">
              <a:off x="9410760" y="2880004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Double Wave 196">
              <a:extLst>
                <a:ext uri="{FF2B5EF4-FFF2-40B4-BE49-F238E27FC236}">
                  <a16:creationId xmlns:a16="http://schemas.microsoft.com/office/drawing/2014/main" id="{47C46E0F-ED51-4F3F-BEE7-C5CFDD675460}"/>
                </a:ext>
              </a:extLst>
            </p:cNvPr>
            <p:cNvSpPr/>
            <p:nvPr/>
          </p:nvSpPr>
          <p:spPr>
            <a:xfrm rot="5400000">
              <a:off x="9410760" y="2439572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0F58880B-850A-4C56-A7D3-D70DDB3BDCD8}"/>
                </a:ext>
              </a:extLst>
            </p:cNvPr>
            <p:cNvSpPr/>
            <p:nvPr/>
          </p:nvSpPr>
          <p:spPr>
            <a:xfrm rot="16200000">
              <a:off x="9120181" y="2834441"/>
              <a:ext cx="391664" cy="160285"/>
            </a:xfrm>
            <a:prstGeom prst="roundRect">
              <a:avLst>
                <a:gd name="adj" fmla="val 11680"/>
              </a:avLst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Double Wave 198">
              <a:extLst>
                <a:ext uri="{FF2B5EF4-FFF2-40B4-BE49-F238E27FC236}">
                  <a16:creationId xmlns:a16="http://schemas.microsoft.com/office/drawing/2014/main" id="{658FEED5-F3F0-49CB-8077-C0501617767C}"/>
                </a:ext>
              </a:extLst>
            </p:cNvPr>
            <p:cNvSpPr/>
            <p:nvPr/>
          </p:nvSpPr>
          <p:spPr>
            <a:xfrm rot="5400000">
              <a:off x="10182487" y="2434328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uble Wave 199">
              <a:extLst>
                <a:ext uri="{FF2B5EF4-FFF2-40B4-BE49-F238E27FC236}">
                  <a16:creationId xmlns:a16="http://schemas.microsoft.com/office/drawing/2014/main" id="{3170C063-9145-43CE-B5F5-4121683A5B81}"/>
                </a:ext>
              </a:extLst>
            </p:cNvPr>
            <p:cNvSpPr/>
            <p:nvPr/>
          </p:nvSpPr>
          <p:spPr>
            <a:xfrm rot="5400000">
              <a:off x="10182487" y="2874761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Double Wave 200">
              <a:extLst>
                <a:ext uri="{FF2B5EF4-FFF2-40B4-BE49-F238E27FC236}">
                  <a16:creationId xmlns:a16="http://schemas.microsoft.com/office/drawing/2014/main" id="{B8E554D4-8AE5-4D17-AC14-AA0F93DAB862}"/>
                </a:ext>
              </a:extLst>
            </p:cNvPr>
            <p:cNvSpPr/>
            <p:nvPr/>
          </p:nvSpPr>
          <p:spPr>
            <a:xfrm rot="5400000">
              <a:off x="9795121" y="2436233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ouble Wave 201">
              <a:extLst>
                <a:ext uri="{FF2B5EF4-FFF2-40B4-BE49-F238E27FC236}">
                  <a16:creationId xmlns:a16="http://schemas.microsoft.com/office/drawing/2014/main" id="{E10B6325-8428-48FE-BFDA-553CC31AA3DF}"/>
                </a:ext>
              </a:extLst>
            </p:cNvPr>
            <p:cNvSpPr/>
            <p:nvPr/>
          </p:nvSpPr>
          <p:spPr>
            <a:xfrm rot="5400000">
              <a:off x="9795121" y="2876666"/>
              <a:ext cx="280733" cy="78404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C3F2FAE5-F62F-48E4-912C-F59D4A5AF4B9}"/>
                </a:ext>
              </a:extLst>
            </p:cNvPr>
            <p:cNvSpPr/>
            <p:nvPr/>
          </p:nvSpPr>
          <p:spPr>
            <a:xfrm rot="16200000">
              <a:off x="9152268" y="2360803"/>
              <a:ext cx="39000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B64AE43E-E340-463B-AC3F-A0DC985E91BE}"/>
                </a:ext>
              </a:extLst>
            </p:cNvPr>
            <p:cNvSpPr/>
            <p:nvPr/>
          </p:nvSpPr>
          <p:spPr>
            <a:xfrm rot="16200000">
              <a:off x="10315302" y="2359600"/>
              <a:ext cx="380620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4C51E8EE-8EAE-4FC2-B340-205435483A4C}"/>
                </a:ext>
              </a:extLst>
            </p:cNvPr>
            <p:cNvSpPr/>
            <p:nvPr/>
          </p:nvSpPr>
          <p:spPr>
            <a:xfrm rot="16200000">
              <a:off x="9212008" y="2860175"/>
              <a:ext cx="391664" cy="105297"/>
            </a:xfrm>
            <a:prstGeom prst="roundRect">
              <a:avLst>
                <a:gd name="adj" fmla="val 11680"/>
              </a:avLst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E90FD4D-80F1-4EDD-BEFA-D5FD83932989}"/>
                </a:ext>
              </a:extLst>
            </p:cNvPr>
            <p:cNvSpPr/>
            <p:nvPr/>
          </p:nvSpPr>
          <p:spPr>
            <a:xfrm rot="16200000">
              <a:off x="9537457" y="2800577"/>
              <a:ext cx="391664" cy="224493"/>
            </a:xfrm>
            <a:prstGeom prst="roundRect">
              <a:avLst>
                <a:gd name="adj" fmla="val 11680"/>
              </a:avLst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ED2EF6B-1EB8-4C46-ADF5-312B93C254D7}"/>
                </a:ext>
              </a:extLst>
            </p:cNvPr>
            <p:cNvSpPr/>
            <p:nvPr/>
          </p:nvSpPr>
          <p:spPr>
            <a:xfrm rot="16200000">
              <a:off x="9597729" y="2414392"/>
              <a:ext cx="271036" cy="224493"/>
            </a:xfrm>
            <a:prstGeom prst="roundRect">
              <a:avLst>
                <a:gd name="adj" fmla="val 11680"/>
              </a:avLst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A1DFEE3E-9DBA-48CD-B830-9CB2E3ED5DC3}"/>
                </a:ext>
              </a:extLst>
            </p:cNvPr>
            <p:cNvSpPr/>
            <p:nvPr/>
          </p:nvSpPr>
          <p:spPr>
            <a:xfrm rot="16200000">
              <a:off x="9648976" y="2250112"/>
              <a:ext cx="168626" cy="22449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9E82E9DD-E3A0-4764-AE8B-C7EA29BEBD40}"/>
                </a:ext>
              </a:extLst>
            </p:cNvPr>
            <p:cNvSpPr/>
            <p:nvPr/>
          </p:nvSpPr>
          <p:spPr>
            <a:xfrm rot="16200000">
              <a:off x="9925898" y="2357107"/>
              <a:ext cx="390006" cy="225609"/>
            </a:xfrm>
            <a:prstGeom prst="roundRect">
              <a:avLst>
                <a:gd name="adj" fmla="val 11680"/>
              </a:avLst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77B21C12-9EBA-4532-9A5D-5F2AC26E462C}"/>
                </a:ext>
              </a:extLst>
            </p:cNvPr>
            <p:cNvSpPr/>
            <p:nvPr/>
          </p:nvSpPr>
          <p:spPr>
            <a:xfrm rot="16200000">
              <a:off x="10037436" y="2688480"/>
              <a:ext cx="165812" cy="224493"/>
            </a:xfrm>
            <a:prstGeom prst="roundRect">
              <a:avLst>
                <a:gd name="adj" fmla="val 11680"/>
              </a:avLst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5A550EF-9687-4E19-BE2B-D3AE16E96EF6}"/>
                </a:ext>
              </a:extLst>
            </p:cNvPr>
            <p:cNvSpPr/>
            <p:nvPr/>
          </p:nvSpPr>
          <p:spPr>
            <a:xfrm rot="16200000">
              <a:off x="9984442" y="2859633"/>
              <a:ext cx="271799" cy="224493"/>
            </a:xfrm>
            <a:prstGeom prst="roundRect">
              <a:avLst>
                <a:gd name="adj" fmla="val 11680"/>
              </a:avLst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38F1769-DCF2-4763-9620-AF105B0817CF}"/>
                </a:ext>
              </a:extLst>
            </p:cNvPr>
            <p:cNvSpPr/>
            <p:nvPr/>
          </p:nvSpPr>
          <p:spPr>
            <a:xfrm rot="16200000">
              <a:off x="10370047" y="2859633"/>
              <a:ext cx="271799" cy="224493"/>
            </a:xfrm>
            <a:prstGeom prst="roundRect">
              <a:avLst>
                <a:gd name="adj" fmla="val 11680"/>
              </a:avLst>
            </a:prstGeom>
            <a:solidFill>
              <a:srgbClr val="FF00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4DECB61-81B7-415F-A7F2-3BE7AB460B7C}"/>
                </a:ext>
              </a:extLst>
            </p:cNvPr>
            <p:cNvSpPr/>
            <p:nvPr/>
          </p:nvSpPr>
          <p:spPr>
            <a:xfrm rot="16200000">
              <a:off x="10401782" y="2717506"/>
              <a:ext cx="215484" cy="22449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6D9DAB9-BC4B-4078-908D-DBF020157F63}"/>
                </a:ext>
              </a:extLst>
            </p:cNvPr>
            <p:cNvGrpSpPr/>
            <p:nvPr/>
          </p:nvGrpSpPr>
          <p:grpSpPr>
            <a:xfrm>
              <a:off x="9205556" y="1836156"/>
              <a:ext cx="1215997" cy="430887"/>
              <a:chOff x="8420141" y="1853581"/>
              <a:chExt cx="1215997" cy="430887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DA35B45-F275-4288-82FD-FD37B8FD4D32}"/>
                  </a:ext>
                </a:extLst>
              </p:cNvPr>
              <p:cNvSpPr/>
              <p:nvPr/>
            </p:nvSpPr>
            <p:spPr>
              <a:xfrm>
                <a:off x="8420141" y="19652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749A5922-450E-497F-AE03-786AF9536C95}"/>
                  </a:ext>
                </a:extLst>
              </p:cNvPr>
              <p:cNvSpPr/>
              <p:nvPr/>
            </p:nvSpPr>
            <p:spPr>
              <a:xfrm>
                <a:off x="8560060" y="1853581"/>
                <a:ext cx="107607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Optimize batch within each VM</a:t>
                </a:r>
              </a:p>
            </p:txBody>
          </p:sp>
        </p:grpSp>
      </p:grpSp>
      <p:sp>
        <p:nvSpPr>
          <p:cNvPr id="279" name="Arc 278">
            <a:extLst>
              <a:ext uri="{FF2B5EF4-FFF2-40B4-BE49-F238E27FC236}">
                <a16:creationId xmlns:a16="http://schemas.microsoft.com/office/drawing/2014/main" id="{E3261FB1-A64C-4004-997C-DE08715102C8}"/>
              </a:ext>
            </a:extLst>
          </p:cNvPr>
          <p:cNvSpPr/>
          <p:nvPr/>
        </p:nvSpPr>
        <p:spPr>
          <a:xfrm flipH="1">
            <a:off x="6479935" y="3732372"/>
            <a:ext cx="4672138" cy="987232"/>
          </a:xfrm>
          <a:prstGeom prst="arc">
            <a:avLst>
              <a:gd name="adj1" fmla="val 16594442"/>
              <a:gd name="adj2" fmla="val 11947"/>
            </a:avLst>
          </a:prstGeom>
          <a:ln w="28575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D99E245-D427-43FE-97C7-CB65AB08DC7C}"/>
              </a:ext>
            </a:extLst>
          </p:cNvPr>
          <p:cNvCxnSpPr>
            <a:cxnSpLocks/>
          </p:cNvCxnSpPr>
          <p:nvPr/>
        </p:nvCxnSpPr>
        <p:spPr>
          <a:xfrm>
            <a:off x="4466919" y="3552251"/>
            <a:ext cx="37447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Arc 280">
            <a:extLst>
              <a:ext uri="{FF2B5EF4-FFF2-40B4-BE49-F238E27FC236}">
                <a16:creationId xmlns:a16="http://schemas.microsoft.com/office/drawing/2014/main" id="{97DC39BF-A9FD-4E48-AAD8-3054ED3727B8}"/>
              </a:ext>
            </a:extLst>
          </p:cNvPr>
          <p:cNvSpPr/>
          <p:nvPr/>
        </p:nvSpPr>
        <p:spPr>
          <a:xfrm rot="506146" flipH="1">
            <a:off x="4673605" y="1892173"/>
            <a:ext cx="1568758" cy="1454499"/>
          </a:xfrm>
          <a:prstGeom prst="arc">
            <a:avLst>
              <a:gd name="adj1" fmla="val 19648911"/>
              <a:gd name="adj2" fmla="val 2439054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FA95D-AE77-4391-B99C-E130DDFA97BA}"/>
              </a:ext>
            </a:extLst>
          </p:cNvPr>
          <p:cNvGrpSpPr/>
          <p:nvPr/>
        </p:nvGrpSpPr>
        <p:grpSpPr>
          <a:xfrm>
            <a:off x="4797646" y="1716636"/>
            <a:ext cx="2451757" cy="597103"/>
            <a:chOff x="4797646" y="1716636"/>
            <a:chExt cx="2451757" cy="597103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CB241B70-465D-4EBC-8B0A-46558E9844FE}"/>
                </a:ext>
              </a:extLst>
            </p:cNvPr>
            <p:cNvGrpSpPr/>
            <p:nvPr/>
          </p:nvGrpSpPr>
          <p:grpSpPr>
            <a:xfrm>
              <a:off x="4930716" y="1790519"/>
              <a:ext cx="2318687" cy="523220"/>
              <a:chOff x="4930716" y="948857"/>
              <a:chExt cx="2318687" cy="523220"/>
            </a:xfrm>
          </p:grpSpPr>
          <p:pic>
            <p:nvPicPr>
              <p:cNvPr id="282" name="Graphic 281" descr="Alarm clock">
                <a:extLst>
                  <a:ext uri="{FF2B5EF4-FFF2-40B4-BE49-F238E27FC236}">
                    <a16:creationId xmlns:a16="http://schemas.microsoft.com/office/drawing/2014/main" id="{C570EC48-3427-4C98-BD46-0AF51257B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30716" y="1035332"/>
                <a:ext cx="411297" cy="411297"/>
              </a:xfrm>
              <a:prstGeom prst="rect">
                <a:avLst/>
              </a:prstGeom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9208AF24-CC9C-4B96-9C83-57C81930F6D4}"/>
                  </a:ext>
                </a:extLst>
              </p:cNvPr>
              <p:cNvSpPr txBox="1"/>
              <p:nvPr/>
            </p:nvSpPr>
            <p:spPr>
              <a:xfrm>
                <a:off x="4942596" y="948857"/>
                <a:ext cx="2306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Periodically trigger reconfiguration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CCD390-337F-4308-9E83-61B53C77E550}"/>
                </a:ext>
              </a:extLst>
            </p:cNvPr>
            <p:cNvSpPr txBox="1"/>
            <p:nvPr/>
          </p:nvSpPr>
          <p:spPr>
            <a:xfrm>
              <a:off x="4797646" y="1716636"/>
              <a:ext cx="677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100 </a:t>
              </a:r>
              <a:r>
                <a:rPr lang="en-US" sz="1000" dirty="0" err="1"/>
                <a:t>ms</a:t>
              </a:r>
              <a:endParaRPr lang="en-US" sz="1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CEFFDA-EB75-4BCF-B09B-B0F0F93D305B}"/>
              </a:ext>
            </a:extLst>
          </p:cNvPr>
          <p:cNvGrpSpPr/>
          <p:nvPr/>
        </p:nvGrpSpPr>
        <p:grpSpPr>
          <a:xfrm>
            <a:off x="1039926" y="2313739"/>
            <a:ext cx="2782953" cy="2587771"/>
            <a:chOff x="1039926" y="2313739"/>
            <a:chExt cx="2782953" cy="2587771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5E12D81-0FA8-4CEE-B79A-D4A62134CA59}"/>
                </a:ext>
              </a:extLst>
            </p:cNvPr>
            <p:cNvGrpSpPr/>
            <p:nvPr/>
          </p:nvGrpSpPr>
          <p:grpSpPr>
            <a:xfrm>
              <a:off x="1039926" y="2365077"/>
              <a:ext cx="2442571" cy="2223624"/>
              <a:chOff x="1039926" y="1523415"/>
              <a:chExt cx="2442571" cy="2223624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0BB356-0776-4899-85C2-F6B2EEAD39D5}"/>
                  </a:ext>
                </a:extLst>
              </p:cNvPr>
              <p:cNvSpPr txBox="1"/>
              <p:nvPr/>
            </p:nvSpPr>
            <p:spPr>
              <a:xfrm>
                <a:off x="2781729" y="1523415"/>
                <a:ext cx="700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Lat-</a:t>
                </a:r>
                <a:r>
                  <a:rPr lang="en-US" sz="1400" dirty="0" err="1"/>
                  <a:t>crit</a:t>
                </a:r>
                <a:endParaRPr lang="en-US" sz="1400" dirty="0"/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E598FC18-E3FC-42D6-A5B9-2BC1259D9F4E}"/>
                  </a:ext>
                </a:extLst>
              </p:cNvPr>
              <p:cNvGrpSpPr/>
              <p:nvPr/>
            </p:nvGrpSpPr>
            <p:grpSpPr>
              <a:xfrm>
                <a:off x="1039926" y="1523415"/>
                <a:ext cx="2312909" cy="2223624"/>
                <a:chOff x="1039926" y="1523415"/>
                <a:chExt cx="2312909" cy="2223624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48AD5A7-F4AF-4903-BDEC-A1E9A7316C63}"/>
                    </a:ext>
                  </a:extLst>
                </p:cNvPr>
                <p:cNvSpPr txBox="1"/>
                <p:nvPr/>
              </p:nvSpPr>
              <p:spPr>
                <a:xfrm rot="16200000">
                  <a:off x="573324" y="2729473"/>
                  <a:ext cx="130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u="sng" dirty="0"/>
                    <a:t>USER SPACE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D20536-6711-45AE-B179-BD27B07E7186}"/>
                    </a:ext>
                  </a:extLst>
                </p:cNvPr>
                <p:cNvSpPr txBox="1"/>
                <p:nvPr/>
              </p:nvSpPr>
              <p:spPr>
                <a:xfrm rot="16200000">
                  <a:off x="2102851" y="3216445"/>
                  <a:ext cx="47641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…</a:t>
                  </a:r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5EF1A3A4-BDB2-4A10-BA3E-ABDE0D9D98F1}"/>
                    </a:ext>
                  </a:extLst>
                </p:cNvPr>
                <p:cNvSpPr/>
                <p:nvPr/>
              </p:nvSpPr>
              <p:spPr>
                <a:xfrm>
                  <a:off x="1420442" y="2680137"/>
                  <a:ext cx="1930690" cy="616511"/>
                </a:xfrm>
                <a:prstGeom prst="roundRect">
                  <a:avLst/>
                </a:prstGeom>
                <a:solidFill>
                  <a:srgbClr val="FF9999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VM 2</a:t>
                  </a:r>
                </a:p>
              </p:txBody>
            </p: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170420-ABA8-4A91-9895-3ACE970ECD12}"/>
                    </a:ext>
                  </a:extLst>
                </p:cNvPr>
                <p:cNvSpPr/>
                <p:nvPr/>
              </p:nvSpPr>
              <p:spPr>
                <a:xfrm>
                  <a:off x="1422145" y="2001908"/>
                  <a:ext cx="1930690" cy="616511"/>
                </a:xfrm>
                <a:prstGeom prst="roundRect">
                  <a:avLst/>
                </a:prstGeom>
                <a:solidFill>
                  <a:srgbClr val="3399FF">
                    <a:alpha val="2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VM 1</a:t>
                  </a:r>
                </a:p>
              </p:txBody>
            </p:sp>
            <p:sp>
              <p:nvSpPr>
                <p:cNvPr id="161" name="Double Wave 160">
                  <a:extLst>
                    <a:ext uri="{FF2B5EF4-FFF2-40B4-BE49-F238E27FC236}">
                      <a16:creationId xmlns:a16="http://schemas.microsoft.com/office/drawing/2014/main" id="{8C789C62-04F9-4928-8FAA-415F29FEDF62}"/>
                    </a:ext>
                  </a:extLst>
                </p:cNvPr>
                <p:cNvSpPr/>
                <p:nvPr/>
              </p:nvSpPr>
              <p:spPr>
                <a:xfrm rot="5400000">
                  <a:off x="2883274" y="2238845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0000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ouble Wave 161">
                  <a:extLst>
                    <a:ext uri="{FF2B5EF4-FFF2-40B4-BE49-F238E27FC236}">
                      <a16:creationId xmlns:a16="http://schemas.microsoft.com/office/drawing/2014/main" id="{00C52560-7F51-4B35-B6D8-480F43F93CD2}"/>
                    </a:ext>
                  </a:extLst>
                </p:cNvPr>
                <p:cNvSpPr/>
                <p:nvPr/>
              </p:nvSpPr>
              <p:spPr>
                <a:xfrm rot="5400000">
                  <a:off x="1974954" y="2244561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ouble Wave 162">
                  <a:extLst>
                    <a:ext uri="{FF2B5EF4-FFF2-40B4-BE49-F238E27FC236}">
                      <a16:creationId xmlns:a16="http://schemas.microsoft.com/office/drawing/2014/main" id="{627197AF-8A79-42D7-B3F3-AFAFB95ABC07}"/>
                    </a:ext>
                  </a:extLst>
                </p:cNvPr>
                <p:cNvSpPr/>
                <p:nvPr/>
              </p:nvSpPr>
              <p:spPr>
                <a:xfrm rot="5400000">
                  <a:off x="2274471" y="2244561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ouble Wave 163">
                  <a:extLst>
                    <a:ext uri="{FF2B5EF4-FFF2-40B4-BE49-F238E27FC236}">
                      <a16:creationId xmlns:a16="http://schemas.microsoft.com/office/drawing/2014/main" id="{4EDFB0E7-B857-4463-9C5F-33D665D0F582}"/>
                    </a:ext>
                  </a:extLst>
                </p:cNvPr>
                <p:cNvSpPr/>
                <p:nvPr/>
              </p:nvSpPr>
              <p:spPr>
                <a:xfrm rot="5400000">
                  <a:off x="2560488" y="2244560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66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ouble Wave 164">
                  <a:extLst>
                    <a:ext uri="{FF2B5EF4-FFF2-40B4-BE49-F238E27FC236}">
                      <a16:creationId xmlns:a16="http://schemas.microsoft.com/office/drawing/2014/main" id="{0A4FA85D-73D7-47F2-BD7B-ED276D0A329F}"/>
                    </a:ext>
                  </a:extLst>
                </p:cNvPr>
                <p:cNvSpPr/>
                <p:nvPr/>
              </p:nvSpPr>
              <p:spPr>
                <a:xfrm rot="5400000">
                  <a:off x="1974036" y="2903545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FF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ouble Wave 165">
                  <a:extLst>
                    <a:ext uri="{FF2B5EF4-FFF2-40B4-BE49-F238E27FC236}">
                      <a16:creationId xmlns:a16="http://schemas.microsoft.com/office/drawing/2014/main" id="{7B85DA83-FF9A-4257-B360-BFC1212C8318}"/>
                    </a:ext>
                  </a:extLst>
                </p:cNvPr>
                <p:cNvSpPr/>
                <p:nvPr/>
              </p:nvSpPr>
              <p:spPr>
                <a:xfrm rot="5400000">
                  <a:off x="2274337" y="2903545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ouble Wave 166">
                  <a:extLst>
                    <a:ext uri="{FF2B5EF4-FFF2-40B4-BE49-F238E27FC236}">
                      <a16:creationId xmlns:a16="http://schemas.microsoft.com/office/drawing/2014/main" id="{84EAD37B-5794-4C54-9F7A-8A913EB52530}"/>
                    </a:ext>
                  </a:extLst>
                </p:cNvPr>
                <p:cNvSpPr/>
                <p:nvPr/>
              </p:nvSpPr>
              <p:spPr>
                <a:xfrm rot="5400000">
                  <a:off x="2558785" y="2903546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FF99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Left Brace 167">
                  <a:extLst>
                    <a:ext uri="{FF2B5EF4-FFF2-40B4-BE49-F238E27FC236}">
                      <a16:creationId xmlns:a16="http://schemas.microsoft.com/office/drawing/2014/main" id="{FAF5D0AC-60AE-4145-A543-B9B3FB88172B}"/>
                    </a:ext>
                  </a:extLst>
                </p:cNvPr>
                <p:cNvSpPr/>
                <p:nvPr/>
              </p:nvSpPr>
              <p:spPr>
                <a:xfrm rot="5400000">
                  <a:off x="3055914" y="1698818"/>
                  <a:ext cx="152400" cy="312420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Left Brace 169">
                  <a:extLst>
                    <a:ext uri="{FF2B5EF4-FFF2-40B4-BE49-F238E27FC236}">
                      <a16:creationId xmlns:a16="http://schemas.microsoft.com/office/drawing/2014/main" id="{D79865E9-4A48-42D9-BB76-8BED1050BA4F}"/>
                    </a:ext>
                  </a:extLst>
                </p:cNvPr>
                <p:cNvSpPr/>
                <p:nvPr/>
              </p:nvSpPr>
              <p:spPr>
                <a:xfrm rot="5400000">
                  <a:off x="2463056" y="1472112"/>
                  <a:ext cx="152399" cy="765832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3B6E12F9-E240-4618-8AC9-EB4BFB0D503C}"/>
                    </a:ext>
                  </a:extLst>
                </p:cNvPr>
                <p:cNvSpPr txBox="1"/>
                <p:nvPr/>
              </p:nvSpPr>
              <p:spPr>
                <a:xfrm>
                  <a:off x="2156339" y="1523415"/>
                  <a:ext cx="765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Batch</a:t>
                  </a:r>
                </a:p>
              </p:txBody>
            </p:sp>
            <p:sp>
              <p:nvSpPr>
                <p:cNvPr id="273" name="Double Wave 272">
                  <a:extLst>
                    <a:ext uri="{FF2B5EF4-FFF2-40B4-BE49-F238E27FC236}">
                      <a16:creationId xmlns:a16="http://schemas.microsoft.com/office/drawing/2014/main" id="{7E34C025-A116-497C-A145-03668EF1AADA}"/>
                    </a:ext>
                  </a:extLst>
                </p:cNvPr>
                <p:cNvSpPr/>
                <p:nvPr/>
              </p:nvSpPr>
              <p:spPr>
                <a:xfrm rot="5400000">
                  <a:off x="2858474" y="2911765"/>
                  <a:ext cx="497683" cy="154782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CC006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760D315-7FEF-42B3-9B92-F61AA1397BD2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79" y="2313739"/>
              <a:ext cx="0" cy="2587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274" grpId="0" animBg="1"/>
      <p:bldP spid="275" grpId="0" animBg="1"/>
      <p:bldP spid="279" grpId="0" animBg="1"/>
      <p:bldP spid="2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48D09-9E75-48F6-BBBE-33BCBD61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Datacenters care about </a:t>
            </a:r>
            <a:r>
              <a:rPr lang="en-US" dirty="0"/>
              <a:t>security and tail latency 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36924-749C-4FD4-BCA1-24B3D649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6780196" cy="4809744"/>
          </a:xfrm>
        </p:spPr>
        <p:txBody>
          <a:bodyPr/>
          <a:lstStyle/>
          <a:p>
            <a:r>
              <a:rPr lang="en-US" b="1" dirty="0"/>
              <a:t>Security: </a:t>
            </a:r>
            <a:r>
              <a:rPr lang="en-US" dirty="0"/>
              <a:t>data and performance protection among untrusted users (e.g., VMs)</a:t>
            </a:r>
          </a:p>
          <a:p>
            <a:r>
              <a:rPr lang="en-US" b="1" dirty="0"/>
              <a:t>Tail latency: </a:t>
            </a:r>
            <a:r>
              <a:rPr lang="en-US" dirty="0"/>
              <a:t>execution time of slowest application requests</a:t>
            </a:r>
          </a:p>
          <a:p>
            <a:endParaRPr lang="en-US" i="1" dirty="0"/>
          </a:p>
          <a:p>
            <a:pPr marL="0" indent="0" algn="ctr">
              <a:buNone/>
            </a:pPr>
            <a:r>
              <a:rPr lang="en-US" i="1" dirty="0"/>
              <a:t>Computer systems must be redesigned to efficiently enforce these goals!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35EE2-CF58-4215-9614-EF1D0CD9FF1A}"/>
              </a:ext>
            </a:extLst>
          </p:cNvPr>
          <p:cNvGrpSpPr/>
          <p:nvPr/>
        </p:nvGrpSpPr>
        <p:grpSpPr>
          <a:xfrm>
            <a:off x="8167320" y="1436696"/>
            <a:ext cx="3652593" cy="2219500"/>
            <a:chOff x="8167320" y="856833"/>
            <a:chExt cx="3652593" cy="22195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D075090-5ED9-4C44-9EDC-BC1F2144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06616" y="1119511"/>
              <a:ext cx="1713297" cy="135697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96FDA03-FDDD-48AF-A610-E42311246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04036" y="856833"/>
              <a:ext cx="991937" cy="16196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2E7632-6BB1-4C5D-8F2E-0AEBF28B19C7}"/>
                </a:ext>
              </a:extLst>
            </p:cNvPr>
            <p:cNvSpPr txBox="1"/>
            <p:nvPr/>
          </p:nvSpPr>
          <p:spPr>
            <a:xfrm>
              <a:off x="10241497" y="2614668"/>
              <a:ext cx="1247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Spectre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6DBC3-27B4-49A0-BD4F-ECD2B33D75BD}"/>
                </a:ext>
              </a:extLst>
            </p:cNvPr>
            <p:cNvSpPr txBox="1"/>
            <p:nvPr/>
          </p:nvSpPr>
          <p:spPr>
            <a:xfrm>
              <a:off x="8167320" y="2614668"/>
              <a:ext cx="1672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Meltdown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9084E8-260C-4517-A41A-477FF063465D}"/>
              </a:ext>
            </a:extLst>
          </p:cNvPr>
          <p:cNvGrpSpPr/>
          <p:nvPr/>
        </p:nvGrpSpPr>
        <p:grpSpPr>
          <a:xfrm>
            <a:off x="7191286" y="3832211"/>
            <a:ext cx="4645574" cy="2270075"/>
            <a:chOff x="2295460" y="1261384"/>
            <a:chExt cx="4645574" cy="2270075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4818332-AAAF-4360-A50F-BCFD887B5293}"/>
                </a:ext>
              </a:extLst>
            </p:cNvPr>
            <p:cNvSpPr/>
            <p:nvPr/>
          </p:nvSpPr>
          <p:spPr>
            <a:xfrm>
              <a:off x="2295460" y="2455872"/>
              <a:ext cx="2002222" cy="650321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Front-end query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695B50-43CA-439C-AA2E-50F1539A5D76}"/>
                </a:ext>
              </a:extLst>
            </p:cNvPr>
            <p:cNvCxnSpPr>
              <a:cxnSpLocks/>
            </p:cNvCxnSpPr>
            <p:nvPr/>
          </p:nvCxnSpPr>
          <p:spPr>
            <a:xfrm>
              <a:off x="4717043" y="2781033"/>
              <a:ext cx="949084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27E975-D502-4B29-8438-E1CF43919743}"/>
                </a:ext>
              </a:extLst>
            </p:cNvPr>
            <p:cNvSpPr/>
            <p:nvPr/>
          </p:nvSpPr>
          <p:spPr>
            <a:xfrm>
              <a:off x="4717043" y="2141154"/>
              <a:ext cx="2123091" cy="386935"/>
            </a:xfrm>
            <a:custGeom>
              <a:avLst/>
              <a:gdLst>
                <a:gd name="connsiteX0" fmla="*/ 0 w 1898168"/>
                <a:gd name="connsiteY0" fmla="*/ 710637 h 710637"/>
                <a:gd name="connsiteX1" fmla="*/ 731520 w 1898168"/>
                <a:gd name="connsiteY1" fmla="*/ 105241 h 710637"/>
                <a:gd name="connsiteX2" fmla="*/ 1898168 w 1898168"/>
                <a:gd name="connsiteY2" fmla="*/ 4342 h 71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8168" h="710637">
                  <a:moveTo>
                    <a:pt x="0" y="710637"/>
                  </a:moveTo>
                  <a:cubicBezTo>
                    <a:pt x="207579" y="466797"/>
                    <a:pt x="415159" y="222957"/>
                    <a:pt x="731520" y="105241"/>
                  </a:cubicBezTo>
                  <a:cubicBezTo>
                    <a:pt x="1047881" y="-12475"/>
                    <a:pt x="1473024" y="-4067"/>
                    <a:pt x="1898168" y="4342"/>
                  </a:cubicBezTo>
                </a:path>
              </a:pathLst>
            </a:cu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4A85C0-940E-41BD-AAD4-3EDE6E1C8110}"/>
                </a:ext>
              </a:extLst>
            </p:cNvPr>
            <p:cNvSpPr/>
            <p:nvPr/>
          </p:nvSpPr>
          <p:spPr>
            <a:xfrm flipV="1">
              <a:off x="4717043" y="3048069"/>
              <a:ext cx="1263342" cy="294997"/>
            </a:xfrm>
            <a:custGeom>
              <a:avLst/>
              <a:gdLst>
                <a:gd name="connsiteX0" fmla="*/ 0 w 1898168"/>
                <a:gd name="connsiteY0" fmla="*/ 710637 h 710637"/>
                <a:gd name="connsiteX1" fmla="*/ 731520 w 1898168"/>
                <a:gd name="connsiteY1" fmla="*/ 105241 h 710637"/>
                <a:gd name="connsiteX2" fmla="*/ 1898168 w 1898168"/>
                <a:gd name="connsiteY2" fmla="*/ 4342 h 71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8168" h="710637">
                  <a:moveTo>
                    <a:pt x="0" y="710637"/>
                  </a:moveTo>
                  <a:cubicBezTo>
                    <a:pt x="207579" y="466797"/>
                    <a:pt x="415159" y="222957"/>
                    <a:pt x="731520" y="105241"/>
                  </a:cubicBezTo>
                  <a:cubicBezTo>
                    <a:pt x="1047881" y="-12475"/>
                    <a:pt x="1473024" y="-4067"/>
                    <a:pt x="1898168" y="4342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Manual Operation 35">
              <a:extLst>
                <a:ext uri="{FF2B5EF4-FFF2-40B4-BE49-F238E27FC236}">
                  <a16:creationId xmlns:a16="http://schemas.microsoft.com/office/drawing/2014/main" id="{364691BF-459D-4261-A7FC-FF32B08152CA}"/>
                </a:ext>
              </a:extLst>
            </p:cNvPr>
            <p:cNvSpPr/>
            <p:nvPr/>
          </p:nvSpPr>
          <p:spPr>
            <a:xfrm rot="5400000">
              <a:off x="4056468" y="2691170"/>
              <a:ext cx="901789" cy="179727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B0C9AB-B73A-4547-8644-C2ED428E905C}"/>
                </a:ext>
              </a:extLst>
            </p:cNvPr>
            <p:cNvSpPr txBox="1"/>
            <p:nvPr/>
          </p:nvSpPr>
          <p:spPr>
            <a:xfrm>
              <a:off x="5542105" y="2293211"/>
              <a:ext cx="1326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Back-end requests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A2F438-D570-4595-AB87-743B874AF2C1}"/>
                </a:ext>
              </a:extLst>
            </p:cNvPr>
            <p:cNvSpPr/>
            <p:nvPr/>
          </p:nvSpPr>
          <p:spPr>
            <a:xfrm flipH="1">
              <a:off x="6848541" y="1986458"/>
              <a:ext cx="45719" cy="1545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6D18A35-2DF4-43AB-8A05-0BFA355C2786}"/>
                </a:ext>
              </a:extLst>
            </p:cNvPr>
            <p:cNvSpPr/>
            <p:nvPr/>
          </p:nvSpPr>
          <p:spPr>
            <a:xfrm rot="16200000">
              <a:off x="5658210" y="614418"/>
              <a:ext cx="198717" cy="2320684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BE38BD-5C00-43AC-A3F9-CF81A8FEDAD6}"/>
                </a:ext>
              </a:extLst>
            </p:cNvPr>
            <p:cNvSpPr txBox="1"/>
            <p:nvPr/>
          </p:nvSpPr>
          <p:spPr>
            <a:xfrm>
              <a:off x="4561493" y="1261384"/>
              <a:ext cx="237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 latency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F1589-DB51-49A5-B535-D77F7FD3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2D05-B5EB-4061-80F9-DB449549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Meeting tail-latency deadlines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332B-CA7F-4CE7-8040-C32A590C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41A5E-7DB6-4553-8199-A1C6234393F5}"/>
              </a:ext>
            </a:extLst>
          </p:cNvPr>
          <p:cNvSpPr/>
          <p:nvPr/>
        </p:nvSpPr>
        <p:spPr>
          <a:xfrm>
            <a:off x="2701869" y="3451507"/>
            <a:ext cx="2089381" cy="457082"/>
          </a:xfrm>
          <a:prstGeom prst="roundRect">
            <a:avLst>
              <a:gd name="adj" fmla="val 22821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Feedback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0FFB5-21E0-4F50-9575-05389CAB09F2}"/>
              </a:ext>
            </a:extLst>
          </p:cNvPr>
          <p:cNvSpPr txBox="1"/>
          <p:nvPr/>
        </p:nvSpPr>
        <p:spPr>
          <a:xfrm>
            <a:off x="284530" y="1460320"/>
            <a:ext cx="12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allocation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31AF4-E3C3-41BF-BB8B-90788E0B46CB}"/>
              </a:ext>
            </a:extLst>
          </p:cNvPr>
          <p:cNvGrpSpPr/>
          <p:nvPr/>
        </p:nvGrpSpPr>
        <p:grpSpPr>
          <a:xfrm>
            <a:off x="400629" y="2108683"/>
            <a:ext cx="977169" cy="468228"/>
            <a:chOff x="754589" y="4561570"/>
            <a:chExt cx="977169" cy="4682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092078-DDAB-48EE-B72A-CD905443A46A}"/>
                </a:ext>
              </a:extLst>
            </p:cNvPr>
            <p:cNvSpPr/>
            <p:nvPr/>
          </p:nvSpPr>
          <p:spPr>
            <a:xfrm rot="16200000">
              <a:off x="670227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EF8E52-0F9D-480D-B7FE-CDF8F3448435}"/>
                </a:ext>
              </a:extLst>
            </p:cNvPr>
            <p:cNvSpPr/>
            <p:nvPr/>
          </p:nvSpPr>
          <p:spPr>
            <a:xfrm rot="16200000">
              <a:off x="1009060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E4DE2F4-22FB-4A15-BC3A-7B3D39DCAE39}"/>
                </a:ext>
              </a:extLst>
            </p:cNvPr>
            <p:cNvSpPr/>
            <p:nvPr/>
          </p:nvSpPr>
          <p:spPr>
            <a:xfrm rot="16200000">
              <a:off x="1347893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9B6D35-02FF-4FB1-98AC-2CB9A9623AF9}"/>
              </a:ext>
            </a:extLst>
          </p:cNvPr>
          <p:cNvSpPr txBox="1"/>
          <p:nvPr/>
        </p:nvSpPr>
        <p:spPr>
          <a:xfrm>
            <a:off x="68786" y="2878599"/>
            <a:ext cx="164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 latency of recent requests</a:t>
            </a:r>
          </a:p>
        </p:txBody>
      </p:sp>
      <p:pic>
        <p:nvPicPr>
          <p:cNvPr id="19" name="Graphic 18" descr="Stopwatch">
            <a:extLst>
              <a:ext uri="{FF2B5EF4-FFF2-40B4-BE49-F238E27FC236}">
                <a16:creationId xmlns:a16="http://schemas.microsoft.com/office/drawing/2014/main" id="{6DF771C1-9A72-426E-AE8D-5E9FC9A48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13" y="350349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2F93C-1A77-4703-B882-36EA7E370FD5}"/>
              </a:ext>
            </a:extLst>
          </p:cNvPr>
          <p:cNvCxnSpPr>
            <a:cxnSpLocks/>
          </p:cNvCxnSpPr>
          <p:nvPr/>
        </p:nvCxnSpPr>
        <p:spPr>
          <a:xfrm>
            <a:off x="1474840" y="2335427"/>
            <a:ext cx="1157828" cy="1060911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1E2241-A5C9-4755-A678-2BA04AEFCE22}"/>
              </a:ext>
            </a:extLst>
          </p:cNvPr>
          <p:cNvCxnSpPr>
            <a:cxnSpLocks/>
          </p:cNvCxnSpPr>
          <p:nvPr/>
        </p:nvCxnSpPr>
        <p:spPr>
          <a:xfrm flipV="1">
            <a:off x="1396182" y="3707837"/>
            <a:ext cx="1196293" cy="200752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DA0E80-FF05-4D45-8E8E-4F904D89F037}"/>
              </a:ext>
            </a:extLst>
          </p:cNvPr>
          <p:cNvSpPr txBox="1"/>
          <p:nvPr/>
        </p:nvSpPr>
        <p:spPr>
          <a:xfrm rot="20592113">
            <a:off x="4324703" y="2104355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 &lt; 85% * deadline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F473B6-91FE-4C39-A91D-80E41F6DF159}"/>
              </a:ext>
            </a:extLst>
          </p:cNvPr>
          <p:cNvSpPr txBox="1"/>
          <p:nvPr/>
        </p:nvSpPr>
        <p:spPr>
          <a:xfrm rot="20825968">
            <a:off x="4677522" y="2829856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 &lt; 95% * deadline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D6F09F69-A1CB-44E6-B7B5-F799030633D7}"/>
              </a:ext>
            </a:extLst>
          </p:cNvPr>
          <p:cNvSpPr/>
          <p:nvPr/>
        </p:nvSpPr>
        <p:spPr>
          <a:xfrm rot="4405861" flipH="1" flipV="1">
            <a:off x="5794791" y="845007"/>
            <a:ext cx="916563" cy="3910774"/>
          </a:xfrm>
          <a:prstGeom prst="arc">
            <a:avLst>
              <a:gd name="adj1" fmla="val 16438995"/>
              <a:gd name="adj2" fmla="val 4814232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2870821F-84D6-4493-A0F5-EEEFA319A0C3}"/>
              </a:ext>
            </a:extLst>
          </p:cNvPr>
          <p:cNvSpPr/>
          <p:nvPr/>
        </p:nvSpPr>
        <p:spPr>
          <a:xfrm rot="4717220" flipH="1" flipV="1">
            <a:off x="6002042" y="1729673"/>
            <a:ext cx="785573" cy="3650490"/>
          </a:xfrm>
          <a:prstGeom prst="arc">
            <a:avLst>
              <a:gd name="adj1" fmla="val 16737888"/>
              <a:gd name="adj2" fmla="val 4760302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8E5EC8-CDD0-48EE-94AE-3481EB3896D1}"/>
              </a:ext>
            </a:extLst>
          </p:cNvPr>
          <p:cNvSpPr txBox="1"/>
          <p:nvPr/>
        </p:nvSpPr>
        <p:spPr>
          <a:xfrm rot="418953">
            <a:off x="5092388" y="3848096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 &lt; 105% * deadline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2D016-4261-4736-A21C-55EAECEFD54B}"/>
              </a:ext>
            </a:extLst>
          </p:cNvPr>
          <p:cNvSpPr txBox="1"/>
          <p:nvPr/>
        </p:nvSpPr>
        <p:spPr>
          <a:xfrm rot="1331392">
            <a:off x="4816334" y="4682501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 &gt;= 105% * deadline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4E4FD-E765-4676-8F64-EFA166C6B3B8}"/>
              </a:ext>
            </a:extLst>
          </p:cNvPr>
          <p:cNvSpPr txBox="1"/>
          <p:nvPr/>
        </p:nvSpPr>
        <p:spPr>
          <a:xfrm>
            <a:off x="7687504" y="1178118"/>
            <a:ext cx="12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Decrease by 10%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1B75E6E-2A75-431F-8646-EA5A2100F5DA}"/>
              </a:ext>
            </a:extLst>
          </p:cNvPr>
          <p:cNvSpPr/>
          <p:nvPr/>
        </p:nvSpPr>
        <p:spPr>
          <a:xfrm rot="16200000">
            <a:off x="7719241" y="1950171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9C90BD9-85B3-4CC3-A555-F1C1D281587D}"/>
              </a:ext>
            </a:extLst>
          </p:cNvPr>
          <p:cNvSpPr/>
          <p:nvPr/>
        </p:nvSpPr>
        <p:spPr>
          <a:xfrm rot="16200000">
            <a:off x="8058074" y="1950171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E5A33D-57E1-4187-8A70-1D6960BA1A31}"/>
              </a:ext>
            </a:extLst>
          </p:cNvPr>
          <p:cNvSpPr/>
          <p:nvPr/>
        </p:nvSpPr>
        <p:spPr>
          <a:xfrm rot="16200000">
            <a:off x="8303220" y="2043859"/>
            <a:ext cx="468228" cy="112127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591AE2-AD34-4C54-BD6A-A0190805F448}"/>
              </a:ext>
            </a:extLst>
          </p:cNvPr>
          <p:cNvSpPr txBox="1"/>
          <p:nvPr/>
        </p:nvSpPr>
        <p:spPr>
          <a:xfrm>
            <a:off x="7711859" y="2546846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change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FEEA17-2523-4873-921D-55E7543684CC}"/>
              </a:ext>
            </a:extLst>
          </p:cNvPr>
          <p:cNvGrpSpPr/>
          <p:nvPr/>
        </p:nvGrpSpPr>
        <p:grpSpPr>
          <a:xfrm>
            <a:off x="7827958" y="2900419"/>
            <a:ext cx="977169" cy="468228"/>
            <a:chOff x="754589" y="4561570"/>
            <a:chExt cx="977169" cy="46822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B29293B-B04B-492E-8CFE-05E186679C17}"/>
                </a:ext>
              </a:extLst>
            </p:cNvPr>
            <p:cNvSpPr/>
            <p:nvPr/>
          </p:nvSpPr>
          <p:spPr>
            <a:xfrm rot="16200000">
              <a:off x="670227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2D8F5EC-A6C2-4605-9E88-BA89F6C028A0}"/>
                </a:ext>
              </a:extLst>
            </p:cNvPr>
            <p:cNvSpPr/>
            <p:nvPr/>
          </p:nvSpPr>
          <p:spPr>
            <a:xfrm rot="16200000">
              <a:off x="1009060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B347E69-6117-4740-A4BA-7EDE6FDAA279}"/>
                </a:ext>
              </a:extLst>
            </p:cNvPr>
            <p:cNvSpPr/>
            <p:nvPr/>
          </p:nvSpPr>
          <p:spPr>
            <a:xfrm rot="16200000">
              <a:off x="1347893" y="4645932"/>
              <a:ext cx="468228" cy="29950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BAD1F-F5D0-4305-95AA-5EEC7F4D0CEA}"/>
              </a:ext>
            </a:extLst>
          </p:cNvPr>
          <p:cNvSpPr txBox="1"/>
          <p:nvPr/>
        </p:nvSpPr>
        <p:spPr>
          <a:xfrm>
            <a:off x="7711859" y="3579259"/>
            <a:ext cx="12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by 10%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74E7360-2655-4221-804F-D180010D87CD}"/>
              </a:ext>
            </a:extLst>
          </p:cNvPr>
          <p:cNvSpPr/>
          <p:nvPr/>
        </p:nvSpPr>
        <p:spPr>
          <a:xfrm rot="16200000">
            <a:off x="7743596" y="4341480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614852A-B5FE-4B82-88AF-2E45151AC68D}"/>
              </a:ext>
            </a:extLst>
          </p:cNvPr>
          <p:cNvSpPr/>
          <p:nvPr/>
        </p:nvSpPr>
        <p:spPr>
          <a:xfrm rot="16200000">
            <a:off x="8082429" y="4341480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8A497CC-6F64-4D13-8D9D-36A5B1B919D6}"/>
              </a:ext>
            </a:extLst>
          </p:cNvPr>
          <p:cNvSpPr/>
          <p:nvPr/>
        </p:nvSpPr>
        <p:spPr>
          <a:xfrm rot="16200000">
            <a:off x="8421262" y="4341480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648526-9EC5-46FB-A8FA-381B582AD265}"/>
              </a:ext>
            </a:extLst>
          </p:cNvPr>
          <p:cNvSpPr txBox="1"/>
          <p:nvPr/>
        </p:nvSpPr>
        <p:spPr>
          <a:xfrm>
            <a:off x="7711859" y="4941152"/>
            <a:ext cx="12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Boost to “safe” size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DCBA38B-A2A2-4FDD-92B3-01594BE8E539}"/>
              </a:ext>
            </a:extLst>
          </p:cNvPr>
          <p:cNvSpPr/>
          <p:nvPr/>
        </p:nvSpPr>
        <p:spPr>
          <a:xfrm rot="16200000">
            <a:off x="7743596" y="5703373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698776A-D4AF-44AC-8B91-CA454DD4C7A8}"/>
              </a:ext>
            </a:extLst>
          </p:cNvPr>
          <p:cNvSpPr/>
          <p:nvPr/>
        </p:nvSpPr>
        <p:spPr>
          <a:xfrm rot="16200000">
            <a:off x="8082429" y="5703373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6E67689-E773-40CF-84BC-33A60A220ED9}"/>
              </a:ext>
            </a:extLst>
          </p:cNvPr>
          <p:cNvSpPr/>
          <p:nvPr/>
        </p:nvSpPr>
        <p:spPr>
          <a:xfrm rot="16200000">
            <a:off x="8421262" y="5703373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C8456E4B-2B33-4CDD-B4F8-FFEA106CD746}"/>
              </a:ext>
            </a:extLst>
          </p:cNvPr>
          <p:cNvSpPr/>
          <p:nvPr/>
        </p:nvSpPr>
        <p:spPr>
          <a:xfrm rot="5930686" flipV="1">
            <a:off x="6237547" y="1558929"/>
            <a:ext cx="954039" cy="4766806"/>
          </a:xfrm>
          <a:prstGeom prst="arc">
            <a:avLst>
              <a:gd name="adj1" fmla="val 16760298"/>
              <a:gd name="adj2" fmla="val 4080401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942617C0-F868-4703-8323-8B8057DE5444}"/>
              </a:ext>
            </a:extLst>
          </p:cNvPr>
          <p:cNvSpPr/>
          <p:nvPr/>
        </p:nvSpPr>
        <p:spPr>
          <a:xfrm rot="6880214" flipV="1">
            <a:off x="5982811" y="2512448"/>
            <a:ext cx="954039" cy="4766806"/>
          </a:xfrm>
          <a:prstGeom prst="arc">
            <a:avLst>
              <a:gd name="adj1" fmla="val 16417061"/>
              <a:gd name="adj2" fmla="val 4604898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DEE82E1-154B-466B-B084-AFAD556DED42}"/>
              </a:ext>
            </a:extLst>
          </p:cNvPr>
          <p:cNvSpPr/>
          <p:nvPr/>
        </p:nvSpPr>
        <p:spPr>
          <a:xfrm rot="16200000">
            <a:off x="8701125" y="4395781"/>
            <a:ext cx="468228" cy="181558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17E2460-9B8B-4AE1-89D4-2111063DF46F}"/>
              </a:ext>
            </a:extLst>
          </p:cNvPr>
          <p:cNvSpPr/>
          <p:nvPr/>
        </p:nvSpPr>
        <p:spPr>
          <a:xfrm rot="16200000">
            <a:off x="8755858" y="5699817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4BACCD3-7C09-4FFF-AC2A-846ADCB4F09D}"/>
              </a:ext>
            </a:extLst>
          </p:cNvPr>
          <p:cNvSpPr/>
          <p:nvPr/>
        </p:nvSpPr>
        <p:spPr>
          <a:xfrm rot="16200000">
            <a:off x="9094691" y="5699817"/>
            <a:ext cx="468228" cy="299503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4A5B26-F846-41C5-9ADB-B036DA4A2460}"/>
              </a:ext>
            </a:extLst>
          </p:cNvPr>
          <p:cNvSpPr txBox="1"/>
          <p:nvPr/>
        </p:nvSpPr>
        <p:spPr>
          <a:xfrm>
            <a:off x="176335" y="4600805"/>
            <a:ext cx="14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User-defined deadline</a:t>
            </a:r>
          </a:p>
        </p:txBody>
      </p:sp>
      <p:pic>
        <p:nvPicPr>
          <p:cNvPr id="89" name="Graphic 88" descr="Stopwatch">
            <a:extLst>
              <a:ext uri="{FF2B5EF4-FFF2-40B4-BE49-F238E27FC236}">
                <a16:creationId xmlns:a16="http://schemas.microsoft.com/office/drawing/2014/main" id="{D8E0D83F-7691-4D6C-BF44-E21C0172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13" y="5230487"/>
            <a:ext cx="914400" cy="9144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E1132E-2ACD-4B9E-8406-DF640B59B732}"/>
              </a:ext>
            </a:extLst>
          </p:cNvPr>
          <p:cNvCxnSpPr>
            <a:cxnSpLocks/>
          </p:cNvCxnSpPr>
          <p:nvPr/>
        </p:nvCxnSpPr>
        <p:spPr>
          <a:xfrm flipV="1">
            <a:off x="1484672" y="4036408"/>
            <a:ext cx="1199536" cy="1002892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DF38D4-A474-4E03-850A-449AA2A31AD6}"/>
              </a:ext>
            </a:extLst>
          </p:cNvPr>
          <p:cNvGrpSpPr/>
          <p:nvPr/>
        </p:nvGrpSpPr>
        <p:grpSpPr>
          <a:xfrm>
            <a:off x="9426961" y="2504025"/>
            <a:ext cx="2542148" cy="1944057"/>
            <a:chOff x="9478558" y="2029547"/>
            <a:chExt cx="2542148" cy="1944057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AD8100-2AA4-4AA3-9D05-6C49FD4754D6}"/>
                </a:ext>
              </a:extLst>
            </p:cNvPr>
            <p:cNvSpPr/>
            <p:nvPr/>
          </p:nvSpPr>
          <p:spPr>
            <a:xfrm rot="16200000">
              <a:off x="9797026" y="1748154"/>
              <a:ext cx="1890696" cy="2453483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B4B9A1-7142-40BC-949B-A85303FAD0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78935" y="2628205"/>
              <a:ext cx="0" cy="228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AA7CDC9-9326-4EFF-9771-A4C3A59DCB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86641" y="1835171"/>
              <a:ext cx="0" cy="228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328601-26A6-43C9-A956-BF842E955F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036560" y="3046700"/>
              <a:ext cx="1737360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01A214-625F-4461-B2B6-EE6CC564E9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803599" y="1036877"/>
              <a:ext cx="0" cy="228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3ADF74-5D92-4B9C-B9DE-C51B801DD9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95519" y="3051605"/>
              <a:ext cx="1737360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510224C-964F-4093-975C-557C13129E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43964" y="3038740"/>
              <a:ext cx="1737360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E51D4C-E1AF-43BC-B058-8E9C581F7D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5003" y="3032125"/>
              <a:ext cx="1737360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5F2C1899-625A-4BC1-84DF-43B6A5AC459E}"/>
                </a:ext>
              </a:extLst>
            </p:cNvPr>
            <p:cNvSpPr/>
            <p:nvPr/>
          </p:nvSpPr>
          <p:spPr>
            <a:xfrm rot="16200000">
              <a:off x="9482287" y="2453778"/>
              <a:ext cx="685925" cy="23261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2848EBD-9EAC-4A04-A5CC-1CBEFDFAB7E5}"/>
                </a:ext>
              </a:extLst>
            </p:cNvPr>
            <p:cNvSpPr/>
            <p:nvPr/>
          </p:nvSpPr>
          <p:spPr>
            <a:xfrm rot="16200000">
              <a:off x="9806974" y="2385360"/>
              <a:ext cx="685920" cy="369448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ouble Wave 74">
              <a:extLst>
                <a:ext uri="{FF2B5EF4-FFF2-40B4-BE49-F238E27FC236}">
                  <a16:creationId xmlns:a16="http://schemas.microsoft.com/office/drawing/2014/main" id="{ED020A92-799E-45A3-A40F-14376648A587}"/>
                </a:ext>
              </a:extLst>
            </p:cNvPr>
            <p:cNvSpPr/>
            <p:nvPr/>
          </p:nvSpPr>
          <p:spPr>
            <a:xfrm rot="5400000">
              <a:off x="9575656" y="247761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50CFB3C-95C2-49A1-9DB5-10238E8D1C5B}"/>
                </a:ext>
              </a:extLst>
            </p:cNvPr>
            <p:cNvSpPr/>
            <p:nvPr/>
          </p:nvSpPr>
          <p:spPr>
            <a:xfrm rot="16200000">
              <a:off x="9620334" y="2135681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9064B5B-BDBB-4AE5-A1EB-45B92ABC7462}"/>
                </a:ext>
              </a:extLst>
            </p:cNvPr>
            <p:cNvSpPr/>
            <p:nvPr/>
          </p:nvSpPr>
          <p:spPr>
            <a:xfrm rot="16200000">
              <a:off x="10230356" y="2453610"/>
              <a:ext cx="685925" cy="23261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391B3E7-AD40-4532-8547-0D17192F3195}"/>
                </a:ext>
              </a:extLst>
            </p:cNvPr>
            <p:cNvSpPr/>
            <p:nvPr/>
          </p:nvSpPr>
          <p:spPr>
            <a:xfrm rot="16200000">
              <a:off x="10555043" y="2385192"/>
              <a:ext cx="685920" cy="369448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D1743D1-EF2B-47DA-97A8-454B75A01CD5}"/>
                </a:ext>
              </a:extLst>
            </p:cNvPr>
            <p:cNvSpPr/>
            <p:nvPr/>
          </p:nvSpPr>
          <p:spPr>
            <a:xfrm rot="16200000">
              <a:off x="10368403" y="2135513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BFEF26C-A1EE-4004-9C8B-AD9A13901DF9}"/>
                </a:ext>
              </a:extLst>
            </p:cNvPr>
            <p:cNvSpPr/>
            <p:nvPr/>
          </p:nvSpPr>
          <p:spPr>
            <a:xfrm rot="16200000">
              <a:off x="11128958" y="2136253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D7793A3-48C7-446D-A373-4D6789405D84}"/>
                </a:ext>
              </a:extLst>
            </p:cNvPr>
            <p:cNvGrpSpPr/>
            <p:nvPr/>
          </p:nvGrpSpPr>
          <p:grpSpPr>
            <a:xfrm>
              <a:off x="11217571" y="2227849"/>
              <a:ext cx="625714" cy="685925"/>
              <a:chOff x="4159386" y="1584027"/>
              <a:chExt cx="559166" cy="566513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8AC87ABA-1861-45C9-9CE1-E0A5E11697E3}"/>
                  </a:ext>
                </a:extLst>
              </p:cNvPr>
              <p:cNvSpPr/>
              <p:nvPr/>
            </p:nvSpPr>
            <p:spPr>
              <a:xfrm rot="16200000">
                <a:off x="3980065" y="1763348"/>
                <a:ext cx="566513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A6106CB-B7A9-4AB8-A20D-42D990DC2208}"/>
                  </a:ext>
                </a:extLst>
              </p:cNvPr>
              <p:cNvSpPr/>
              <p:nvPr/>
            </p:nvSpPr>
            <p:spPr>
              <a:xfrm rot="16200000">
                <a:off x="4270220" y="1702206"/>
                <a:ext cx="566509" cy="33015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C7C707A-93FE-4E09-9946-FE0F4783AC1B}"/>
                </a:ext>
              </a:extLst>
            </p:cNvPr>
            <p:cNvSpPr/>
            <p:nvPr/>
          </p:nvSpPr>
          <p:spPr>
            <a:xfrm rot="16200000">
              <a:off x="9467620" y="3247692"/>
              <a:ext cx="685925" cy="23261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6373538-897E-4BB3-8F91-486ADD4F42E0}"/>
                </a:ext>
              </a:extLst>
            </p:cNvPr>
            <p:cNvSpPr/>
            <p:nvPr/>
          </p:nvSpPr>
          <p:spPr>
            <a:xfrm rot="16200000">
              <a:off x="9792307" y="3179274"/>
              <a:ext cx="685920" cy="3694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2F81245-C276-4873-997F-AA19405602BB}"/>
                </a:ext>
              </a:extLst>
            </p:cNvPr>
            <p:cNvSpPr/>
            <p:nvPr/>
          </p:nvSpPr>
          <p:spPr>
            <a:xfrm rot="16200000">
              <a:off x="9605667" y="2929595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71EE55-0656-4030-98FD-9DAA59AABE5F}"/>
                </a:ext>
              </a:extLst>
            </p:cNvPr>
            <p:cNvGrpSpPr/>
            <p:nvPr/>
          </p:nvGrpSpPr>
          <p:grpSpPr>
            <a:xfrm>
              <a:off x="11223190" y="3017959"/>
              <a:ext cx="625714" cy="685925"/>
              <a:chOff x="4165008" y="2374293"/>
              <a:chExt cx="559166" cy="566513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EDB01996-B896-4D3F-8999-BA3D738142DB}"/>
                  </a:ext>
                </a:extLst>
              </p:cNvPr>
              <p:cNvSpPr/>
              <p:nvPr/>
            </p:nvSpPr>
            <p:spPr>
              <a:xfrm rot="16200000">
                <a:off x="3985687" y="2553614"/>
                <a:ext cx="566513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3FD48006-E033-4123-8521-B663600535A4}"/>
                  </a:ext>
                </a:extLst>
              </p:cNvPr>
              <p:cNvSpPr/>
              <p:nvPr/>
            </p:nvSpPr>
            <p:spPr>
              <a:xfrm rot="16200000">
                <a:off x="4275842" y="2492472"/>
                <a:ext cx="566509" cy="33015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7651E95-EE6D-41FE-86FF-ABD331EC4483}"/>
                </a:ext>
              </a:extLst>
            </p:cNvPr>
            <p:cNvSpPr/>
            <p:nvPr/>
          </p:nvSpPr>
          <p:spPr>
            <a:xfrm rot="16200000">
              <a:off x="11134580" y="2926519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2C5B969-A7F7-41EB-8E80-85B52E094610}"/>
                </a:ext>
              </a:extLst>
            </p:cNvPr>
            <p:cNvSpPr/>
            <p:nvPr/>
          </p:nvSpPr>
          <p:spPr>
            <a:xfrm rot="16200000">
              <a:off x="9610806" y="3726136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DD1856A-9921-44DD-8874-8FD36B872A7A}"/>
                </a:ext>
              </a:extLst>
            </p:cNvPr>
            <p:cNvSpPr/>
            <p:nvPr/>
          </p:nvSpPr>
          <p:spPr>
            <a:xfrm rot="16200000">
              <a:off x="10372554" y="3726136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73BC514-4719-4708-A7F4-58DFDF09D8DE}"/>
                </a:ext>
              </a:extLst>
            </p:cNvPr>
            <p:cNvSpPr/>
            <p:nvPr/>
          </p:nvSpPr>
          <p:spPr>
            <a:xfrm rot="16200000">
              <a:off x="11134580" y="3720423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1EE9B16-67E0-4E3F-B6D9-38685FCEE245}"/>
                </a:ext>
              </a:extLst>
            </p:cNvPr>
            <p:cNvSpPr/>
            <p:nvPr/>
          </p:nvSpPr>
          <p:spPr>
            <a:xfrm rot="16200000">
              <a:off x="10367770" y="2936135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F389718-1455-431F-A8D3-5CDAC4F7851E}"/>
                </a:ext>
              </a:extLst>
            </p:cNvPr>
            <p:cNvSpPr/>
            <p:nvPr/>
          </p:nvSpPr>
          <p:spPr>
            <a:xfrm rot="16200000">
              <a:off x="10229723" y="3254232"/>
              <a:ext cx="685925" cy="23261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704305B2-586A-4677-925A-1A6FF36F7FB5}"/>
                </a:ext>
              </a:extLst>
            </p:cNvPr>
            <p:cNvSpPr/>
            <p:nvPr/>
          </p:nvSpPr>
          <p:spPr>
            <a:xfrm rot="16200000">
              <a:off x="11859059" y="2136253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E68F632-2DDB-4C91-9182-7E464E1A1779}"/>
                </a:ext>
              </a:extLst>
            </p:cNvPr>
            <p:cNvSpPr/>
            <p:nvPr/>
          </p:nvSpPr>
          <p:spPr>
            <a:xfrm rot="16200000">
              <a:off x="11864681" y="2926519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9E8F473-4370-46FB-A3C8-EB44FA72C164}"/>
                </a:ext>
              </a:extLst>
            </p:cNvPr>
            <p:cNvSpPr/>
            <p:nvPr/>
          </p:nvSpPr>
          <p:spPr>
            <a:xfrm rot="16200000">
              <a:off x="11864681" y="3720423"/>
              <a:ext cx="91440" cy="9144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340332-E2EA-418F-929B-AB9AB606A4A1}"/>
                </a:ext>
              </a:extLst>
            </p:cNvPr>
            <p:cNvSpPr/>
            <p:nvPr/>
          </p:nvSpPr>
          <p:spPr>
            <a:xfrm>
              <a:off x="11682145" y="2029547"/>
              <a:ext cx="300152" cy="191293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A79A34-98A6-47B7-A9F4-135A9D207B0E}"/>
                </a:ext>
              </a:extLst>
            </p:cNvPr>
            <p:cNvSpPr/>
            <p:nvPr/>
          </p:nvSpPr>
          <p:spPr>
            <a:xfrm rot="5400000">
              <a:off x="10592136" y="2545034"/>
              <a:ext cx="314992" cy="254214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E4A63F-1FE0-4E17-A66B-E432E5B8F617}"/>
                </a:ext>
              </a:extLst>
            </p:cNvPr>
            <p:cNvSpPr/>
            <p:nvPr/>
          </p:nvSpPr>
          <p:spPr>
            <a:xfrm rot="16200000">
              <a:off x="10551504" y="3185813"/>
              <a:ext cx="685920" cy="3694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43AA56-6F3F-48E3-B043-0F2B5BC6E262}"/>
                </a:ext>
              </a:extLst>
            </p:cNvPr>
            <p:cNvSpPr/>
            <p:nvPr/>
          </p:nvSpPr>
          <p:spPr>
            <a:xfrm rot="16200000">
              <a:off x="9684834" y="3286900"/>
              <a:ext cx="685920" cy="155981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448B1C-AB1E-4DAD-9C05-C7C97ED866FB}"/>
              </a:ext>
            </a:extLst>
          </p:cNvPr>
          <p:cNvSpPr txBox="1"/>
          <p:nvPr/>
        </p:nvSpPr>
        <p:spPr>
          <a:xfrm>
            <a:off x="9730271" y="1825497"/>
            <a:ext cx="198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Greedily place data near thread(s)</a:t>
            </a:r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DC2CF6E1-7265-4F68-9EA9-F8E24CF7CB63}"/>
              </a:ext>
            </a:extLst>
          </p:cNvPr>
          <p:cNvSpPr/>
          <p:nvPr/>
        </p:nvSpPr>
        <p:spPr>
          <a:xfrm rot="506146" flipH="1">
            <a:off x="9473610" y="1257140"/>
            <a:ext cx="1568758" cy="1454499"/>
          </a:xfrm>
          <a:prstGeom prst="arc">
            <a:avLst>
              <a:gd name="adj1" fmla="val 19648911"/>
              <a:gd name="adj2" fmla="val 2439054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DB0BEF8F-1AB4-435A-821E-9BE2FF29CFE5}"/>
              </a:ext>
            </a:extLst>
          </p:cNvPr>
          <p:cNvSpPr/>
          <p:nvPr/>
        </p:nvSpPr>
        <p:spPr>
          <a:xfrm rot="18233264" flipH="1">
            <a:off x="8847462" y="1128610"/>
            <a:ext cx="427764" cy="1938787"/>
          </a:xfrm>
          <a:prstGeom prst="arc">
            <a:avLst>
              <a:gd name="adj1" fmla="val 18197669"/>
              <a:gd name="adj2" fmla="val 4214899"/>
            </a:avLst>
          </a:prstGeom>
          <a:ln w="76200">
            <a:gradFill>
              <a:gsLst>
                <a:gs pos="0">
                  <a:srgbClr val="0000FF"/>
                </a:gs>
                <a:gs pos="100000">
                  <a:srgbClr val="2E75B6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8BDAB0E-2458-4EFB-8EBA-4DD72347CFEC}"/>
              </a:ext>
            </a:extLst>
          </p:cNvPr>
          <p:cNvGrpSpPr/>
          <p:nvPr/>
        </p:nvGrpSpPr>
        <p:grpSpPr>
          <a:xfrm>
            <a:off x="9601961" y="1087529"/>
            <a:ext cx="2451757" cy="597103"/>
            <a:chOff x="4797646" y="1716636"/>
            <a:chExt cx="2451757" cy="59710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19EAD76-F49C-4075-B15B-A8D021C100E6}"/>
                </a:ext>
              </a:extLst>
            </p:cNvPr>
            <p:cNvGrpSpPr/>
            <p:nvPr/>
          </p:nvGrpSpPr>
          <p:grpSpPr>
            <a:xfrm>
              <a:off x="4930716" y="1790519"/>
              <a:ext cx="2318687" cy="523220"/>
              <a:chOff x="4930716" y="948857"/>
              <a:chExt cx="2318687" cy="523220"/>
            </a:xfrm>
          </p:grpSpPr>
          <p:pic>
            <p:nvPicPr>
              <p:cNvPr id="95" name="Graphic 94" descr="Alarm clock">
                <a:extLst>
                  <a:ext uri="{FF2B5EF4-FFF2-40B4-BE49-F238E27FC236}">
                    <a16:creationId xmlns:a16="http://schemas.microsoft.com/office/drawing/2014/main" id="{4A852D09-488D-4577-A666-BD3071772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0716" y="1035332"/>
                <a:ext cx="411297" cy="411297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91EBC0-E475-49C1-AD64-8FB551D960B4}"/>
                  </a:ext>
                </a:extLst>
              </p:cNvPr>
              <p:cNvSpPr txBox="1"/>
              <p:nvPr/>
            </p:nvSpPr>
            <p:spPr>
              <a:xfrm>
                <a:off x="4942596" y="948857"/>
                <a:ext cx="2306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Periodically trigger reconfiguration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B258F1-E762-4366-9A55-0093253E5F4E}"/>
                </a:ext>
              </a:extLst>
            </p:cNvPr>
            <p:cNvSpPr txBox="1"/>
            <p:nvPr/>
          </p:nvSpPr>
          <p:spPr>
            <a:xfrm>
              <a:off x="4797646" y="1716636"/>
              <a:ext cx="677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100 </a:t>
              </a:r>
              <a:r>
                <a:rPr lang="en-US" sz="1000" dirty="0" err="1"/>
                <a:t>ms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4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/>
      <p:bldP spid="39" grpId="0"/>
      <p:bldP spid="41" grpId="0"/>
      <p:bldP spid="43" grpId="0" animBg="1"/>
      <p:bldP spid="44" grpId="0" animBg="1"/>
      <p:bldP spid="47" grpId="0"/>
      <p:bldP spid="51" grpId="0"/>
      <p:bldP spid="52" grpId="0"/>
      <p:bldP spid="54" grpId="0" animBg="1"/>
      <p:bldP spid="55" grpId="0" animBg="1"/>
      <p:bldP spid="56" grpId="0" animBg="1"/>
      <p:bldP spid="57" grpId="0"/>
      <p:bldP spid="62" grpId="0"/>
      <p:bldP spid="64" grpId="0" animBg="1"/>
      <p:bldP spid="65" grpId="0" animBg="1"/>
      <p:bldP spid="66" grpId="0" animBg="1"/>
      <p:bldP spid="67" grpId="0"/>
      <p:bldP spid="69" grpId="0" animBg="1"/>
      <p:bldP spid="70" grpId="0" animBg="1"/>
      <p:bldP spid="71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/>
      <p:bldP spid="12" grpId="0"/>
      <p:bldP spid="202" grpId="0" animBg="1"/>
      <p:bldP spid="2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CEA3-8E85-410C-ABF2-C4888CE5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Defending LLC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77FC5-36BD-438F-B362-99D4BD71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7E981F1-326B-4EAE-8BDF-E4FC113593EE}"/>
              </a:ext>
            </a:extLst>
          </p:cNvPr>
          <p:cNvGrpSpPr/>
          <p:nvPr/>
        </p:nvGrpSpPr>
        <p:grpSpPr>
          <a:xfrm>
            <a:off x="515930" y="1827144"/>
            <a:ext cx="2495996" cy="3203712"/>
            <a:chOff x="515930" y="1827144"/>
            <a:chExt cx="2495996" cy="32037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2C0AB1-0DB8-48F9-BD7F-AA3127619459}"/>
                </a:ext>
              </a:extLst>
            </p:cNvPr>
            <p:cNvSpPr/>
            <p:nvPr/>
          </p:nvSpPr>
          <p:spPr>
            <a:xfrm>
              <a:off x="515930" y="3718137"/>
              <a:ext cx="2293620" cy="616511"/>
            </a:xfrm>
            <a:prstGeom prst="roundRect">
              <a:avLst/>
            </a:prstGeom>
            <a:solidFill>
              <a:srgbClr val="FF999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3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5AF00F-8734-4491-9853-F97C0C5C8B6D}"/>
                </a:ext>
              </a:extLst>
            </p:cNvPr>
            <p:cNvSpPr/>
            <p:nvPr/>
          </p:nvSpPr>
          <p:spPr>
            <a:xfrm>
              <a:off x="515930" y="4414345"/>
              <a:ext cx="2293620" cy="616511"/>
            </a:xfrm>
            <a:prstGeom prst="roundRect">
              <a:avLst/>
            </a:prstGeom>
            <a:solidFill>
              <a:srgbClr val="0099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4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041164-178C-4D4F-AF3C-93B39D094196}"/>
                </a:ext>
              </a:extLst>
            </p:cNvPr>
            <p:cNvSpPr/>
            <p:nvPr/>
          </p:nvSpPr>
          <p:spPr>
            <a:xfrm>
              <a:off x="515930" y="3021929"/>
              <a:ext cx="2293620" cy="616511"/>
            </a:xfrm>
            <a:prstGeom prst="roundRect">
              <a:avLst/>
            </a:prstGeom>
            <a:solidFill>
              <a:srgbClr val="FFCC9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FF0A4F-8804-4F30-B90D-BF322F8262A5}"/>
                </a:ext>
              </a:extLst>
            </p:cNvPr>
            <p:cNvSpPr/>
            <p:nvPr/>
          </p:nvSpPr>
          <p:spPr>
            <a:xfrm>
              <a:off x="515930" y="2292105"/>
              <a:ext cx="2293620" cy="616511"/>
            </a:xfrm>
            <a:prstGeom prst="roundRect">
              <a:avLst/>
            </a:prstGeom>
            <a:solidFill>
              <a:srgbClr val="3399FF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10" name="Double Wave 9">
              <a:extLst>
                <a:ext uri="{FF2B5EF4-FFF2-40B4-BE49-F238E27FC236}">
                  <a16:creationId xmlns:a16="http://schemas.microsoft.com/office/drawing/2014/main" id="{4845D2F6-B307-463E-B618-CA6185DFC912}"/>
                </a:ext>
              </a:extLst>
            </p:cNvPr>
            <p:cNvSpPr/>
            <p:nvPr/>
          </p:nvSpPr>
          <p:spPr>
            <a:xfrm rot="5400000">
              <a:off x="2339989" y="253475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uble Wave 10">
              <a:extLst>
                <a:ext uri="{FF2B5EF4-FFF2-40B4-BE49-F238E27FC236}">
                  <a16:creationId xmlns:a16="http://schemas.microsoft.com/office/drawing/2014/main" id="{AE6495D6-636A-45DD-AB23-1336030294A1}"/>
                </a:ext>
              </a:extLst>
            </p:cNvPr>
            <p:cNvSpPr/>
            <p:nvPr/>
          </p:nvSpPr>
          <p:spPr>
            <a:xfrm rot="5400000">
              <a:off x="1169344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uble Wave 11">
              <a:extLst>
                <a:ext uri="{FF2B5EF4-FFF2-40B4-BE49-F238E27FC236}">
                  <a16:creationId xmlns:a16="http://schemas.microsoft.com/office/drawing/2014/main" id="{4D15DA08-CB33-4F98-8DDE-DD2A4C56D77F}"/>
                </a:ext>
              </a:extLst>
            </p:cNvPr>
            <p:cNvSpPr/>
            <p:nvPr/>
          </p:nvSpPr>
          <p:spPr>
            <a:xfrm rot="5400000">
              <a:off x="1468861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E808B9AD-25AB-465F-B189-59249E427E33}"/>
                </a:ext>
              </a:extLst>
            </p:cNvPr>
            <p:cNvSpPr/>
            <p:nvPr/>
          </p:nvSpPr>
          <p:spPr>
            <a:xfrm rot="5400000">
              <a:off x="1754878" y="253475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uble Wave 13">
              <a:extLst>
                <a:ext uri="{FF2B5EF4-FFF2-40B4-BE49-F238E27FC236}">
                  <a16:creationId xmlns:a16="http://schemas.microsoft.com/office/drawing/2014/main" id="{617C88FF-23DC-4C8C-86CC-4D0A9FB2C6B8}"/>
                </a:ext>
              </a:extLst>
            </p:cNvPr>
            <p:cNvSpPr/>
            <p:nvPr/>
          </p:nvSpPr>
          <p:spPr>
            <a:xfrm rot="5400000">
              <a:off x="2052654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uble Wave 14">
              <a:extLst>
                <a:ext uri="{FF2B5EF4-FFF2-40B4-BE49-F238E27FC236}">
                  <a16:creationId xmlns:a16="http://schemas.microsoft.com/office/drawing/2014/main" id="{C4D449B4-818C-4CC4-9904-E9625B2827A3}"/>
                </a:ext>
              </a:extLst>
            </p:cNvPr>
            <p:cNvSpPr/>
            <p:nvPr/>
          </p:nvSpPr>
          <p:spPr>
            <a:xfrm rot="5400000">
              <a:off x="2339989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B2AC1012-C448-4AE2-BB58-2AB584E88B50}"/>
                </a:ext>
              </a:extLst>
            </p:cNvPr>
            <p:cNvSpPr/>
            <p:nvPr/>
          </p:nvSpPr>
          <p:spPr>
            <a:xfrm rot="5400000">
              <a:off x="1170129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uble Wave 16">
              <a:extLst>
                <a:ext uri="{FF2B5EF4-FFF2-40B4-BE49-F238E27FC236}">
                  <a16:creationId xmlns:a16="http://schemas.microsoft.com/office/drawing/2014/main" id="{4A3FC744-B3EA-4741-9234-02584D934F6E}"/>
                </a:ext>
              </a:extLst>
            </p:cNvPr>
            <p:cNvSpPr/>
            <p:nvPr/>
          </p:nvSpPr>
          <p:spPr>
            <a:xfrm rot="5400000">
              <a:off x="1470430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uble Wave 17">
              <a:extLst>
                <a:ext uri="{FF2B5EF4-FFF2-40B4-BE49-F238E27FC236}">
                  <a16:creationId xmlns:a16="http://schemas.microsoft.com/office/drawing/2014/main" id="{7997A91D-3FDF-4F9D-962B-196CBC0E66CC}"/>
                </a:ext>
              </a:extLst>
            </p:cNvPr>
            <p:cNvSpPr/>
            <p:nvPr/>
          </p:nvSpPr>
          <p:spPr>
            <a:xfrm rot="5400000">
              <a:off x="1754878" y="39377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9E1F3B84-5411-4A6F-A39D-7A58ED419C5B}"/>
                </a:ext>
              </a:extLst>
            </p:cNvPr>
            <p:cNvSpPr/>
            <p:nvPr/>
          </p:nvSpPr>
          <p:spPr>
            <a:xfrm rot="5400000">
              <a:off x="2052654" y="394131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FDFA9F41-195F-48E8-98CE-D84C27A46A12}"/>
                </a:ext>
              </a:extLst>
            </p:cNvPr>
            <p:cNvSpPr/>
            <p:nvPr/>
          </p:nvSpPr>
          <p:spPr>
            <a:xfrm rot="5400000">
              <a:off x="2339989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uble Wave 20">
              <a:extLst>
                <a:ext uri="{FF2B5EF4-FFF2-40B4-BE49-F238E27FC236}">
                  <a16:creationId xmlns:a16="http://schemas.microsoft.com/office/drawing/2014/main" id="{E977849A-2FA3-4BA0-9568-03644A95FB9E}"/>
                </a:ext>
              </a:extLst>
            </p:cNvPr>
            <p:cNvSpPr/>
            <p:nvPr/>
          </p:nvSpPr>
          <p:spPr>
            <a:xfrm rot="5400000">
              <a:off x="1170131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uble Wave 21">
              <a:extLst>
                <a:ext uri="{FF2B5EF4-FFF2-40B4-BE49-F238E27FC236}">
                  <a16:creationId xmlns:a16="http://schemas.microsoft.com/office/drawing/2014/main" id="{29059B59-CFCB-4133-BFE7-769F0659765E}"/>
                </a:ext>
              </a:extLst>
            </p:cNvPr>
            <p:cNvSpPr/>
            <p:nvPr/>
          </p:nvSpPr>
          <p:spPr>
            <a:xfrm rot="5400000">
              <a:off x="1470433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uble Wave 22">
              <a:extLst>
                <a:ext uri="{FF2B5EF4-FFF2-40B4-BE49-F238E27FC236}">
                  <a16:creationId xmlns:a16="http://schemas.microsoft.com/office/drawing/2014/main" id="{48B298AE-4C42-4B8D-871F-C49F7967ADB4}"/>
                </a:ext>
              </a:extLst>
            </p:cNvPr>
            <p:cNvSpPr/>
            <p:nvPr/>
          </p:nvSpPr>
          <p:spPr>
            <a:xfrm rot="5400000">
              <a:off x="1754878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Wave 23">
              <a:extLst>
                <a:ext uri="{FF2B5EF4-FFF2-40B4-BE49-F238E27FC236}">
                  <a16:creationId xmlns:a16="http://schemas.microsoft.com/office/drawing/2014/main" id="{12DD81E2-B732-4AA0-B922-37516E10DB4C}"/>
                </a:ext>
              </a:extLst>
            </p:cNvPr>
            <p:cNvSpPr/>
            <p:nvPr/>
          </p:nvSpPr>
          <p:spPr>
            <a:xfrm rot="5400000">
              <a:off x="2052654" y="325279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uble Wave 24">
              <a:extLst>
                <a:ext uri="{FF2B5EF4-FFF2-40B4-BE49-F238E27FC236}">
                  <a16:creationId xmlns:a16="http://schemas.microsoft.com/office/drawing/2014/main" id="{CE00BEC4-07F7-43D6-8FF9-4793876CC65F}"/>
                </a:ext>
              </a:extLst>
            </p:cNvPr>
            <p:cNvSpPr/>
            <p:nvPr/>
          </p:nvSpPr>
          <p:spPr>
            <a:xfrm rot="5400000">
              <a:off x="2339988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uble Wave 25">
              <a:extLst>
                <a:ext uri="{FF2B5EF4-FFF2-40B4-BE49-F238E27FC236}">
                  <a16:creationId xmlns:a16="http://schemas.microsoft.com/office/drawing/2014/main" id="{7D0C6DA4-87AF-4D35-AC0E-E75E45497893}"/>
                </a:ext>
              </a:extLst>
            </p:cNvPr>
            <p:cNvSpPr/>
            <p:nvPr/>
          </p:nvSpPr>
          <p:spPr>
            <a:xfrm rot="5400000">
              <a:off x="1470429" y="4632509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uble Wave 26">
              <a:extLst>
                <a:ext uri="{FF2B5EF4-FFF2-40B4-BE49-F238E27FC236}">
                  <a16:creationId xmlns:a16="http://schemas.microsoft.com/office/drawing/2014/main" id="{39627E2E-9A43-48E7-A5A7-690505BC5CED}"/>
                </a:ext>
              </a:extLst>
            </p:cNvPr>
            <p:cNvSpPr/>
            <p:nvPr/>
          </p:nvSpPr>
          <p:spPr>
            <a:xfrm rot="5400000">
              <a:off x="1754878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uble Wave 27">
              <a:extLst>
                <a:ext uri="{FF2B5EF4-FFF2-40B4-BE49-F238E27FC236}">
                  <a16:creationId xmlns:a16="http://schemas.microsoft.com/office/drawing/2014/main" id="{4CE3B7EB-E1DE-4AAD-96DB-AF36749048E2}"/>
                </a:ext>
              </a:extLst>
            </p:cNvPr>
            <p:cNvSpPr/>
            <p:nvPr/>
          </p:nvSpPr>
          <p:spPr>
            <a:xfrm rot="5400000">
              <a:off x="2052654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uble Wave 28">
              <a:extLst>
                <a:ext uri="{FF2B5EF4-FFF2-40B4-BE49-F238E27FC236}">
                  <a16:creationId xmlns:a16="http://schemas.microsoft.com/office/drawing/2014/main" id="{B10D8D78-A53E-481C-A9FA-09B431EA69F0}"/>
                </a:ext>
              </a:extLst>
            </p:cNvPr>
            <p:cNvSpPr/>
            <p:nvPr/>
          </p:nvSpPr>
          <p:spPr>
            <a:xfrm rot="5400000">
              <a:off x="1170128" y="462781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5883A8AC-D5E2-48D4-9E68-7AEE8B7A2BA6}"/>
                </a:ext>
              </a:extLst>
            </p:cNvPr>
            <p:cNvSpPr/>
            <p:nvPr/>
          </p:nvSpPr>
          <p:spPr>
            <a:xfrm rot="5400000">
              <a:off x="2512629" y="2065215"/>
              <a:ext cx="152400" cy="31242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3A48D363-BC18-4A36-B083-204540F33309}"/>
                </a:ext>
              </a:extLst>
            </p:cNvPr>
            <p:cNvSpPr/>
            <p:nvPr/>
          </p:nvSpPr>
          <p:spPr>
            <a:xfrm rot="5400000">
              <a:off x="1783640" y="1702378"/>
              <a:ext cx="152399" cy="10380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C67A73-DD08-47D0-AD48-74433E7C95A9}"/>
                </a:ext>
              </a:extLst>
            </p:cNvPr>
            <p:cNvSpPr txBox="1"/>
            <p:nvPr/>
          </p:nvSpPr>
          <p:spPr>
            <a:xfrm>
              <a:off x="2165732" y="1827144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F2A87-0D8F-450F-B841-09417B835468}"/>
                </a:ext>
              </a:extLst>
            </p:cNvPr>
            <p:cNvSpPr txBox="1"/>
            <p:nvPr/>
          </p:nvSpPr>
          <p:spPr>
            <a:xfrm>
              <a:off x="1340793" y="1827148"/>
              <a:ext cx="1038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US" sz="14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ACCC63-EDC7-4443-8FA2-51C60944F46B}"/>
              </a:ext>
            </a:extLst>
          </p:cNvPr>
          <p:cNvCxnSpPr>
            <a:cxnSpLocks/>
          </p:cNvCxnSpPr>
          <p:nvPr/>
        </p:nvCxnSpPr>
        <p:spPr>
          <a:xfrm>
            <a:off x="2890684" y="2595716"/>
            <a:ext cx="855816" cy="833284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6710FA-60B3-4680-9249-D8068D9BCFA9}"/>
              </a:ext>
            </a:extLst>
          </p:cNvPr>
          <p:cNvCxnSpPr>
            <a:cxnSpLocks/>
          </p:cNvCxnSpPr>
          <p:nvPr/>
        </p:nvCxnSpPr>
        <p:spPr>
          <a:xfrm>
            <a:off x="2900516" y="3342968"/>
            <a:ext cx="855407" cy="255638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C511C0-095F-4459-B0FD-D308509ACF5E}"/>
              </a:ext>
            </a:extLst>
          </p:cNvPr>
          <p:cNvCxnSpPr>
            <a:cxnSpLocks/>
          </p:cNvCxnSpPr>
          <p:nvPr/>
        </p:nvCxnSpPr>
        <p:spPr>
          <a:xfrm flipV="1">
            <a:off x="2856088" y="3746090"/>
            <a:ext cx="890002" cy="280305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062864-C027-4382-9FF3-75A241E89E02}"/>
              </a:ext>
            </a:extLst>
          </p:cNvPr>
          <p:cNvCxnSpPr>
            <a:cxnSpLocks/>
          </p:cNvCxnSpPr>
          <p:nvPr/>
        </p:nvCxnSpPr>
        <p:spPr>
          <a:xfrm flipV="1">
            <a:off x="2880852" y="3893574"/>
            <a:ext cx="855406" cy="766919"/>
          </a:xfrm>
          <a:prstGeom prst="straightConnector1">
            <a:avLst/>
          </a:prstGeom>
          <a:ln w="57150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1F6E673-CCCB-4BDB-8BFB-7B57BD9A6F56}"/>
              </a:ext>
            </a:extLst>
          </p:cNvPr>
          <p:cNvSpPr/>
          <p:nvPr/>
        </p:nvSpPr>
        <p:spPr>
          <a:xfrm>
            <a:off x="3816824" y="3409899"/>
            <a:ext cx="2089381" cy="457082"/>
          </a:xfrm>
          <a:prstGeom prst="roundRect">
            <a:avLst>
              <a:gd name="adj" fmla="val 2282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Lookahead Algo.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CAB3EBE-05E1-414B-85D9-822967B926D0}"/>
              </a:ext>
            </a:extLst>
          </p:cNvPr>
          <p:cNvGrpSpPr/>
          <p:nvPr/>
        </p:nvGrpSpPr>
        <p:grpSpPr>
          <a:xfrm>
            <a:off x="5840361" y="2361602"/>
            <a:ext cx="2950079" cy="2572777"/>
            <a:chOff x="5840361" y="2361602"/>
            <a:chExt cx="2950079" cy="257277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5A8FEE9-2B3D-4CA2-AE22-F684C5281917}"/>
                </a:ext>
              </a:extLst>
            </p:cNvPr>
            <p:cNvSpPr/>
            <p:nvPr/>
          </p:nvSpPr>
          <p:spPr>
            <a:xfrm rot="16200000">
              <a:off x="6382051" y="2445964"/>
              <a:ext cx="468228" cy="29950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8994A46-CA29-4AE2-9853-BA3269339BA1}"/>
                </a:ext>
              </a:extLst>
            </p:cNvPr>
            <p:cNvSpPr/>
            <p:nvPr/>
          </p:nvSpPr>
          <p:spPr>
            <a:xfrm rot="16200000">
              <a:off x="6720884" y="2445964"/>
              <a:ext cx="468228" cy="29950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0E0FD48-53D1-4C5C-AA6D-3C27ACABEB24}"/>
                </a:ext>
              </a:extLst>
            </p:cNvPr>
            <p:cNvSpPr/>
            <p:nvPr/>
          </p:nvSpPr>
          <p:spPr>
            <a:xfrm rot="16200000">
              <a:off x="6382051" y="3174300"/>
              <a:ext cx="468228" cy="29950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FB9DF62-ED67-42C4-AF0C-02FB29E9B7A6}"/>
                </a:ext>
              </a:extLst>
            </p:cNvPr>
            <p:cNvSpPr/>
            <p:nvPr/>
          </p:nvSpPr>
          <p:spPr>
            <a:xfrm rot="16200000">
              <a:off x="6720884" y="3174300"/>
              <a:ext cx="468228" cy="29950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0D93A40-FBB9-40DA-9BAA-7C11299358FC}"/>
                </a:ext>
              </a:extLst>
            </p:cNvPr>
            <p:cNvSpPr/>
            <p:nvPr/>
          </p:nvSpPr>
          <p:spPr>
            <a:xfrm rot="16200000">
              <a:off x="7059717" y="3174300"/>
              <a:ext cx="468228" cy="29950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1FFCCBF-CBB6-4FBC-B78C-782C3A051A46}"/>
                </a:ext>
              </a:extLst>
            </p:cNvPr>
            <p:cNvSpPr/>
            <p:nvPr/>
          </p:nvSpPr>
          <p:spPr>
            <a:xfrm rot="16200000">
              <a:off x="6382050" y="3876641"/>
              <a:ext cx="468228" cy="299503"/>
            </a:xfrm>
            <a:prstGeom prst="roundRect">
              <a:avLst/>
            </a:prstGeom>
            <a:solidFill>
              <a:srgbClr val="FF00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36C4B16-E430-4D01-8621-30B06A4AFEB7}"/>
                </a:ext>
              </a:extLst>
            </p:cNvPr>
            <p:cNvSpPr/>
            <p:nvPr/>
          </p:nvSpPr>
          <p:spPr>
            <a:xfrm rot="16200000">
              <a:off x="6720883" y="3876641"/>
              <a:ext cx="468228" cy="299503"/>
            </a:xfrm>
            <a:prstGeom prst="roundRect">
              <a:avLst/>
            </a:prstGeom>
            <a:solidFill>
              <a:srgbClr val="FF00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7D08CD4-94DF-4164-BDD8-FE775BD38F14}"/>
                </a:ext>
              </a:extLst>
            </p:cNvPr>
            <p:cNvSpPr/>
            <p:nvPr/>
          </p:nvSpPr>
          <p:spPr>
            <a:xfrm rot="16200000">
              <a:off x="7059716" y="3876641"/>
              <a:ext cx="468228" cy="299503"/>
            </a:xfrm>
            <a:prstGeom prst="roundRect">
              <a:avLst/>
            </a:prstGeom>
            <a:solidFill>
              <a:srgbClr val="FF00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8AC0D5A-02A7-47F3-BA28-8DB5335A2D85}"/>
                </a:ext>
              </a:extLst>
            </p:cNvPr>
            <p:cNvSpPr/>
            <p:nvPr/>
          </p:nvSpPr>
          <p:spPr>
            <a:xfrm rot="16200000">
              <a:off x="6382051" y="4550513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C7B0D6-457F-4715-90EC-544BCE30FEE2}"/>
                </a:ext>
              </a:extLst>
            </p:cNvPr>
            <p:cNvSpPr/>
            <p:nvPr/>
          </p:nvSpPr>
          <p:spPr>
            <a:xfrm rot="16200000">
              <a:off x="6720884" y="4550513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4BFD745-B8B2-48CF-B82D-5081A18AB89B}"/>
                </a:ext>
              </a:extLst>
            </p:cNvPr>
            <p:cNvSpPr/>
            <p:nvPr/>
          </p:nvSpPr>
          <p:spPr>
            <a:xfrm rot="16200000">
              <a:off x="7059717" y="4550513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D0F9B06-95C6-4B3E-BB46-46C897299242}"/>
                </a:ext>
              </a:extLst>
            </p:cNvPr>
            <p:cNvSpPr/>
            <p:nvPr/>
          </p:nvSpPr>
          <p:spPr>
            <a:xfrm rot="16200000">
              <a:off x="7394313" y="4546957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057AAB3-AACF-4309-9D26-E2750554028C}"/>
                </a:ext>
              </a:extLst>
            </p:cNvPr>
            <p:cNvSpPr/>
            <p:nvPr/>
          </p:nvSpPr>
          <p:spPr>
            <a:xfrm rot="16200000">
              <a:off x="7733146" y="4546957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EC00F74D-F758-48D4-9232-266569C9A2BD}"/>
                </a:ext>
              </a:extLst>
            </p:cNvPr>
            <p:cNvSpPr/>
            <p:nvPr/>
          </p:nvSpPr>
          <p:spPr>
            <a:xfrm rot="16200000">
              <a:off x="7065577" y="2445964"/>
              <a:ext cx="468228" cy="29950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E536D70-C53A-43DD-B256-0C3828D96B60}"/>
                </a:ext>
              </a:extLst>
            </p:cNvPr>
            <p:cNvSpPr/>
            <p:nvPr/>
          </p:nvSpPr>
          <p:spPr>
            <a:xfrm rot="16200000">
              <a:off x="7404410" y="2445964"/>
              <a:ext cx="468228" cy="29950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6B32D03-AF74-42DE-AFE0-9F9818CFF09B}"/>
                </a:ext>
              </a:extLst>
            </p:cNvPr>
            <p:cNvSpPr/>
            <p:nvPr/>
          </p:nvSpPr>
          <p:spPr>
            <a:xfrm rot="16200000">
              <a:off x="7743243" y="2445964"/>
              <a:ext cx="468228" cy="29950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6D5AA02-2C38-4F7D-BE4A-8A168C1CD277}"/>
                </a:ext>
              </a:extLst>
            </p:cNvPr>
            <p:cNvSpPr/>
            <p:nvPr/>
          </p:nvSpPr>
          <p:spPr>
            <a:xfrm rot="16200000">
              <a:off x="7394313" y="3174300"/>
              <a:ext cx="468228" cy="29950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9C7A7C0-8B8E-4953-8064-DFD77E99625B}"/>
                </a:ext>
              </a:extLst>
            </p:cNvPr>
            <p:cNvSpPr/>
            <p:nvPr/>
          </p:nvSpPr>
          <p:spPr>
            <a:xfrm rot="16200000">
              <a:off x="7404410" y="3876641"/>
              <a:ext cx="468228" cy="299503"/>
            </a:xfrm>
            <a:prstGeom prst="roundRect">
              <a:avLst/>
            </a:prstGeom>
            <a:solidFill>
              <a:srgbClr val="FF00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E3032DC3-7345-4227-BCB7-452240E638AC}"/>
                </a:ext>
              </a:extLst>
            </p:cNvPr>
            <p:cNvSpPr/>
            <p:nvPr/>
          </p:nvSpPr>
          <p:spPr>
            <a:xfrm rot="16200000">
              <a:off x="8067742" y="4546957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3E600B9-EA9A-476A-BB70-738082A1F469}"/>
                </a:ext>
              </a:extLst>
            </p:cNvPr>
            <p:cNvSpPr/>
            <p:nvPr/>
          </p:nvSpPr>
          <p:spPr>
            <a:xfrm rot="16200000">
              <a:off x="8406575" y="4546957"/>
              <a:ext cx="468228" cy="299503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C7CE7F3-347F-4408-A67E-308B34F1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361" y="2635046"/>
              <a:ext cx="550607" cy="707922"/>
            </a:xfrm>
            <a:prstGeom prst="straightConnector1">
              <a:avLst/>
            </a:prstGeom>
            <a:ln w="57150">
              <a:solidFill>
                <a:srgbClr val="1433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9E2A715-B068-439A-A787-EEDB588DC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013" y="3323303"/>
              <a:ext cx="442452" cy="226142"/>
            </a:xfrm>
            <a:prstGeom prst="straightConnector1">
              <a:avLst/>
            </a:prstGeom>
            <a:ln w="57150">
              <a:solidFill>
                <a:srgbClr val="1433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52F7C9D2-24CD-4896-9FED-4BD5BE5DE60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677" y="3795252"/>
              <a:ext cx="432620" cy="265471"/>
            </a:xfrm>
            <a:prstGeom prst="straightConnector1">
              <a:avLst/>
            </a:prstGeom>
            <a:ln w="57150">
              <a:solidFill>
                <a:srgbClr val="1433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648C4F94-49C2-4481-B4AA-B73C7E1F78A0}"/>
                </a:ext>
              </a:extLst>
            </p:cNvPr>
            <p:cNvCxnSpPr>
              <a:cxnSpLocks/>
            </p:cNvCxnSpPr>
            <p:nvPr/>
          </p:nvCxnSpPr>
          <p:spPr>
            <a:xfrm>
              <a:off x="5860026" y="4001729"/>
              <a:ext cx="521109" cy="658761"/>
            </a:xfrm>
            <a:prstGeom prst="straightConnector1">
              <a:avLst/>
            </a:prstGeom>
            <a:ln w="57150">
              <a:solidFill>
                <a:srgbClr val="1433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52A9B58A-D4E6-4DDB-BC51-6FF63051D2F2}"/>
              </a:ext>
            </a:extLst>
          </p:cNvPr>
          <p:cNvGrpSpPr/>
          <p:nvPr/>
        </p:nvGrpSpPr>
        <p:grpSpPr>
          <a:xfrm>
            <a:off x="9111290" y="2109825"/>
            <a:ext cx="2840602" cy="3057230"/>
            <a:chOff x="9079088" y="1820650"/>
            <a:chExt cx="2840602" cy="3057230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B9807E91-147E-4EDE-B6B3-7DC8B02E4832}"/>
                </a:ext>
              </a:extLst>
            </p:cNvPr>
            <p:cNvSpPr/>
            <p:nvPr/>
          </p:nvSpPr>
          <p:spPr>
            <a:xfrm rot="16200000">
              <a:off x="9334165" y="1967412"/>
              <a:ext cx="2343258" cy="2827793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3690FB8-22DF-4430-9911-6D77F63A04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90856" y="2821842"/>
              <a:ext cx="0" cy="2498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F631832-3B87-4CCE-A5DB-2493FEA657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96464" y="2255189"/>
              <a:ext cx="0" cy="2498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93DB637-E7C6-4B0C-9140-832B1BCD6D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08803" y="1698569"/>
              <a:ext cx="0" cy="2498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0AA054-F508-4585-835E-A760C2B41D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14409" y="1131916"/>
              <a:ext cx="0" cy="2498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6FDA0F4-3B09-4370-8DFA-D4AE00A12DD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5318" y="3332743"/>
              <a:ext cx="1970657" cy="2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18AE1F8-2BB2-436D-A90E-C5CF80C1CE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3213" y="3362709"/>
              <a:ext cx="1970657" cy="2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88DFB1C-116F-4F23-A56F-8BDAA3576A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32067" y="3353348"/>
              <a:ext cx="1970657" cy="2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30387E7-6744-45AC-AD41-F3B5902499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77177" y="3348534"/>
              <a:ext cx="1970657" cy="2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3AABC31-C895-4949-B641-CF5EE48E63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635872" y="3362763"/>
              <a:ext cx="1970657" cy="2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FEC4F80D-997A-405D-8691-93D32DA3E892}"/>
                </a:ext>
              </a:extLst>
            </p:cNvPr>
            <p:cNvSpPr/>
            <p:nvPr/>
          </p:nvSpPr>
          <p:spPr>
            <a:xfrm rot="16200000">
              <a:off x="8971145" y="24432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6C4673B4-E060-44D9-88BE-EF14DCC67A61}"/>
                </a:ext>
              </a:extLst>
            </p:cNvPr>
            <p:cNvSpPr/>
            <p:nvPr/>
          </p:nvSpPr>
          <p:spPr>
            <a:xfrm rot="16200000">
              <a:off x="9239590" y="2353869"/>
              <a:ext cx="497633" cy="322482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A557A54E-9394-4ADF-9A72-742B76272E2C}"/>
                </a:ext>
              </a:extLst>
            </p:cNvPr>
            <p:cNvSpPr/>
            <p:nvPr/>
          </p:nvSpPr>
          <p:spPr>
            <a:xfrm rot="16200000">
              <a:off x="9525794" y="24432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47220A1A-9B03-4BAF-9E12-DBF79C4838DC}"/>
                </a:ext>
              </a:extLst>
            </p:cNvPr>
            <p:cNvSpPr/>
            <p:nvPr/>
          </p:nvSpPr>
          <p:spPr>
            <a:xfrm rot="16200000">
              <a:off x="9794239" y="2353869"/>
              <a:ext cx="497633" cy="322482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0654B72D-FFA3-463A-8CD9-93DFCAF2992E}"/>
                </a:ext>
              </a:extLst>
            </p:cNvPr>
            <p:cNvSpPr/>
            <p:nvPr/>
          </p:nvSpPr>
          <p:spPr>
            <a:xfrm rot="16200000">
              <a:off x="10080444" y="24432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7A1EFF65-D5D7-4347-8B88-2FE0BC516CBE}"/>
                </a:ext>
              </a:extLst>
            </p:cNvPr>
            <p:cNvSpPr/>
            <p:nvPr/>
          </p:nvSpPr>
          <p:spPr>
            <a:xfrm rot="16200000">
              <a:off x="10348889" y="2353869"/>
              <a:ext cx="497633" cy="322482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7FEB9E7B-0C12-4B6B-ADB9-19D2DA9121D2}"/>
                </a:ext>
              </a:extLst>
            </p:cNvPr>
            <p:cNvSpPr/>
            <p:nvPr/>
          </p:nvSpPr>
          <p:spPr>
            <a:xfrm rot="16200000">
              <a:off x="10635093" y="24432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E4801941-F5D8-445A-BEEC-9F7ABE2FC179}"/>
                </a:ext>
              </a:extLst>
            </p:cNvPr>
            <p:cNvSpPr/>
            <p:nvPr/>
          </p:nvSpPr>
          <p:spPr>
            <a:xfrm rot="16200000">
              <a:off x="10903538" y="2353869"/>
              <a:ext cx="497633" cy="322482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F53EE748-8523-48B6-9A77-58C3A9AB2007}"/>
                </a:ext>
              </a:extLst>
            </p:cNvPr>
            <p:cNvSpPr/>
            <p:nvPr/>
          </p:nvSpPr>
          <p:spPr>
            <a:xfrm rot="16200000">
              <a:off x="11189743" y="24432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E5C1ED0D-EA2E-428F-88D9-253B9A866F97}"/>
                </a:ext>
              </a:extLst>
            </p:cNvPr>
            <p:cNvSpPr/>
            <p:nvPr/>
          </p:nvSpPr>
          <p:spPr>
            <a:xfrm rot="16200000">
              <a:off x="11458188" y="2353869"/>
              <a:ext cx="497633" cy="322482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0BAB2352-15E1-4ABF-895D-07578703BB07}"/>
                </a:ext>
              </a:extLst>
            </p:cNvPr>
            <p:cNvSpPr/>
            <p:nvPr/>
          </p:nvSpPr>
          <p:spPr>
            <a:xfrm rot="16200000">
              <a:off x="8971145" y="3018130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1A5ED005-05C7-40D4-8EFE-87E9DE7C36FB}"/>
                </a:ext>
              </a:extLst>
            </p:cNvPr>
            <p:cNvSpPr/>
            <p:nvPr/>
          </p:nvSpPr>
          <p:spPr>
            <a:xfrm rot="16200000">
              <a:off x="9239590" y="2928714"/>
              <a:ext cx="497633" cy="322482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65C1DB9B-F698-46BA-9D88-FEED3F85A330}"/>
                </a:ext>
              </a:extLst>
            </p:cNvPr>
            <p:cNvSpPr/>
            <p:nvPr/>
          </p:nvSpPr>
          <p:spPr>
            <a:xfrm rot="16200000">
              <a:off x="9525794" y="3018130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575B485A-2A73-4CAF-8E45-2EB90022E387}"/>
                </a:ext>
              </a:extLst>
            </p:cNvPr>
            <p:cNvSpPr/>
            <p:nvPr/>
          </p:nvSpPr>
          <p:spPr>
            <a:xfrm rot="16200000">
              <a:off x="9794239" y="2928714"/>
              <a:ext cx="497633" cy="322482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E879626A-DBB7-480F-8389-A1ABBA992A23}"/>
                </a:ext>
              </a:extLst>
            </p:cNvPr>
            <p:cNvSpPr/>
            <p:nvPr/>
          </p:nvSpPr>
          <p:spPr>
            <a:xfrm rot="16200000">
              <a:off x="10080444" y="3018130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C90D6665-8287-4D98-B90F-8715D2B42A47}"/>
                </a:ext>
              </a:extLst>
            </p:cNvPr>
            <p:cNvSpPr/>
            <p:nvPr/>
          </p:nvSpPr>
          <p:spPr>
            <a:xfrm rot="16200000">
              <a:off x="10348889" y="2928714"/>
              <a:ext cx="497633" cy="322482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BC983E54-B8CA-4213-8750-8ECEC532C704}"/>
                </a:ext>
              </a:extLst>
            </p:cNvPr>
            <p:cNvSpPr/>
            <p:nvPr/>
          </p:nvSpPr>
          <p:spPr>
            <a:xfrm rot="16200000">
              <a:off x="10635093" y="3018130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F0551041-905B-4465-9DA0-E9465483D613}"/>
                </a:ext>
              </a:extLst>
            </p:cNvPr>
            <p:cNvSpPr/>
            <p:nvPr/>
          </p:nvSpPr>
          <p:spPr>
            <a:xfrm rot="16200000">
              <a:off x="10903538" y="2928714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F63AF9EC-B9EB-4483-BD83-260941FD85A5}"/>
                </a:ext>
              </a:extLst>
            </p:cNvPr>
            <p:cNvSpPr/>
            <p:nvPr/>
          </p:nvSpPr>
          <p:spPr>
            <a:xfrm rot="16200000">
              <a:off x="11189743" y="3018130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3B54718E-4AF2-4BD1-B2F7-184F2C2CD871}"/>
                </a:ext>
              </a:extLst>
            </p:cNvPr>
            <p:cNvSpPr/>
            <p:nvPr/>
          </p:nvSpPr>
          <p:spPr>
            <a:xfrm rot="16200000">
              <a:off x="11458188" y="2928714"/>
              <a:ext cx="497633" cy="322482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BE32DBC8-4418-4E86-A71E-BE4621E5C4D1}"/>
                </a:ext>
              </a:extLst>
            </p:cNvPr>
            <p:cNvSpPr/>
            <p:nvPr/>
          </p:nvSpPr>
          <p:spPr>
            <a:xfrm rot="16200000">
              <a:off x="8971145" y="3592974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41DB7740-45C9-4731-B85C-1710131E2094}"/>
                </a:ext>
              </a:extLst>
            </p:cNvPr>
            <p:cNvSpPr/>
            <p:nvPr/>
          </p:nvSpPr>
          <p:spPr>
            <a:xfrm rot="16200000">
              <a:off x="9239590" y="3503558"/>
              <a:ext cx="497633" cy="322482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91F4585C-AD9B-4193-8B4E-35ED148C6684}"/>
                </a:ext>
              </a:extLst>
            </p:cNvPr>
            <p:cNvSpPr/>
            <p:nvPr/>
          </p:nvSpPr>
          <p:spPr>
            <a:xfrm rot="16200000">
              <a:off x="9525794" y="3592974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A82E774F-E933-4D77-9D73-70C9F6DFF210}"/>
                </a:ext>
              </a:extLst>
            </p:cNvPr>
            <p:cNvSpPr/>
            <p:nvPr/>
          </p:nvSpPr>
          <p:spPr>
            <a:xfrm rot="16200000">
              <a:off x="9794239" y="3503558"/>
              <a:ext cx="497633" cy="322482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F3C903B7-2EBA-426A-89CD-0FAA1D43F4C5}"/>
                </a:ext>
              </a:extLst>
            </p:cNvPr>
            <p:cNvSpPr/>
            <p:nvPr/>
          </p:nvSpPr>
          <p:spPr>
            <a:xfrm rot="16200000">
              <a:off x="10080444" y="3592974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16156EB0-B3AC-4B60-88D0-6F3CB7D89974}"/>
                </a:ext>
              </a:extLst>
            </p:cNvPr>
            <p:cNvSpPr/>
            <p:nvPr/>
          </p:nvSpPr>
          <p:spPr>
            <a:xfrm rot="16200000">
              <a:off x="10348889" y="3503558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78E693F8-5798-459E-9F32-D0903E6CB2E4}"/>
                </a:ext>
              </a:extLst>
            </p:cNvPr>
            <p:cNvSpPr/>
            <p:nvPr/>
          </p:nvSpPr>
          <p:spPr>
            <a:xfrm rot="16200000">
              <a:off x="10635093" y="3592974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26518135-D0A8-41C2-80BF-CD02B853302E}"/>
                </a:ext>
              </a:extLst>
            </p:cNvPr>
            <p:cNvSpPr/>
            <p:nvPr/>
          </p:nvSpPr>
          <p:spPr>
            <a:xfrm rot="16200000">
              <a:off x="10903538" y="3503558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07FA828-F93B-4A45-8B80-3B7D3DD520BE}"/>
                </a:ext>
              </a:extLst>
            </p:cNvPr>
            <p:cNvSpPr/>
            <p:nvPr/>
          </p:nvSpPr>
          <p:spPr>
            <a:xfrm rot="16200000">
              <a:off x="11189743" y="3592974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DE82562B-82B3-407D-B490-9DFCA34D08A0}"/>
                </a:ext>
              </a:extLst>
            </p:cNvPr>
            <p:cNvSpPr/>
            <p:nvPr/>
          </p:nvSpPr>
          <p:spPr>
            <a:xfrm rot="16200000">
              <a:off x="11458188" y="3503558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5BB986B2-3F7F-4167-A8C1-3B45E7902293}"/>
                </a:ext>
              </a:extLst>
            </p:cNvPr>
            <p:cNvSpPr/>
            <p:nvPr/>
          </p:nvSpPr>
          <p:spPr>
            <a:xfrm rot="16200000">
              <a:off x="8971145" y="4167817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F8000457-884A-41B0-B911-7EBB116480ED}"/>
                </a:ext>
              </a:extLst>
            </p:cNvPr>
            <p:cNvSpPr/>
            <p:nvPr/>
          </p:nvSpPr>
          <p:spPr>
            <a:xfrm rot="16200000">
              <a:off x="9239590" y="4078401"/>
              <a:ext cx="497633" cy="322482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FC6436B8-9F74-4B08-8D9C-D0DFBC06E3CE}"/>
                </a:ext>
              </a:extLst>
            </p:cNvPr>
            <p:cNvSpPr/>
            <p:nvPr/>
          </p:nvSpPr>
          <p:spPr>
            <a:xfrm rot="16200000">
              <a:off x="9525794" y="4167817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58ACBE83-5723-4A7D-BF7A-9C6BCEEB399B}"/>
                </a:ext>
              </a:extLst>
            </p:cNvPr>
            <p:cNvSpPr/>
            <p:nvPr/>
          </p:nvSpPr>
          <p:spPr>
            <a:xfrm rot="16200000">
              <a:off x="9794239" y="4078401"/>
              <a:ext cx="497633" cy="322482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515DEDB6-149F-453C-911B-D9AD1DF4D66C}"/>
                </a:ext>
              </a:extLst>
            </p:cNvPr>
            <p:cNvSpPr/>
            <p:nvPr/>
          </p:nvSpPr>
          <p:spPr>
            <a:xfrm rot="16200000">
              <a:off x="10080444" y="4167817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DB7FB5CC-B21C-4E91-BC77-A687C1B13B38}"/>
                </a:ext>
              </a:extLst>
            </p:cNvPr>
            <p:cNvSpPr/>
            <p:nvPr/>
          </p:nvSpPr>
          <p:spPr>
            <a:xfrm rot="16200000">
              <a:off x="10348889" y="4078401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29D1205F-8A48-4CA1-A167-A7A4F6B0B2B4}"/>
                </a:ext>
              </a:extLst>
            </p:cNvPr>
            <p:cNvSpPr/>
            <p:nvPr/>
          </p:nvSpPr>
          <p:spPr>
            <a:xfrm rot="16200000">
              <a:off x="10635093" y="4167817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17543339-4441-410A-BCC9-F2891B821D57}"/>
                </a:ext>
              </a:extLst>
            </p:cNvPr>
            <p:cNvSpPr/>
            <p:nvPr/>
          </p:nvSpPr>
          <p:spPr>
            <a:xfrm rot="16200000">
              <a:off x="10903538" y="4078401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0172B442-AD20-4613-872B-2B2B908CA9D4}"/>
                </a:ext>
              </a:extLst>
            </p:cNvPr>
            <p:cNvSpPr/>
            <p:nvPr/>
          </p:nvSpPr>
          <p:spPr>
            <a:xfrm rot="16200000">
              <a:off x="11189743" y="4167817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C266E66C-F664-4ED6-8769-D62E8D6091D4}"/>
                </a:ext>
              </a:extLst>
            </p:cNvPr>
            <p:cNvSpPr/>
            <p:nvPr/>
          </p:nvSpPr>
          <p:spPr>
            <a:xfrm rot="16200000">
              <a:off x="11458188" y="4078401"/>
              <a:ext cx="497633" cy="322482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A42B1A58-4FA9-4265-A3CB-C2B3CF9E4B44}"/>
                </a:ext>
              </a:extLst>
            </p:cNvPr>
            <p:cNvSpPr/>
            <p:nvPr/>
          </p:nvSpPr>
          <p:spPr>
            <a:xfrm rot="16200000">
              <a:off x="9529851" y="3015185"/>
              <a:ext cx="505238" cy="15125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Double Wave 223">
              <a:extLst>
                <a:ext uri="{FF2B5EF4-FFF2-40B4-BE49-F238E27FC236}">
                  <a16:creationId xmlns:a16="http://schemas.microsoft.com/office/drawing/2014/main" id="{B7E582C3-D80D-4C79-BEA5-C985A8EC9DA9}"/>
                </a:ext>
              </a:extLst>
            </p:cNvPr>
            <p:cNvSpPr/>
            <p:nvPr/>
          </p:nvSpPr>
          <p:spPr>
            <a:xfrm rot="5400000">
              <a:off x="9046946" y="2477624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Double Wave 224">
              <a:extLst>
                <a:ext uri="{FF2B5EF4-FFF2-40B4-BE49-F238E27FC236}">
                  <a16:creationId xmlns:a16="http://schemas.microsoft.com/office/drawing/2014/main" id="{1FA0DA2D-3A45-4328-B09A-30647B0708E5}"/>
                </a:ext>
              </a:extLst>
            </p:cNvPr>
            <p:cNvSpPr/>
            <p:nvPr/>
          </p:nvSpPr>
          <p:spPr>
            <a:xfrm rot="5400000">
              <a:off x="9046946" y="3038715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ouble Wave 225">
              <a:extLst>
                <a:ext uri="{FF2B5EF4-FFF2-40B4-BE49-F238E27FC236}">
                  <a16:creationId xmlns:a16="http://schemas.microsoft.com/office/drawing/2014/main" id="{5D533BE3-2E33-48CF-9F69-3FA27A161AEF}"/>
                </a:ext>
              </a:extLst>
            </p:cNvPr>
            <p:cNvSpPr/>
            <p:nvPr/>
          </p:nvSpPr>
          <p:spPr>
            <a:xfrm rot="5400000">
              <a:off x="9603018" y="2462376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Double Wave 226">
              <a:extLst>
                <a:ext uri="{FF2B5EF4-FFF2-40B4-BE49-F238E27FC236}">
                  <a16:creationId xmlns:a16="http://schemas.microsoft.com/office/drawing/2014/main" id="{5BB3DC2D-0250-4D31-9338-755D57A056C8}"/>
                </a:ext>
              </a:extLst>
            </p:cNvPr>
            <p:cNvSpPr/>
            <p:nvPr/>
          </p:nvSpPr>
          <p:spPr>
            <a:xfrm rot="5400000">
              <a:off x="10152678" y="2465148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Double Wave 227">
              <a:extLst>
                <a:ext uri="{FF2B5EF4-FFF2-40B4-BE49-F238E27FC236}">
                  <a16:creationId xmlns:a16="http://schemas.microsoft.com/office/drawing/2014/main" id="{28269FC9-A309-4EFA-AF8B-3ACC66B6E8CB}"/>
                </a:ext>
              </a:extLst>
            </p:cNvPr>
            <p:cNvSpPr/>
            <p:nvPr/>
          </p:nvSpPr>
          <p:spPr>
            <a:xfrm rot="5400000">
              <a:off x="11266229" y="2474852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Double Wave 228">
              <a:extLst>
                <a:ext uri="{FF2B5EF4-FFF2-40B4-BE49-F238E27FC236}">
                  <a16:creationId xmlns:a16="http://schemas.microsoft.com/office/drawing/2014/main" id="{5D0A57B7-6AB2-4D5A-BA99-29734C9DA433}"/>
                </a:ext>
              </a:extLst>
            </p:cNvPr>
            <p:cNvSpPr/>
            <p:nvPr/>
          </p:nvSpPr>
          <p:spPr>
            <a:xfrm rot="5400000">
              <a:off x="11266229" y="3038715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Double Wave 229">
              <a:extLst>
                <a:ext uri="{FF2B5EF4-FFF2-40B4-BE49-F238E27FC236}">
                  <a16:creationId xmlns:a16="http://schemas.microsoft.com/office/drawing/2014/main" id="{54CD34E6-0705-46C9-BCFC-E15CA6784CC0}"/>
                </a:ext>
              </a:extLst>
            </p:cNvPr>
            <p:cNvSpPr/>
            <p:nvPr/>
          </p:nvSpPr>
          <p:spPr>
            <a:xfrm rot="5400000">
              <a:off x="10709780" y="2459604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Double Wave 230">
              <a:extLst>
                <a:ext uri="{FF2B5EF4-FFF2-40B4-BE49-F238E27FC236}">
                  <a16:creationId xmlns:a16="http://schemas.microsoft.com/office/drawing/2014/main" id="{57118F93-7846-473F-866D-4E8AC99AB958}"/>
                </a:ext>
              </a:extLst>
            </p:cNvPr>
            <p:cNvSpPr/>
            <p:nvPr/>
          </p:nvSpPr>
          <p:spPr>
            <a:xfrm rot="5400000">
              <a:off x="10709780" y="3038715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Double Wave 231">
              <a:extLst>
                <a:ext uri="{FF2B5EF4-FFF2-40B4-BE49-F238E27FC236}">
                  <a16:creationId xmlns:a16="http://schemas.microsoft.com/office/drawing/2014/main" id="{2E682622-BC05-4276-8524-792BB253D974}"/>
                </a:ext>
              </a:extLst>
            </p:cNvPr>
            <p:cNvSpPr/>
            <p:nvPr/>
          </p:nvSpPr>
          <p:spPr>
            <a:xfrm rot="5400000">
              <a:off x="10152678" y="3038715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Double Wave 232">
              <a:extLst>
                <a:ext uri="{FF2B5EF4-FFF2-40B4-BE49-F238E27FC236}">
                  <a16:creationId xmlns:a16="http://schemas.microsoft.com/office/drawing/2014/main" id="{36942C67-6288-4469-83C6-07F430EF5B9A}"/>
                </a:ext>
              </a:extLst>
            </p:cNvPr>
            <p:cNvSpPr/>
            <p:nvPr/>
          </p:nvSpPr>
          <p:spPr>
            <a:xfrm rot="5400000">
              <a:off x="9046946" y="4187163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ouble Wave 233">
              <a:extLst>
                <a:ext uri="{FF2B5EF4-FFF2-40B4-BE49-F238E27FC236}">
                  <a16:creationId xmlns:a16="http://schemas.microsoft.com/office/drawing/2014/main" id="{6C434491-90C9-43F8-B81D-E7284CDA5797}"/>
                </a:ext>
              </a:extLst>
            </p:cNvPr>
            <p:cNvSpPr/>
            <p:nvPr/>
          </p:nvSpPr>
          <p:spPr>
            <a:xfrm rot="5400000">
              <a:off x="9046946" y="3612980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ouble Wave 234">
              <a:extLst>
                <a:ext uri="{FF2B5EF4-FFF2-40B4-BE49-F238E27FC236}">
                  <a16:creationId xmlns:a16="http://schemas.microsoft.com/office/drawing/2014/main" id="{00413B6D-ACA8-49D0-BD89-0F74ADD662E7}"/>
                </a:ext>
              </a:extLst>
            </p:cNvPr>
            <p:cNvSpPr/>
            <p:nvPr/>
          </p:nvSpPr>
          <p:spPr>
            <a:xfrm rot="5400000">
              <a:off x="9603018" y="4185777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Double Wave 235">
              <a:extLst>
                <a:ext uri="{FF2B5EF4-FFF2-40B4-BE49-F238E27FC236}">
                  <a16:creationId xmlns:a16="http://schemas.microsoft.com/office/drawing/2014/main" id="{EF1418AE-AC6B-455B-B580-CE0542766F39}"/>
                </a:ext>
              </a:extLst>
            </p:cNvPr>
            <p:cNvSpPr/>
            <p:nvPr/>
          </p:nvSpPr>
          <p:spPr>
            <a:xfrm rot="5400000">
              <a:off x="9603018" y="3614366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Double Wave 236">
              <a:extLst>
                <a:ext uri="{FF2B5EF4-FFF2-40B4-BE49-F238E27FC236}">
                  <a16:creationId xmlns:a16="http://schemas.microsoft.com/office/drawing/2014/main" id="{85E98BDB-1835-4C3E-8964-BA892C6D91DD}"/>
                </a:ext>
              </a:extLst>
            </p:cNvPr>
            <p:cNvSpPr/>
            <p:nvPr/>
          </p:nvSpPr>
          <p:spPr>
            <a:xfrm rot="5400000">
              <a:off x="10152678" y="3610208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Double Wave 237">
              <a:extLst>
                <a:ext uri="{FF2B5EF4-FFF2-40B4-BE49-F238E27FC236}">
                  <a16:creationId xmlns:a16="http://schemas.microsoft.com/office/drawing/2014/main" id="{14BBEC6E-0990-4C91-B167-D7B2C2506215}"/>
                </a:ext>
              </a:extLst>
            </p:cNvPr>
            <p:cNvSpPr/>
            <p:nvPr/>
          </p:nvSpPr>
          <p:spPr>
            <a:xfrm rot="5400000">
              <a:off x="11266229" y="4183005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Double Wave 238">
              <a:extLst>
                <a:ext uri="{FF2B5EF4-FFF2-40B4-BE49-F238E27FC236}">
                  <a16:creationId xmlns:a16="http://schemas.microsoft.com/office/drawing/2014/main" id="{03BE0C17-34FA-4AC1-AAC1-132133AE1824}"/>
                </a:ext>
              </a:extLst>
            </p:cNvPr>
            <p:cNvSpPr/>
            <p:nvPr/>
          </p:nvSpPr>
          <p:spPr>
            <a:xfrm rot="5400000">
              <a:off x="10709780" y="3611594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Double Wave 239">
              <a:extLst>
                <a:ext uri="{FF2B5EF4-FFF2-40B4-BE49-F238E27FC236}">
                  <a16:creationId xmlns:a16="http://schemas.microsoft.com/office/drawing/2014/main" id="{E65A1A1F-1A77-4FDF-99C2-D37E654A57A9}"/>
                </a:ext>
              </a:extLst>
            </p:cNvPr>
            <p:cNvSpPr/>
            <p:nvPr/>
          </p:nvSpPr>
          <p:spPr>
            <a:xfrm rot="5400000">
              <a:off x="10709780" y="4189936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Double Wave 240">
              <a:extLst>
                <a:ext uri="{FF2B5EF4-FFF2-40B4-BE49-F238E27FC236}">
                  <a16:creationId xmlns:a16="http://schemas.microsoft.com/office/drawing/2014/main" id="{3DC8AC4A-DD76-4660-9BC1-A59147481E57}"/>
                </a:ext>
              </a:extLst>
            </p:cNvPr>
            <p:cNvSpPr/>
            <p:nvPr/>
          </p:nvSpPr>
          <p:spPr>
            <a:xfrm rot="5400000">
              <a:off x="10152678" y="4189936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Double Wave 241">
              <a:extLst>
                <a:ext uri="{FF2B5EF4-FFF2-40B4-BE49-F238E27FC236}">
                  <a16:creationId xmlns:a16="http://schemas.microsoft.com/office/drawing/2014/main" id="{65130E97-1417-4A96-948B-389056281660}"/>
                </a:ext>
              </a:extLst>
            </p:cNvPr>
            <p:cNvSpPr/>
            <p:nvPr/>
          </p:nvSpPr>
          <p:spPr>
            <a:xfrm rot="5400000">
              <a:off x="11266229" y="3612980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B1606F63-2126-4256-B773-7F7CA8E10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6766" y="2116302"/>
              <a:ext cx="51797" cy="227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088E1A0-F3BE-47D7-919B-2C455178E5E0}"/>
                </a:ext>
              </a:extLst>
            </p:cNvPr>
            <p:cNvSpPr txBox="1"/>
            <p:nvPr/>
          </p:nvSpPr>
          <p:spPr>
            <a:xfrm>
              <a:off x="11210125" y="1826780"/>
              <a:ext cx="615733" cy="268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A73A0F7-19CF-4A7B-809B-B24E9BC97CAC}"/>
                </a:ext>
              </a:extLst>
            </p:cNvPr>
            <p:cNvSpPr txBox="1"/>
            <p:nvPr/>
          </p:nvSpPr>
          <p:spPr>
            <a:xfrm>
              <a:off x="9079089" y="1820650"/>
              <a:ext cx="615733" cy="268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C894C49-C84F-40B8-807D-C0B26EA2C8DB}"/>
                </a:ext>
              </a:extLst>
            </p:cNvPr>
            <p:cNvSpPr txBox="1"/>
            <p:nvPr/>
          </p:nvSpPr>
          <p:spPr>
            <a:xfrm>
              <a:off x="9079088" y="4600706"/>
              <a:ext cx="615733" cy="268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052C314-5E61-4F77-BA99-A8D38E4895BE}"/>
                </a:ext>
              </a:extLst>
            </p:cNvPr>
            <p:cNvSpPr txBox="1"/>
            <p:nvPr/>
          </p:nvSpPr>
          <p:spPr>
            <a:xfrm>
              <a:off x="11182224" y="4586740"/>
              <a:ext cx="671535" cy="291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Lat-</a:t>
              </a:r>
              <a:r>
                <a:rPr lang="en-US" sz="2000" dirty="0" err="1"/>
                <a:t>crit</a:t>
              </a:r>
              <a:endParaRPr lang="en-US" sz="2000" dirty="0"/>
            </a:p>
          </p:txBody>
        </p:sp>
        <p:sp>
          <p:nvSpPr>
            <p:cNvPr id="248" name="Double Wave 247">
              <a:extLst>
                <a:ext uri="{FF2B5EF4-FFF2-40B4-BE49-F238E27FC236}">
                  <a16:creationId xmlns:a16="http://schemas.microsoft.com/office/drawing/2014/main" id="{406A451B-A23A-420F-8F3C-A375C279F4BD}"/>
                </a:ext>
              </a:extLst>
            </p:cNvPr>
            <p:cNvSpPr/>
            <p:nvPr/>
          </p:nvSpPr>
          <p:spPr>
            <a:xfrm rot="5400000">
              <a:off x="9607205" y="3039033"/>
              <a:ext cx="362139" cy="112627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CAB4B79-D05A-4446-B697-6D7F1458D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216" y="2125697"/>
              <a:ext cx="51797" cy="227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F4CB4E6-36A6-412B-BCD5-7F23A1582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8296" y="4449042"/>
              <a:ext cx="71815" cy="213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A5985FE-6266-4FDF-9E52-48711A0EB7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7299" y="4436819"/>
              <a:ext cx="71815" cy="213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B735D9C-0D83-4826-9ABF-4AB12A0FED7D}"/>
              </a:ext>
            </a:extLst>
          </p:cNvPr>
          <p:cNvCxnSpPr>
            <a:cxnSpLocks/>
          </p:cNvCxnSpPr>
          <p:nvPr/>
        </p:nvCxnSpPr>
        <p:spPr>
          <a:xfrm>
            <a:off x="8271712" y="3691950"/>
            <a:ext cx="737141" cy="0"/>
          </a:xfrm>
          <a:prstGeom prst="straightConnector1">
            <a:avLst/>
          </a:prstGeom>
          <a:ln w="104775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943064C5-303C-44FE-B952-AB252099B04B}"/>
              </a:ext>
            </a:extLst>
          </p:cNvPr>
          <p:cNvGrpSpPr/>
          <p:nvPr/>
        </p:nvGrpSpPr>
        <p:grpSpPr>
          <a:xfrm>
            <a:off x="9359049" y="2562266"/>
            <a:ext cx="2559083" cy="2217930"/>
            <a:chOff x="9359049" y="2562266"/>
            <a:chExt cx="2559083" cy="221793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5E2E9663-677B-454D-9EAF-CAF0DBBDDD28}"/>
                </a:ext>
              </a:extLst>
            </p:cNvPr>
            <p:cNvSpPr/>
            <p:nvPr/>
          </p:nvSpPr>
          <p:spPr>
            <a:xfrm rot="16200000">
              <a:off x="9282541" y="2649260"/>
              <a:ext cx="499648" cy="325660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8218D8D5-3C88-4B37-8461-75F44977A7AC}"/>
                </a:ext>
              </a:extLst>
            </p:cNvPr>
            <p:cNvSpPr/>
            <p:nvPr/>
          </p:nvSpPr>
          <p:spPr>
            <a:xfrm rot="16200000">
              <a:off x="9913865" y="2565952"/>
              <a:ext cx="324111" cy="325660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83C00BF2-3DEE-40CB-8272-0E7732CD8F71}"/>
                </a:ext>
              </a:extLst>
            </p:cNvPr>
            <p:cNvSpPr/>
            <p:nvPr/>
          </p:nvSpPr>
          <p:spPr>
            <a:xfrm rot="16200000">
              <a:off x="11504941" y="2650197"/>
              <a:ext cx="500721" cy="325660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4C336935-BF05-4ABD-9CF6-BAF171E81328}"/>
                </a:ext>
              </a:extLst>
            </p:cNvPr>
            <p:cNvSpPr/>
            <p:nvPr/>
          </p:nvSpPr>
          <p:spPr>
            <a:xfrm rot="16200000">
              <a:off x="11621780" y="3104553"/>
              <a:ext cx="256560" cy="325660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04B2BAC4-0E03-4026-8ED5-2DF5FCE84D7E}"/>
                </a:ext>
              </a:extLst>
            </p:cNvPr>
            <p:cNvSpPr/>
            <p:nvPr/>
          </p:nvSpPr>
          <p:spPr>
            <a:xfrm rot="16200000">
              <a:off x="9287753" y="4363060"/>
              <a:ext cx="487301" cy="325660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C50FFBB7-FF49-4681-8558-B05FEBB30473}"/>
                </a:ext>
              </a:extLst>
            </p:cNvPr>
            <p:cNvSpPr/>
            <p:nvPr/>
          </p:nvSpPr>
          <p:spPr>
            <a:xfrm rot="16200000">
              <a:off x="9364965" y="3887658"/>
              <a:ext cx="313828" cy="325660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4EF99B70-B45F-40B6-B17B-486BF9067995}"/>
                </a:ext>
              </a:extLst>
            </p:cNvPr>
            <p:cNvSpPr/>
            <p:nvPr/>
          </p:nvSpPr>
          <p:spPr>
            <a:xfrm rot="16200000">
              <a:off x="11497403" y="4368435"/>
              <a:ext cx="497862" cy="325660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72B9675D-EA64-4B4C-B227-37E883235106}"/>
                </a:ext>
              </a:extLst>
            </p:cNvPr>
            <p:cNvSpPr/>
            <p:nvPr/>
          </p:nvSpPr>
          <p:spPr>
            <a:xfrm rot="16200000">
              <a:off x="11605169" y="3884713"/>
              <a:ext cx="294111" cy="325660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286FC3BA-9DC8-4E13-993A-C51F88EDC9A6}"/>
              </a:ext>
            </a:extLst>
          </p:cNvPr>
          <p:cNvSpPr txBox="1"/>
          <p:nvPr/>
        </p:nvSpPr>
        <p:spPr>
          <a:xfrm>
            <a:off x="38423" y="6279288"/>
            <a:ext cx="401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Qureshi et al., UCP, MICRO 2009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Mukkara</a:t>
            </a:r>
            <a:r>
              <a:rPr lang="en-US" sz="1400" dirty="0">
                <a:solidFill>
                  <a:schemeClr val="tx2"/>
                </a:solidFill>
              </a:rPr>
              <a:t> et al., Whirlpool, ASPLOS 2016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865626-F8FE-4538-803F-86B6210DCF93}"/>
              </a:ext>
            </a:extLst>
          </p:cNvPr>
          <p:cNvGrpSpPr/>
          <p:nvPr/>
        </p:nvGrpSpPr>
        <p:grpSpPr>
          <a:xfrm>
            <a:off x="2936567" y="1380045"/>
            <a:ext cx="2969638" cy="1672893"/>
            <a:chOff x="2936567" y="1380045"/>
            <a:chExt cx="2969638" cy="167289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92DA5C-C0B8-4AFD-86BB-B47830706C49}"/>
                </a:ext>
              </a:extLst>
            </p:cNvPr>
            <p:cNvSpPr txBox="1"/>
            <p:nvPr/>
          </p:nvSpPr>
          <p:spPr>
            <a:xfrm>
              <a:off x="2936567" y="2406607"/>
              <a:ext cx="151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Per-VM miss curves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8585DB-3855-450F-B4D4-47A316685743}"/>
                </a:ext>
              </a:extLst>
            </p:cNvPr>
            <p:cNvSpPr txBox="1"/>
            <p:nvPr/>
          </p:nvSpPr>
          <p:spPr>
            <a:xfrm>
              <a:off x="3725352" y="1380045"/>
              <a:ext cx="2180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Merged from each VM’s batch-app curves</a:t>
              </a: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4236121D-D14E-45EC-8D9F-C98F01699978}"/>
                </a:ext>
              </a:extLst>
            </p:cNvPr>
            <p:cNvSpPr/>
            <p:nvPr/>
          </p:nvSpPr>
          <p:spPr>
            <a:xfrm rot="8186134" flipV="1">
              <a:off x="3480091" y="1730588"/>
              <a:ext cx="1087919" cy="656663"/>
            </a:xfrm>
            <a:prstGeom prst="arc">
              <a:avLst>
                <a:gd name="adj1" fmla="val 14966877"/>
                <a:gd name="adj2" fmla="val 2068940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CC73F0-74E6-4F93-AFCD-D3478480B61E}"/>
              </a:ext>
            </a:extLst>
          </p:cNvPr>
          <p:cNvSpPr txBox="1"/>
          <p:nvPr/>
        </p:nvSpPr>
        <p:spPr>
          <a:xfrm>
            <a:off x="4038937" y="5266382"/>
            <a:ext cx="373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Modified to allocate at bank granularity to prevent VMs from sharing banks. </a:t>
            </a:r>
            <a:r>
              <a:rPr lang="en-US" sz="1600" b="1" dirty="0"/>
              <a:t>This is how Jumanji defends LLC bank attacks.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F7E314B-3F8C-486D-AFD6-5140B491BC7E}"/>
              </a:ext>
            </a:extLst>
          </p:cNvPr>
          <p:cNvSpPr/>
          <p:nvPr/>
        </p:nvSpPr>
        <p:spPr>
          <a:xfrm rot="14638264">
            <a:off x="3993102" y="4245461"/>
            <a:ext cx="1788766" cy="813006"/>
          </a:xfrm>
          <a:prstGeom prst="arc">
            <a:avLst>
              <a:gd name="adj1" fmla="val 12888626"/>
              <a:gd name="adj2" fmla="val 20689407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3" grpId="0"/>
      <p:bldP spid="5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6189-886C-40B6-9A74-2E0E9933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Optimizing for batch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3246-03A7-424C-B42A-0CF7A5CD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22</a:t>
            </a:fld>
            <a:endParaRPr lang="en-US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634441D-11BA-4D42-BD2F-0A679DFB3DE0}"/>
              </a:ext>
            </a:extLst>
          </p:cNvPr>
          <p:cNvGrpSpPr/>
          <p:nvPr/>
        </p:nvGrpSpPr>
        <p:grpSpPr>
          <a:xfrm>
            <a:off x="453519" y="1605609"/>
            <a:ext cx="3835246" cy="4127726"/>
            <a:chOff x="1765440" y="2117534"/>
            <a:chExt cx="2840602" cy="305723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B8D20AC-1674-4987-A923-572C8EA620A3}"/>
                </a:ext>
              </a:extLst>
            </p:cNvPr>
            <p:cNvGrpSpPr/>
            <p:nvPr/>
          </p:nvGrpSpPr>
          <p:grpSpPr>
            <a:xfrm>
              <a:off x="1765440" y="2117534"/>
              <a:ext cx="2840602" cy="3057230"/>
              <a:chOff x="9079088" y="1820650"/>
              <a:chExt cx="2840602" cy="305723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E701422-1FF5-4F11-806E-E2EBF18C8216}"/>
                  </a:ext>
                </a:extLst>
              </p:cNvPr>
              <p:cNvSpPr/>
              <p:nvPr/>
            </p:nvSpPr>
            <p:spPr>
              <a:xfrm rot="16200000">
                <a:off x="9334165" y="1967412"/>
                <a:ext cx="2343258" cy="2827793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690D9-344C-4F58-9D33-6EE5277D99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90856" y="2821842"/>
                <a:ext cx="0" cy="2498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A401130-0629-451F-8057-CC6FC35E26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96464" y="2255189"/>
                <a:ext cx="0" cy="2498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2D3934C-74CD-4F64-A4AC-DEC6FE1ACA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08803" y="1698569"/>
                <a:ext cx="0" cy="2498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266CC8-7CC4-4994-96E6-830AFF06E2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14409" y="1131916"/>
                <a:ext cx="0" cy="2498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DF35AFB-3DDC-40B0-8A07-54A6CFEA9E7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415318" y="3332743"/>
                <a:ext cx="1970657" cy="2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478698E-0454-465A-82BA-22D2DE69A2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3213" y="3362709"/>
                <a:ext cx="1970657" cy="2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87B116B-1919-4D60-92D9-4215916E6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532067" y="3353348"/>
                <a:ext cx="1970657" cy="2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B49375C-A09C-41F1-83B9-335F631D54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77177" y="3348534"/>
                <a:ext cx="1970657" cy="2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5A898A4-A952-40E5-9393-611BB2468E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35872" y="3362763"/>
                <a:ext cx="1970657" cy="2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CB1CDD27-86EC-4A2A-A33A-5CF3D3FD58F6}"/>
                  </a:ext>
                </a:extLst>
              </p:cNvPr>
              <p:cNvSpPr/>
              <p:nvPr/>
            </p:nvSpPr>
            <p:spPr>
              <a:xfrm rot="16200000">
                <a:off x="8971145" y="24432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1B3BE53-BC51-4805-BA48-61869FB42B63}"/>
                  </a:ext>
                </a:extLst>
              </p:cNvPr>
              <p:cNvSpPr/>
              <p:nvPr/>
            </p:nvSpPr>
            <p:spPr>
              <a:xfrm rot="16200000">
                <a:off x="9239590" y="2353869"/>
                <a:ext cx="497633" cy="322482"/>
              </a:xfrm>
              <a:prstGeom prst="roundRect">
                <a:avLst/>
              </a:prstGeom>
              <a:solidFill>
                <a:srgbClr val="0066F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1913F4B8-D4FF-41C2-833F-B8878FBFB47B}"/>
                  </a:ext>
                </a:extLst>
              </p:cNvPr>
              <p:cNvSpPr/>
              <p:nvPr/>
            </p:nvSpPr>
            <p:spPr>
              <a:xfrm rot="16200000">
                <a:off x="9525794" y="24432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1724E31F-CF1D-4E9F-AA82-17A315112AE0}"/>
                  </a:ext>
                </a:extLst>
              </p:cNvPr>
              <p:cNvSpPr/>
              <p:nvPr/>
            </p:nvSpPr>
            <p:spPr>
              <a:xfrm rot="16200000">
                <a:off x="9794239" y="2353869"/>
                <a:ext cx="497633" cy="322482"/>
              </a:xfrm>
              <a:prstGeom prst="roundRect">
                <a:avLst/>
              </a:prstGeom>
              <a:solidFill>
                <a:srgbClr val="0066F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FEC78EA4-A90C-46BD-AE40-D72EFC99386B}"/>
                  </a:ext>
                </a:extLst>
              </p:cNvPr>
              <p:cNvSpPr/>
              <p:nvPr/>
            </p:nvSpPr>
            <p:spPr>
              <a:xfrm rot="16200000">
                <a:off x="10080444" y="24432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559134F-7422-4D1B-9653-39CC3027B21F}"/>
                  </a:ext>
                </a:extLst>
              </p:cNvPr>
              <p:cNvSpPr/>
              <p:nvPr/>
            </p:nvSpPr>
            <p:spPr>
              <a:xfrm rot="16200000">
                <a:off x="10348889" y="2353869"/>
                <a:ext cx="497633" cy="322482"/>
              </a:xfrm>
              <a:prstGeom prst="roundRect">
                <a:avLst/>
              </a:prstGeom>
              <a:solidFill>
                <a:srgbClr val="0066F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58CFEF4-B67A-4529-85F8-908628AD3688}"/>
                  </a:ext>
                </a:extLst>
              </p:cNvPr>
              <p:cNvSpPr/>
              <p:nvPr/>
            </p:nvSpPr>
            <p:spPr>
              <a:xfrm rot="16200000">
                <a:off x="10635093" y="24432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61A3520-B1AD-403D-AB46-B93406877498}"/>
                  </a:ext>
                </a:extLst>
              </p:cNvPr>
              <p:cNvSpPr/>
              <p:nvPr/>
            </p:nvSpPr>
            <p:spPr>
              <a:xfrm rot="16200000">
                <a:off x="10903538" y="2353869"/>
                <a:ext cx="497633" cy="322482"/>
              </a:xfrm>
              <a:prstGeom prst="roundRect">
                <a:avLst/>
              </a:prstGeom>
              <a:solidFill>
                <a:srgbClr val="FF006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66FD690-F0C9-430D-93F9-68E741BC54B4}"/>
                  </a:ext>
                </a:extLst>
              </p:cNvPr>
              <p:cNvSpPr/>
              <p:nvPr/>
            </p:nvSpPr>
            <p:spPr>
              <a:xfrm rot="16200000">
                <a:off x="11189743" y="24432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C2947F7-BD0A-4230-B3B3-B7ABDB29F408}"/>
                  </a:ext>
                </a:extLst>
              </p:cNvPr>
              <p:cNvSpPr/>
              <p:nvPr/>
            </p:nvSpPr>
            <p:spPr>
              <a:xfrm rot="16200000">
                <a:off x="11458188" y="2353869"/>
                <a:ext cx="497633" cy="322482"/>
              </a:xfrm>
              <a:prstGeom prst="roundRect">
                <a:avLst/>
              </a:prstGeom>
              <a:solidFill>
                <a:srgbClr val="FF006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6BF6CA91-F07D-4AC7-84EA-D3AB56004AD7}"/>
                  </a:ext>
                </a:extLst>
              </p:cNvPr>
              <p:cNvSpPr/>
              <p:nvPr/>
            </p:nvSpPr>
            <p:spPr>
              <a:xfrm rot="16200000">
                <a:off x="8971145" y="3018130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278F67E5-469A-43B0-A439-CFFB2E404BF1}"/>
                  </a:ext>
                </a:extLst>
              </p:cNvPr>
              <p:cNvSpPr/>
              <p:nvPr/>
            </p:nvSpPr>
            <p:spPr>
              <a:xfrm rot="16200000">
                <a:off x="9239590" y="2928714"/>
                <a:ext cx="497633" cy="322482"/>
              </a:xfrm>
              <a:prstGeom prst="roundRect">
                <a:avLst/>
              </a:prstGeom>
              <a:solidFill>
                <a:srgbClr val="0066F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4EBAFA3-F98F-459A-9A17-02DDE33907B3}"/>
                  </a:ext>
                </a:extLst>
              </p:cNvPr>
              <p:cNvSpPr/>
              <p:nvPr/>
            </p:nvSpPr>
            <p:spPr>
              <a:xfrm rot="16200000">
                <a:off x="9525794" y="3018130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B036EB43-986A-43A1-B707-743262223B06}"/>
                  </a:ext>
                </a:extLst>
              </p:cNvPr>
              <p:cNvSpPr/>
              <p:nvPr/>
            </p:nvSpPr>
            <p:spPr>
              <a:xfrm rot="16200000">
                <a:off x="9794239" y="2928714"/>
                <a:ext cx="497633" cy="322482"/>
              </a:xfrm>
              <a:prstGeom prst="roundRect">
                <a:avLst/>
              </a:prstGeom>
              <a:solidFill>
                <a:srgbClr val="0066FF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B34AADE2-3283-4B44-962E-9C9C7B22EBFD}"/>
                  </a:ext>
                </a:extLst>
              </p:cNvPr>
              <p:cNvSpPr/>
              <p:nvPr/>
            </p:nvSpPr>
            <p:spPr>
              <a:xfrm rot="16200000">
                <a:off x="10080444" y="3018130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1983EEB-D9E1-4C35-8F74-A0F25F38587F}"/>
                  </a:ext>
                </a:extLst>
              </p:cNvPr>
              <p:cNvSpPr/>
              <p:nvPr/>
            </p:nvSpPr>
            <p:spPr>
              <a:xfrm rot="16200000">
                <a:off x="10348889" y="2928714"/>
                <a:ext cx="497633" cy="322482"/>
              </a:xfrm>
              <a:prstGeom prst="roundRect">
                <a:avLst/>
              </a:prstGeom>
              <a:solidFill>
                <a:srgbClr val="FF006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3CEC1658-F656-43F7-BFCD-0210DF61DDA5}"/>
                  </a:ext>
                </a:extLst>
              </p:cNvPr>
              <p:cNvSpPr/>
              <p:nvPr/>
            </p:nvSpPr>
            <p:spPr>
              <a:xfrm rot="16200000">
                <a:off x="10635093" y="3018130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6B284584-2219-4AA9-8587-0F71DB23C7FD}"/>
                  </a:ext>
                </a:extLst>
              </p:cNvPr>
              <p:cNvSpPr/>
              <p:nvPr/>
            </p:nvSpPr>
            <p:spPr>
              <a:xfrm rot="16200000">
                <a:off x="10903538" y="2928714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C5DC8DC6-5592-453E-8FE3-6CF552C8A8B0}"/>
                  </a:ext>
                </a:extLst>
              </p:cNvPr>
              <p:cNvSpPr/>
              <p:nvPr/>
            </p:nvSpPr>
            <p:spPr>
              <a:xfrm rot="16200000">
                <a:off x="11189743" y="3018130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A74C208-87C6-43E6-B9F2-3B5FEA7B26C5}"/>
                  </a:ext>
                </a:extLst>
              </p:cNvPr>
              <p:cNvSpPr/>
              <p:nvPr/>
            </p:nvSpPr>
            <p:spPr>
              <a:xfrm rot="16200000">
                <a:off x="11458188" y="2928714"/>
                <a:ext cx="497633" cy="322482"/>
              </a:xfrm>
              <a:prstGeom prst="roundRect">
                <a:avLst/>
              </a:prstGeom>
              <a:solidFill>
                <a:srgbClr val="FF006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56FC93ED-5C9E-4938-B642-5E3617271DDC}"/>
                  </a:ext>
                </a:extLst>
              </p:cNvPr>
              <p:cNvSpPr/>
              <p:nvPr/>
            </p:nvSpPr>
            <p:spPr>
              <a:xfrm rot="16200000">
                <a:off x="8971145" y="3592974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D154A371-5F14-443F-8FBC-1A00988861DC}"/>
                  </a:ext>
                </a:extLst>
              </p:cNvPr>
              <p:cNvSpPr/>
              <p:nvPr/>
            </p:nvSpPr>
            <p:spPr>
              <a:xfrm rot="16200000">
                <a:off x="9239590" y="3503558"/>
                <a:ext cx="497633" cy="322482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B5C941F-361C-42B2-98DD-099B008E2240}"/>
                  </a:ext>
                </a:extLst>
              </p:cNvPr>
              <p:cNvSpPr/>
              <p:nvPr/>
            </p:nvSpPr>
            <p:spPr>
              <a:xfrm rot="16200000">
                <a:off x="9525794" y="3592974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8D8C7E6A-074E-4599-A6F3-ED87AD3FEE60}"/>
                  </a:ext>
                </a:extLst>
              </p:cNvPr>
              <p:cNvSpPr/>
              <p:nvPr/>
            </p:nvSpPr>
            <p:spPr>
              <a:xfrm rot="16200000">
                <a:off x="9794239" y="3503558"/>
                <a:ext cx="497633" cy="322482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110538D6-EABD-438F-8B95-8B3087A89E60}"/>
                  </a:ext>
                </a:extLst>
              </p:cNvPr>
              <p:cNvSpPr/>
              <p:nvPr/>
            </p:nvSpPr>
            <p:spPr>
              <a:xfrm rot="16200000">
                <a:off x="10080444" y="3592974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C41005C-7811-47C7-9E37-FF8FDD06A7E8}"/>
                  </a:ext>
                </a:extLst>
              </p:cNvPr>
              <p:cNvSpPr/>
              <p:nvPr/>
            </p:nvSpPr>
            <p:spPr>
              <a:xfrm rot="16200000">
                <a:off x="10348889" y="3503558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7A196CC-6319-42F6-BDB2-FD4F98EEE455}"/>
                  </a:ext>
                </a:extLst>
              </p:cNvPr>
              <p:cNvSpPr/>
              <p:nvPr/>
            </p:nvSpPr>
            <p:spPr>
              <a:xfrm rot="16200000">
                <a:off x="10635093" y="3592974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A9F97003-8607-46BE-B3A1-44F36C9E08A7}"/>
                  </a:ext>
                </a:extLst>
              </p:cNvPr>
              <p:cNvSpPr/>
              <p:nvPr/>
            </p:nvSpPr>
            <p:spPr>
              <a:xfrm rot="16200000">
                <a:off x="10903538" y="3503558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0F9561E-1AB8-4DDB-A432-80EF037F02BA}"/>
                  </a:ext>
                </a:extLst>
              </p:cNvPr>
              <p:cNvSpPr/>
              <p:nvPr/>
            </p:nvSpPr>
            <p:spPr>
              <a:xfrm rot="16200000">
                <a:off x="11189743" y="3592974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AF55CC20-BF51-4C4A-B68E-8975010A8CF9}"/>
                  </a:ext>
                </a:extLst>
              </p:cNvPr>
              <p:cNvSpPr/>
              <p:nvPr/>
            </p:nvSpPr>
            <p:spPr>
              <a:xfrm rot="16200000">
                <a:off x="11458188" y="3503558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4F96F6F-5B2F-4F95-AE6D-2A86BB1DC4C4}"/>
                  </a:ext>
                </a:extLst>
              </p:cNvPr>
              <p:cNvSpPr/>
              <p:nvPr/>
            </p:nvSpPr>
            <p:spPr>
              <a:xfrm rot="16200000">
                <a:off x="8971145" y="4167817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87C36CE-03B2-49D6-8573-21D336EA31AA}"/>
                  </a:ext>
                </a:extLst>
              </p:cNvPr>
              <p:cNvSpPr/>
              <p:nvPr/>
            </p:nvSpPr>
            <p:spPr>
              <a:xfrm rot="16200000">
                <a:off x="9239590" y="4078401"/>
                <a:ext cx="497633" cy="322482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8CCB5DC2-13C0-41F6-8DE3-1333F074B1E3}"/>
                  </a:ext>
                </a:extLst>
              </p:cNvPr>
              <p:cNvSpPr/>
              <p:nvPr/>
            </p:nvSpPr>
            <p:spPr>
              <a:xfrm rot="16200000">
                <a:off x="9525794" y="4167817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4044AFB-CB25-4981-8BF8-61B61F1B6F28}"/>
                  </a:ext>
                </a:extLst>
              </p:cNvPr>
              <p:cNvSpPr/>
              <p:nvPr/>
            </p:nvSpPr>
            <p:spPr>
              <a:xfrm rot="16200000">
                <a:off x="9794239" y="4078401"/>
                <a:ext cx="497633" cy="322482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7FBBDBF6-4E9F-4A0A-B61D-ED0721FE9A97}"/>
                  </a:ext>
                </a:extLst>
              </p:cNvPr>
              <p:cNvSpPr/>
              <p:nvPr/>
            </p:nvSpPr>
            <p:spPr>
              <a:xfrm rot="16200000">
                <a:off x="10080444" y="4167817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73DFD310-3DF5-4D38-BD54-845AED142492}"/>
                  </a:ext>
                </a:extLst>
              </p:cNvPr>
              <p:cNvSpPr/>
              <p:nvPr/>
            </p:nvSpPr>
            <p:spPr>
              <a:xfrm rot="16200000">
                <a:off x="10348889" y="4078401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FE61F57-448C-4E16-B106-43C9AF06C08E}"/>
                  </a:ext>
                </a:extLst>
              </p:cNvPr>
              <p:cNvSpPr/>
              <p:nvPr/>
            </p:nvSpPr>
            <p:spPr>
              <a:xfrm rot="16200000">
                <a:off x="10635093" y="4167817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BD7A2FAD-343F-45D7-80C5-D22A5F5846CA}"/>
                  </a:ext>
                </a:extLst>
              </p:cNvPr>
              <p:cNvSpPr/>
              <p:nvPr/>
            </p:nvSpPr>
            <p:spPr>
              <a:xfrm rot="16200000">
                <a:off x="10903538" y="4078401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B2DE963-CEAD-492C-AB31-E3D45164A03A}"/>
                  </a:ext>
                </a:extLst>
              </p:cNvPr>
              <p:cNvSpPr/>
              <p:nvPr/>
            </p:nvSpPr>
            <p:spPr>
              <a:xfrm rot="16200000">
                <a:off x="11189743" y="4167817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64CE2CE6-7C07-4443-B00A-B90C19414CDB}"/>
                  </a:ext>
                </a:extLst>
              </p:cNvPr>
              <p:cNvSpPr/>
              <p:nvPr/>
            </p:nvSpPr>
            <p:spPr>
              <a:xfrm rot="16200000">
                <a:off x="11458188" y="4078401"/>
                <a:ext cx="497633" cy="322482"/>
              </a:xfrm>
              <a:prstGeom prst="roundRect">
                <a:avLst/>
              </a:prstGeom>
              <a:solidFill>
                <a:srgbClr val="0099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7F15322F-FAD6-4ACE-B141-9235BE127BB5}"/>
                  </a:ext>
                </a:extLst>
              </p:cNvPr>
              <p:cNvSpPr/>
              <p:nvPr/>
            </p:nvSpPr>
            <p:spPr>
              <a:xfrm rot="16200000">
                <a:off x="9529851" y="3015185"/>
                <a:ext cx="505238" cy="15125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Double Wave 136">
                <a:extLst>
                  <a:ext uri="{FF2B5EF4-FFF2-40B4-BE49-F238E27FC236}">
                    <a16:creationId xmlns:a16="http://schemas.microsoft.com/office/drawing/2014/main" id="{D652F3A2-154E-4B8A-8431-1123736CD621}"/>
                  </a:ext>
                </a:extLst>
              </p:cNvPr>
              <p:cNvSpPr/>
              <p:nvPr/>
            </p:nvSpPr>
            <p:spPr>
              <a:xfrm rot="5400000">
                <a:off x="9046946" y="2477624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Double Wave 137">
                <a:extLst>
                  <a:ext uri="{FF2B5EF4-FFF2-40B4-BE49-F238E27FC236}">
                    <a16:creationId xmlns:a16="http://schemas.microsoft.com/office/drawing/2014/main" id="{E3A01AEA-C715-42DF-93C4-A03FBB453D7E}"/>
                  </a:ext>
                </a:extLst>
              </p:cNvPr>
              <p:cNvSpPr/>
              <p:nvPr/>
            </p:nvSpPr>
            <p:spPr>
              <a:xfrm rot="5400000">
                <a:off x="9046946" y="3038715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ouble Wave 138">
                <a:extLst>
                  <a:ext uri="{FF2B5EF4-FFF2-40B4-BE49-F238E27FC236}">
                    <a16:creationId xmlns:a16="http://schemas.microsoft.com/office/drawing/2014/main" id="{3DC46036-E6CF-4FB8-B598-A4699726E5C3}"/>
                  </a:ext>
                </a:extLst>
              </p:cNvPr>
              <p:cNvSpPr/>
              <p:nvPr/>
            </p:nvSpPr>
            <p:spPr>
              <a:xfrm rot="5400000">
                <a:off x="9603018" y="2462376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ouble Wave 139">
                <a:extLst>
                  <a:ext uri="{FF2B5EF4-FFF2-40B4-BE49-F238E27FC236}">
                    <a16:creationId xmlns:a16="http://schemas.microsoft.com/office/drawing/2014/main" id="{43A2AF42-F7AA-444B-BAB2-3D319BBD365F}"/>
                  </a:ext>
                </a:extLst>
              </p:cNvPr>
              <p:cNvSpPr/>
              <p:nvPr/>
            </p:nvSpPr>
            <p:spPr>
              <a:xfrm rot="5400000">
                <a:off x="10152678" y="2465148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ouble Wave 140">
                <a:extLst>
                  <a:ext uri="{FF2B5EF4-FFF2-40B4-BE49-F238E27FC236}">
                    <a16:creationId xmlns:a16="http://schemas.microsoft.com/office/drawing/2014/main" id="{EB92649F-B3A3-495A-AC44-09CD08B4AAE7}"/>
                  </a:ext>
                </a:extLst>
              </p:cNvPr>
              <p:cNvSpPr/>
              <p:nvPr/>
            </p:nvSpPr>
            <p:spPr>
              <a:xfrm rot="5400000">
                <a:off x="11266229" y="2474852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006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Double Wave 141">
                <a:extLst>
                  <a:ext uri="{FF2B5EF4-FFF2-40B4-BE49-F238E27FC236}">
                    <a16:creationId xmlns:a16="http://schemas.microsoft.com/office/drawing/2014/main" id="{DA6E0676-5987-4A9A-8618-71B242B41957}"/>
                  </a:ext>
                </a:extLst>
              </p:cNvPr>
              <p:cNvSpPr/>
              <p:nvPr/>
            </p:nvSpPr>
            <p:spPr>
              <a:xfrm rot="5400000">
                <a:off x="11266229" y="3038715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Double Wave 142">
                <a:extLst>
                  <a:ext uri="{FF2B5EF4-FFF2-40B4-BE49-F238E27FC236}">
                    <a16:creationId xmlns:a16="http://schemas.microsoft.com/office/drawing/2014/main" id="{030C3E6E-97F9-4FC1-BBAE-9A83D07039E9}"/>
                  </a:ext>
                </a:extLst>
              </p:cNvPr>
              <p:cNvSpPr/>
              <p:nvPr/>
            </p:nvSpPr>
            <p:spPr>
              <a:xfrm rot="5400000">
                <a:off x="10709780" y="2459604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uble Wave 143">
                <a:extLst>
                  <a:ext uri="{FF2B5EF4-FFF2-40B4-BE49-F238E27FC236}">
                    <a16:creationId xmlns:a16="http://schemas.microsoft.com/office/drawing/2014/main" id="{4095187D-753E-4F9F-86D0-8091B92B55FE}"/>
                  </a:ext>
                </a:extLst>
              </p:cNvPr>
              <p:cNvSpPr/>
              <p:nvPr/>
            </p:nvSpPr>
            <p:spPr>
              <a:xfrm rot="5400000">
                <a:off x="10709780" y="3038715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Double Wave 144">
                <a:extLst>
                  <a:ext uri="{FF2B5EF4-FFF2-40B4-BE49-F238E27FC236}">
                    <a16:creationId xmlns:a16="http://schemas.microsoft.com/office/drawing/2014/main" id="{541A153B-AE1C-4123-B8A0-FAD5A57F4682}"/>
                  </a:ext>
                </a:extLst>
              </p:cNvPr>
              <p:cNvSpPr/>
              <p:nvPr/>
            </p:nvSpPr>
            <p:spPr>
              <a:xfrm rot="5400000">
                <a:off x="10152678" y="3038715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Double Wave 145">
                <a:extLst>
                  <a:ext uri="{FF2B5EF4-FFF2-40B4-BE49-F238E27FC236}">
                    <a16:creationId xmlns:a16="http://schemas.microsoft.com/office/drawing/2014/main" id="{45C3A85B-1B2F-47B8-89A6-5DC55C7506E9}"/>
                  </a:ext>
                </a:extLst>
              </p:cNvPr>
              <p:cNvSpPr/>
              <p:nvPr/>
            </p:nvSpPr>
            <p:spPr>
              <a:xfrm rot="5400000">
                <a:off x="9046946" y="4187163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33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Double Wave 146">
                <a:extLst>
                  <a:ext uri="{FF2B5EF4-FFF2-40B4-BE49-F238E27FC236}">
                    <a16:creationId xmlns:a16="http://schemas.microsoft.com/office/drawing/2014/main" id="{FF7C3C1B-51F9-4F01-B218-746B720063D3}"/>
                  </a:ext>
                </a:extLst>
              </p:cNvPr>
              <p:cNvSpPr/>
              <p:nvPr/>
            </p:nvSpPr>
            <p:spPr>
              <a:xfrm rot="5400000">
                <a:off x="9046946" y="3612980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Double Wave 147">
                <a:extLst>
                  <a:ext uri="{FF2B5EF4-FFF2-40B4-BE49-F238E27FC236}">
                    <a16:creationId xmlns:a16="http://schemas.microsoft.com/office/drawing/2014/main" id="{AA211D06-993C-4B3B-8ADA-8AA486F9109E}"/>
                  </a:ext>
                </a:extLst>
              </p:cNvPr>
              <p:cNvSpPr/>
              <p:nvPr/>
            </p:nvSpPr>
            <p:spPr>
              <a:xfrm rot="5400000">
                <a:off x="9603018" y="4185777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Double Wave 148">
                <a:extLst>
                  <a:ext uri="{FF2B5EF4-FFF2-40B4-BE49-F238E27FC236}">
                    <a16:creationId xmlns:a16="http://schemas.microsoft.com/office/drawing/2014/main" id="{80F877EA-8079-47CA-94F0-A43AF4D58AEA}"/>
                  </a:ext>
                </a:extLst>
              </p:cNvPr>
              <p:cNvSpPr/>
              <p:nvPr/>
            </p:nvSpPr>
            <p:spPr>
              <a:xfrm rot="5400000">
                <a:off x="9603018" y="3614366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ouble Wave 149">
                <a:extLst>
                  <a:ext uri="{FF2B5EF4-FFF2-40B4-BE49-F238E27FC236}">
                    <a16:creationId xmlns:a16="http://schemas.microsoft.com/office/drawing/2014/main" id="{60BE0B49-2ED4-4021-82F2-3FE1124F9EC4}"/>
                  </a:ext>
                </a:extLst>
              </p:cNvPr>
              <p:cNvSpPr/>
              <p:nvPr/>
            </p:nvSpPr>
            <p:spPr>
              <a:xfrm rot="5400000">
                <a:off x="10152678" y="3610208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ouble Wave 150">
                <a:extLst>
                  <a:ext uri="{FF2B5EF4-FFF2-40B4-BE49-F238E27FC236}">
                    <a16:creationId xmlns:a16="http://schemas.microsoft.com/office/drawing/2014/main" id="{3D875C00-533D-4F34-929B-708F44403C23}"/>
                  </a:ext>
                </a:extLst>
              </p:cNvPr>
              <p:cNvSpPr/>
              <p:nvPr/>
            </p:nvSpPr>
            <p:spPr>
              <a:xfrm rot="5400000">
                <a:off x="11266229" y="4183005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Double Wave 151">
                <a:extLst>
                  <a:ext uri="{FF2B5EF4-FFF2-40B4-BE49-F238E27FC236}">
                    <a16:creationId xmlns:a16="http://schemas.microsoft.com/office/drawing/2014/main" id="{51114873-CEC2-4392-B377-21F4980463AD}"/>
                  </a:ext>
                </a:extLst>
              </p:cNvPr>
              <p:cNvSpPr/>
              <p:nvPr/>
            </p:nvSpPr>
            <p:spPr>
              <a:xfrm rot="5400000">
                <a:off x="10709780" y="3611594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Double Wave 152">
                <a:extLst>
                  <a:ext uri="{FF2B5EF4-FFF2-40B4-BE49-F238E27FC236}">
                    <a16:creationId xmlns:a16="http://schemas.microsoft.com/office/drawing/2014/main" id="{D9201A9E-88BE-4032-B87F-808BE222D155}"/>
                  </a:ext>
                </a:extLst>
              </p:cNvPr>
              <p:cNvSpPr/>
              <p:nvPr/>
            </p:nvSpPr>
            <p:spPr>
              <a:xfrm rot="5400000">
                <a:off x="10709780" y="4189936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Double Wave 153">
                <a:extLst>
                  <a:ext uri="{FF2B5EF4-FFF2-40B4-BE49-F238E27FC236}">
                    <a16:creationId xmlns:a16="http://schemas.microsoft.com/office/drawing/2014/main" id="{A442EB0A-D580-45D7-9E3A-7C1D3B2F9A36}"/>
                  </a:ext>
                </a:extLst>
              </p:cNvPr>
              <p:cNvSpPr/>
              <p:nvPr/>
            </p:nvSpPr>
            <p:spPr>
              <a:xfrm rot="5400000">
                <a:off x="10152678" y="4189936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Double Wave 154">
                <a:extLst>
                  <a:ext uri="{FF2B5EF4-FFF2-40B4-BE49-F238E27FC236}">
                    <a16:creationId xmlns:a16="http://schemas.microsoft.com/office/drawing/2014/main" id="{F3E551BD-1BBF-44A8-AEE8-02FB1A730B43}"/>
                  </a:ext>
                </a:extLst>
              </p:cNvPr>
              <p:cNvSpPr/>
              <p:nvPr/>
            </p:nvSpPr>
            <p:spPr>
              <a:xfrm rot="5400000">
                <a:off x="11266229" y="3612980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D04C3910-D44C-4E88-985C-95496FEC12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36766" y="2116302"/>
                <a:ext cx="51797" cy="2271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2A930BD-A394-40A5-8A9A-8430B65C38CD}"/>
                  </a:ext>
                </a:extLst>
              </p:cNvPr>
              <p:cNvSpPr txBox="1"/>
              <p:nvPr/>
            </p:nvSpPr>
            <p:spPr>
              <a:xfrm>
                <a:off x="11210125" y="1826780"/>
                <a:ext cx="615733" cy="26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Lat-</a:t>
                </a:r>
                <a:r>
                  <a:rPr lang="en-US" dirty="0" err="1"/>
                  <a:t>crit</a:t>
                </a:r>
                <a:endParaRPr 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A110BF4-A231-4558-A923-50452A23623C}"/>
                  </a:ext>
                </a:extLst>
              </p:cNvPr>
              <p:cNvSpPr txBox="1"/>
              <p:nvPr/>
            </p:nvSpPr>
            <p:spPr>
              <a:xfrm>
                <a:off x="9079089" y="1820650"/>
                <a:ext cx="615733" cy="26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Lat-</a:t>
                </a:r>
                <a:r>
                  <a:rPr lang="en-US" dirty="0" err="1"/>
                  <a:t>crit</a:t>
                </a:r>
                <a:endParaRPr lang="en-US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14A9926-4C3A-452E-AEE6-4765CEF03F77}"/>
                  </a:ext>
                </a:extLst>
              </p:cNvPr>
              <p:cNvSpPr txBox="1"/>
              <p:nvPr/>
            </p:nvSpPr>
            <p:spPr>
              <a:xfrm>
                <a:off x="9079088" y="4600706"/>
                <a:ext cx="615733" cy="26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Lat-</a:t>
                </a:r>
                <a:r>
                  <a:rPr lang="en-US" dirty="0" err="1"/>
                  <a:t>crit</a:t>
                </a:r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6CFBCDB-47A1-489B-ABF0-CA4C929F27BA}"/>
                  </a:ext>
                </a:extLst>
              </p:cNvPr>
              <p:cNvSpPr txBox="1"/>
              <p:nvPr/>
            </p:nvSpPr>
            <p:spPr>
              <a:xfrm>
                <a:off x="11182224" y="4586740"/>
                <a:ext cx="671535" cy="291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Lat-</a:t>
                </a:r>
                <a:r>
                  <a:rPr lang="en-US" sz="2000" dirty="0" err="1"/>
                  <a:t>crit</a:t>
                </a:r>
                <a:endParaRPr lang="en-US" sz="2000" dirty="0"/>
              </a:p>
            </p:txBody>
          </p:sp>
          <p:sp>
            <p:nvSpPr>
              <p:cNvPr id="161" name="Double Wave 160">
                <a:extLst>
                  <a:ext uri="{FF2B5EF4-FFF2-40B4-BE49-F238E27FC236}">
                    <a16:creationId xmlns:a16="http://schemas.microsoft.com/office/drawing/2014/main" id="{7EF34596-A213-4B70-B0CF-0B43A938FAA2}"/>
                  </a:ext>
                </a:extLst>
              </p:cNvPr>
              <p:cNvSpPr/>
              <p:nvPr/>
            </p:nvSpPr>
            <p:spPr>
              <a:xfrm rot="5400000">
                <a:off x="9607205" y="3039033"/>
                <a:ext cx="362139" cy="112627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12467E82-15CE-4FA0-A9FF-48F96B271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50216" y="2125697"/>
                <a:ext cx="51797" cy="2271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127A616-7FF7-4031-BCC8-A748EAD8F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8296" y="4449042"/>
                <a:ext cx="71815" cy="2133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60C8710-BC25-4A1D-B243-25E81CEA9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47299" y="4436819"/>
                <a:ext cx="71815" cy="2133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5AB6636-0656-412A-A131-8F234879EFBA}"/>
                </a:ext>
              </a:extLst>
            </p:cNvPr>
            <p:cNvGrpSpPr/>
            <p:nvPr/>
          </p:nvGrpSpPr>
          <p:grpSpPr>
            <a:xfrm>
              <a:off x="2013199" y="2569975"/>
              <a:ext cx="2559083" cy="2217930"/>
              <a:chOff x="9359049" y="2562266"/>
              <a:chExt cx="2559083" cy="2217930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00425FA3-3D96-4AA5-9388-B69310217316}"/>
                  </a:ext>
                </a:extLst>
              </p:cNvPr>
              <p:cNvSpPr/>
              <p:nvPr/>
            </p:nvSpPr>
            <p:spPr>
              <a:xfrm rot="16200000">
                <a:off x="9282541" y="2649260"/>
                <a:ext cx="499648" cy="325660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A233F17-9690-43AC-B2CA-7E0CE751E08C}"/>
                  </a:ext>
                </a:extLst>
              </p:cNvPr>
              <p:cNvSpPr/>
              <p:nvPr/>
            </p:nvSpPr>
            <p:spPr>
              <a:xfrm rot="16200000">
                <a:off x="9913865" y="2565952"/>
                <a:ext cx="324111" cy="325660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D1A06B0E-4166-4AAE-94FD-F92897693799}"/>
                  </a:ext>
                </a:extLst>
              </p:cNvPr>
              <p:cNvSpPr/>
              <p:nvPr/>
            </p:nvSpPr>
            <p:spPr>
              <a:xfrm rot="16200000">
                <a:off x="11504941" y="2650197"/>
                <a:ext cx="500721" cy="325660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E193781-58D9-4FAD-A0A0-E68C541C894B}"/>
                  </a:ext>
                </a:extLst>
              </p:cNvPr>
              <p:cNvSpPr/>
              <p:nvPr/>
            </p:nvSpPr>
            <p:spPr>
              <a:xfrm rot="16200000">
                <a:off x="11621780" y="3104553"/>
                <a:ext cx="256560" cy="325660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783C85D-D6ED-4A36-8FA0-9D56711FD7B2}"/>
                  </a:ext>
                </a:extLst>
              </p:cNvPr>
              <p:cNvSpPr/>
              <p:nvPr/>
            </p:nvSpPr>
            <p:spPr>
              <a:xfrm rot="16200000">
                <a:off x="9287753" y="4363060"/>
                <a:ext cx="487301" cy="325660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672063AD-CEE2-45CF-8FE1-5870CCC30743}"/>
                  </a:ext>
                </a:extLst>
              </p:cNvPr>
              <p:cNvSpPr/>
              <p:nvPr/>
            </p:nvSpPr>
            <p:spPr>
              <a:xfrm rot="16200000">
                <a:off x="9364965" y="3887658"/>
                <a:ext cx="313828" cy="325660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9CDE995A-45D1-4E02-8A85-72FBE02A8B8F}"/>
                  </a:ext>
                </a:extLst>
              </p:cNvPr>
              <p:cNvSpPr/>
              <p:nvPr/>
            </p:nvSpPr>
            <p:spPr>
              <a:xfrm rot="16200000">
                <a:off x="11497403" y="4368435"/>
                <a:ext cx="497862" cy="325660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C54A3296-3BD0-4D36-A73C-CC5DA52A1F32}"/>
                  </a:ext>
                </a:extLst>
              </p:cNvPr>
              <p:cNvSpPr/>
              <p:nvPr/>
            </p:nvSpPr>
            <p:spPr>
              <a:xfrm rot="16200000">
                <a:off x="11605169" y="3884713"/>
                <a:ext cx="294111" cy="325660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042B55B-971D-4538-A28C-3820B2E127F4}"/>
              </a:ext>
            </a:extLst>
          </p:cNvPr>
          <p:cNvGrpSpPr/>
          <p:nvPr/>
        </p:nvGrpSpPr>
        <p:grpSpPr>
          <a:xfrm>
            <a:off x="7492797" y="1695443"/>
            <a:ext cx="3875986" cy="4084988"/>
            <a:chOff x="5288683" y="1061248"/>
            <a:chExt cx="3875986" cy="4084988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259A119-4017-4AC4-9ED3-F0DCD1177452}"/>
                </a:ext>
              </a:extLst>
            </p:cNvPr>
            <p:cNvGrpSpPr/>
            <p:nvPr/>
          </p:nvGrpSpPr>
          <p:grpSpPr>
            <a:xfrm>
              <a:off x="5298963" y="1508645"/>
              <a:ext cx="3865706" cy="3197251"/>
              <a:chOff x="2667527" y="1223396"/>
              <a:chExt cx="3865706" cy="3197251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F11EBC59-7145-43BC-B89D-BED4960649ED}"/>
                  </a:ext>
                </a:extLst>
              </p:cNvPr>
              <p:cNvSpPr/>
              <p:nvPr/>
            </p:nvSpPr>
            <p:spPr>
              <a:xfrm rot="16200000">
                <a:off x="3001754" y="889169"/>
                <a:ext cx="3197251" cy="3865706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72B571A-B49F-43A9-8C36-1F71B051EE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84814" y="2039634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0880484-0B7B-44DB-AEFB-3EEE845057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92520" y="1260889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BC4BE17-0456-46FE-99C0-C9EB877FB7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09478" y="495935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1B164E2-6F0B-4481-A13B-B8DEEBE2F4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7182" y="-282809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87F685F-D6ED-4FAF-8040-D2B43282560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32430" y="2741759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C70D9D2-037A-46AB-9B31-B80387E1B3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85394" y="2782940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6CD7A2E-F694-4599-A5EB-7C9C2273C7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67163" y="2770075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500FB76-6CD1-4FD2-A853-51A5CAE575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16300" y="2763460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95C24F6-D007-4034-A2D3-8DC0082DDB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84107" y="2783015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2AA107CD-E751-4AAF-AEEA-EE030A1F821D}"/>
                  </a:ext>
                </a:extLst>
              </p:cNvPr>
              <p:cNvSpPr/>
              <p:nvPr/>
            </p:nvSpPr>
            <p:spPr>
              <a:xfrm rot="16200000">
                <a:off x="2496295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D0E6B617-1899-4099-8F8B-53A6F1D1EDC5}"/>
                  </a:ext>
                </a:extLst>
              </p:cNvPr>
              <p:cNvSpPr/>
              <p:nvPr/>
            </p:nvSpPr>
            <p:spPr>
              <a:xfrm rot="16200000">
                <a:off x="2865215" y="1396505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2B061242-AC38-4475-BBCB-085896383850}"/>
                  </a:ext>
                </a:extLst>
              </p:cNvPr>
              <p:cNvSpPr/>
              <p:nvPr/>
            </p:nvSpPr>
            <p:spPr>
              <a:xfrm rot="16200000">
                <a:off x="3258543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DC3FDA63-CF2A-44FB-9B88-19C0DE95C67F}"/>
                  </a:ext>
                </a:extLst>
              </p:cNvPr>
              <p:cNvSpPr/>
              <p:nvPr/>
            </p:nvSpPr>
            <p:spPr>
              <a:xfrm rot="16200000">
                <a:off x="4020790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76BE1885-4545-45DA-8BFD-A7AC9692F7DA}"/>
                  </a:ext>
                </a:extLst>
              </p:cNvPr>
              <p:cNvSpPr/>
              <p:nvPr/>
            </p:nvSpPr>
            <p:spPr>
              <a:xfrm rot="16200000">
                <a:off x="4783038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27805B90-9F3B-43F8-91C9-F169BF6A9FF1}"/>
                  </a:ext>
                </a:extLst>
              </p:cNvPr>
              <p:cNvSpPr/>
              <p:nvPr/>
            </p:nvSpPr>
            <p:spPr>
              <a:xfrm rot="16200000">
                <a:off x="5545286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897663A0-6138-497D-AAF4-67A266D1E5EC}"/>
                  </a:ext>
                </a:extLst>
              </p:cNvPr>
              <p:cNvSpPr/>
              <p:nvPr/>
            </p:nvSpPr>
            <p:spPr>
              <a:xfrm rot="16200000">
                <a:off x="5914206" y="1396505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D4C19ACE-3B82-483B-A4EE-871692EFBAAB}"/>
                  </a:ext>
                </a:extLst>
              </p:cNvPr>
              <p:cNvSpPr/>
              <p:nvPr/>
            </p:nvSpPr>
            <p:spPr>
              <a:xfrm rot="16200000">
                <a:off x="2496295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716CFFB8-344F-4211-B8D8-DD0B76A2EE55}"/>
                  </a:ext>
                </a:extLst>
              </p:cNvPr>
              <p:cNvSpPr/>
              <p:nvPr/>
            </p:nvSpPr>
            <p:spPr>
              <a:xfrm rot="16200000">
                <a:off x="2865215" y="218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F055AB46-D33D-4B38-A97E-239B80AC2124}"/>
                  </a:ext>
                </a:extLst>
              </p:cNvPr>
              <p:cNvSpPr/>
              <p:nvPr/>
            </p:nvSpPr>
            <p:spPr>
              <a:xfrm rot="16200000">
                <a:off x="3258543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EFEB8E0B-790E-4732-9F07-4AE9A4C0B402}"/>
                  </a:ext>
                </a:extLst>
              </p:cNvPr>
              <p:cNvSpPr/>
              <p:nvPr/>
            </p:nvSpPr>
            <p:spPr>
              <a:xfrm rot="16200000">
                <a:off x="3627463" y="218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1D54035C-9C4B-4A72-B075-F0C8CD09E970}"/>
                  </a:ext>
                </a:extLst>
              </p:cNvPr>
              <p:cNvSpPr/>
              <p:nvPr/>
            </p:nvSpPr>
            <p:spPr>
              <a:xfrm rot="16200000">
                <a:off x="4020790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1ED137E4-4CE3-4617-B516-8389B701FA96}"/>
                  </a:ext>
                </a:extLst>
              </p:cNvPr>
              <p:cNvSpPr/>
              <p:nvPr/>
            </p:nvSpPr>
            <p:spPr>
              <a:xfrm rot="16200000">
                <a:off x="4783038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2101FAA4-21A3-4BF4-A7C4-CC144D6249D5}"/>
                  </a:ext>
                </a:extLst>
              </p:cNvPr>
              <p:cNvSpPr/>
              <p:nvPr/>
            </p:nvSpPr>
            <p:spPr>
              <a:xfrm rot="16200000">
                <a:off x="5545286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AE04A49B-11ED-4746-ADCE-63DB0D88EE37}"/>
                  </a:ext>
                </a:extLst>
              </p:cNvPr>
              <p:cNvSpPr/>
              <p:nvPr/>
            </p:nvSpPr>
            <p:spPr>
              <a:xfrm rot="16200000">
                <a:off x="2496295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6D634C2A-E1C4-4D29-A9B2-8870F83B355A}"/>
                  </a:ext>
                </a:extLst>
              </p:cNvPr>
              <p:cNvSpPr/>
              <p:nvPr/>
            </p:nvSpPr>
            <p:spPr>
              <a:xfrm rot="16200000">
                <a:off x="3258543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5F629A90-84A4-4F21-8A16-E717115BCACA}"/>
                  </a:ext>
                </a:extLst>
              </p:cNvPr>
              <p:cNvSpPr/>
              <p:nvPr/>
            </p:nvSpPr>
            <p:spPr>
              <a:xfrm rot="16200000">
                <a:off x="4020790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94B915CF-ABC7-410A-A862-F461F68CB69E}"/>
                  </a:ext>
                </a:extLst>
              </p:cNvPr>
              <p:cNvSpPr/>
              <p:nvPr/>
            </p:nvSpPr>
            <p:spPr>
              <a:xfrm rot="16200000">
                <a:off x="4783038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BF64815E-680E-4B4F-97AD-043D1124012E}"/>
                  </a:ext>
                </a:extLst>
              </p:cNvPr>
              <p:cNvSpPr/>
              <p:nvPr/>
            </p:nvSpPr>
            <p:spPr>
              <a:xfrm rot="16200000">
                <a:off x="5545286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03274222-3EFA-4640-8125-CD8428BC661D}"/>
                  </a:ext>
                </a:extLst>
              </p:cNvPr>
              <p:cNvSpPr/>
              <p:nvPr/>
            </p:nvSpPr>
            <p:spPr>
              <a:xfrm rot="16200000">
                <a:off x="2496295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8D388551-C139-406E-B098-0B8E15F52456}"/>
                  </a:ext>
                </a:extLst>
              </p:cNvPr>
              <p:cNvSpPr/>
              <p:nvPr/>
            </p:nvSpPr>
            <p:spPr>
              <a:xfrm rot="16200000">
                <a:off x="3258543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C10FF9AF-6825-4587-85A2-86570037BBF1}"/>
                  </a:ext>
                </a:extLst>
              </p:cNvPr>
              <p:cNvSpPr/>
              <p:nvPr/>
            </p:nvSpPr>
            <p:spPr>
              <a:xfrm rot="16200000">
                <a:off x="3627463" y="376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F9643569-D556-4536-B9CA-1CD973008A92}"/>
                  </a:ext>
                </a:extLst>
              </p:cNvPr>
              <p:cNvSpPr/>
              <p:nvPr/>
            </p:nvSpPr>
            <p:spPr>
              <a:xfrm rot="16200000">
                <a:off x="4020790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AC365B79-016C-44AA-A46E-42ABFE24DE2A}"/>
                  </a:ext>
                </a:extLst>
              </p:cNvPr>
              <p:cNvSpPr/>
              <p:nvPr/>
            </p:nvSpPr>
            <p:spPr>
              <a:xfrm rot="16200000">
                <a:off x="4783038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288750F4-A5E7-4256-8C90-07BEFAB8A996}"/>
                  </a:ext>
                </a:extLst>
              </p:cNvPr>
              <p:cNvSpPr/>
              <p:nvPr/>
            </p:nvSpPr>
            <p:spPr>
              <a:xfrm rot="16200000">
                <a:off x="5545286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Double Wave 218">
                <a:extLst>
                  <a:ext uri="{FF2B5EF4-FFF2-40B4-BE49-F238E27FC236}">
                    <a16:creationId xmlns:a16="http://schemas.microsoft.com/office/drawing/2014/main" id="{96CF95AF-66A6-402B-BFF5-C96DCF573E32}"/>
                  </a:ext>
                </a:extLst>
              </p:cNvPr>
              <p:cNvSpPr/>
              <p:nvPr/>
            </p:nvSpPr>
            <p:spPr>
              <a:xfrm rot="5400000">
                <a:off x="2594893" y="157443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Double Wave 219">
                <a:extLst>
                  <a:ext uri="{FF2B5EF4-FFF2-40B4-BE49-F238E27FC236}">
                    <a16:creationId xmlns:a16="http://schemas.microsoft.com/office/drawing/2014/main" id="{2192E744-66C3-47C8-BE99-A83F7ED7122A}"/>
                  </a:ext>
                </a:extLst>
              </p:cNvPr>
              <p:cNvSpPr/>
              <p:nvPr/>
            </p:nvSpPr>
            <p:spPr>
              <a:xfrm rot="5400000">
                <a:off x="2594893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Double Wave 220">
                <a:extLst>
                  <a:ext uri="{FF2B5EF4-FFF2-40B4-BE49-F238E27FC236}">
                    <a16:creationId xmlns:a16="http://schemas.microsoft.com/office/drawing/2014/main" id="{2F974B21-30F6-4EFE-AC3A-29A7B96CBBE4}"/>
                  </a:ext>
                </a:extLst>
              </p:cNvPr>
              <p:cNvSpPr/>
              <p:nvPr/>
            </p:nvSpPr>
            <p:spPr>
              <a:xfrm rot="5400000">
                <a:off x="3359095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Double Wave 221">
                <a:extLst>
                  <a:ext uri="{FF2B5EF4-FFF2-40B4-BE49-F238E27FC236}">
                    <a16:creationId xmlns:a16="http://schemas.microsoft.com/office/drawing/2014/main" id="{5DD2B88F-29C8-42A0-818E-11EA5CE0FE3D}"/>
                  </a:ext>
                </a:extLst>
              </p:cNvPr>
              <p:cNvSpPr/>
              <p:nvPr/>
            </p:nvSpPr>
            <p:spPr>
              <a:xfrm rot="5400000">
                <a:off x="3359095" y="156300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Double Wave 222">
                <a:extLst>
                  <a:ext uri="{FF2B5EF4-FFF2-40B4-BE49-F238E27FC236}">
                    <a16:creationId xmlns:a16="http://schemas.microsoft.com/office/drawing/2014/main" id="{761E8C90-9130-4926-8BB2-62F0A716FC89}"/>
                  </a:ext>
                </a:extLst>
              </p:cNvPr>
              <p:cNvSpPr/>
              <p:nvPr/>
            </p:nvSpPr>
            <p:spPr>
              <a:xfrm rot="5400000">
                <a:off x="4114485" y="155919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Double Wave 223">
                <a:extLst>
                  <a:ext uri="{FF2B5EF4-FFF2-40B4-BE49-F238E27FC236}">
                    <a16:creationId xmlns:a16="http://schemas.microsoft.com/office/drawing/2014/main" id="{343110EC-294B-4A25-9A0E-13505E8128A3}"/>
                  </a:ext>
                </a:extLst>
              </p:cNvPr>
              <p:cNvSpPr/>
              <p:nvPr/>
            </p:nvSpPr>
            <p:spPr>
              <a:xfrm rot="5400000">
                <a:off x="5644823" y="156681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006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Double Wave 224">
                <a:extLst>
                  <a:ext uri="{FF2B5EF4-FFF2-40B4-BE49-F238E27FC236}">
                    <a16:creationId xmlns:a16="http://schemas.microsoft.com/office/drawing/2014/main" id="{3BFCF147-5FDA-4AD3-A432-301192F3FEF5}"/>
                  </a:ext>
                </a:extLst>
              </p:cNvPr>
              <p:cNvSpPr/>
              <p:nvPr/>
            </p:nvSpPr>
            <p:spPr>
              <a:xfrm rot="5400000">
                <a:off x="5644823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Double Wave 225">
                <a:extLst>
                  <a:ext uri="{FF2B5EF4-FFF2-40B4-BE49-F238E27FC236}">
                    <a16:creationId xmlns:a16="http://schemas.microsoft.com/office/drawing/2014/main" id="{35DC6055-2D3F-468F-AC0E-4D0865BC6FF4}"/>
                  </a:ext>
                </a:extLst>
              </p:cNvPr>
              <p:cNvSpPr/>
              <p:nvPr/>
            </p:nvSpPr>
            <p:spPr>
              <a:xfrm rot="5400000">
                <a:off x="4880102" y="155919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Double Wave 226">
                <a:extLst>
                  <a:ext uri="{FF2B5EF4-FFF2-40B4-BE49-F238E27FC236}">
                    <a16:creationId xmlns:a16="http://schemas.microsoft.com/office/drawing/2014/main" id="{BB1CDB9F-EF42-46B7-95B0-C01991A42CF3}"/>
                  </a:ext>
                </a:extLst>
              </p:cNvPr>
              <p:cNvSpPr/>
              <p:nvPr/>
            </p:nvSpPr>
            <p:spPr>
              <a:xfrm rot="5400000">
                <a:off x="4880102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Double Wave 227">
                <a:extLst>
                  <a:ext uri="{FF2B5EF4-FFF2-40B4-BE49-F238E27FC236}">
                    <a16:creationId xmlns:a16="http://schemas.microsoft.com/office/drawing/2014/main" id="{44E08C96-0CDF-45B2-BE20-75B37239E361}"/>
                  </a:ext>
                </a:extLst>
              </p:cNvPr>
              <p:cNvSpPr/>
              <p:nvPr/>
            </p:nvSpPr>
            <p:spPr>
              <a:xfrm rot="5400000">
                <a:off x="4114485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Double Wave 228">
                <a:extLst>
                  <a:ext uri="{FF2B5EF4-FFF2-40B4-BE49-F238E27FC236}">
                    <a16:creationId xmlns:a16="http://schemas.microsoft.com/office/drawing/2014/main" id="{8DF2A4AB-018B-49A6-B31E-4965ED373F6E}"/>
                  </a:ext>
                </a:extLst>
              </p:cNvPr>
              <p:cNvSpPr/>
              <p:nvPr/>
            </p:nvSpPr>
            <p:spPr>
              <a:xfrm rot="5400000">
                <a:off x="2594893" y="391621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33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Double Wave 229">
                <a:extLst>
                  <a:ext uri="{FF2B5EF4-FFF2-40B4-BE49-F238E27FC236}">
                    <a16:creationId xmlns:a16="http://schemas.microsoft.com/office/drawing/2014/main" id="{968D3873-568E-4791-A2CA-F239FD042D4F}"/>
                  </a:ext>
                </a:extLst>
              </p:cNvPr>
              <p:cNvSpPr/>
              <p:nvPr/>
            </p:nvSpPr>
            <p:spPr>
              <a:xfrm rot="5400000">
                <a:off x="2594893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Double Wave 230">
                <a:extLst>
                  <a:ext uri="{FF2B5EF4-FFF2-40B4-BE49-F238E27FC236}">
                    <a16:creationId xmlns:a16="http://schemas.microsoft.com/office/drawing/2014/main" id="{25F00196-E9F3-4C4C-B1B8-E2D79A7A19CA}"/>
                  </a:ext>
                </a:extLst>
              </p:cNvPr>
              <p:cNvSpPr/>
              <p:nvPr/>
            </p:nvSpPr>
            <p:spPr>
              <a:xfrm rot="5400000">
                <a:off x="3359095" y="392383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Double Wave 231">
                <a:extLst>
                  <a:ext uri="{FF2B5EF4-FFF2-40B4-BE49-F238E27FC236}">
                    <a16:creationId xmlns:a16="http://schemas.microsoft.com/office/drawing/2014/main" id="{C2CD4D1B-0A5C-4CB5-97EA-0176BC12438B}"/>
                  </a:ext>
                </a:extLst>
              </p:cNvPr>
              <p:cNvSpPr/>
              <p:nvPr/>
            </p:nvSpPr>
            <p:spPr>
              <a:xfrm rot="5400000">
                <a:off x="3359095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Double Wave 232">
                <a:extLst>
                  <a:ext uri="{FF2B5EF4-FFF2-40B4-BE49-F238E27FC236}">
                    <a16:creationId xmlns:a16="http://schemas.microsoft.com/office/drawing/2014/main" id="{9BE89703-35F7-4C9A-85FC-9BFC3CD94276}"/>
                  </a:ext>
                </a:extLst>
              </p:cNvPr>
              <p:cNvSpPr/>
              <p:nvPr/>
            </p:nvSpPr>
            <p:spPr>
              <a:xfrm rot="5400000">
                <a:off x="4114485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Double Wave 233">
                <a:extLst>
                  <a:ext uri="{FF2B5EF4-FFF2-40B4-BE49-F238E27FC236}">
                    <a16:creationId xmlns:a16="http://schemas.microsoft.com/office/drawing/2014/main" id="{9942A986-0864-4819-850E-C8CF90726319}"/>
                  </a:ext>
                </a:extLst>
              </p:cNvPr>
              <p:cNvSpPr/>
              <p:nvPr/>
            </p:nvSpPr>
            <p:spPr>
              <a:xfrm rot="5400000">
                <a:off x="5644823" y="391621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Double Wave 234">
                <a:extLst>
                  <a:ext uri="{FF2B5EF4-FFF2-40B4-BE49-F238E27FC236}">
                    <a16:creationId xmlns:a16="http://schemas.microsoft.com/office/drawing/2014/main" id="{D20365ED-2FEE-4B52-959B-28B518BE0F0D}"/>
                  </a:ext>
                </a:extLst>
              </p:cNvPr>
              <p:cNvSpPr/>
              <p:nvPr/>
            </p:nvSpPr>
            <p:spPr>
              <a:xfrm rot="5400000">
                <a:off x="4880102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Double Wave 235">
                <a:extLst>
                  <a:ext uri="{FF2B5EF4-FFF2-40B4-BE49-F238E27FC236}">
                    <a16:creationId xmlns:a16="http://schemas.microsoft.com/office/drawing/2014/main" id="{28920427-791A-4600-86CF-7313A2175965}"/>
                  </a:ext>
                </a:extLst>
              </p:cNvPr>
              <p:cNvSpPr/>
              <p:nvPr/>
            </p:nvSpPr>
            <p:spPr>
              <a:xfrm rot="5400000">
                <a:off x="4880102" y="392002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Double Wave 236">
                <a:extLst>
                  <a:ext uri="{FF2B5EF4-FFF2-40B4-BE49-F238E27FC236}">
                    <a16:creationId xmlns:a16="http://schemas.microsoft.com/office/drawing/2014/main" id="{C626C263-8061-4BD9-A95A-04F4C045C13B}"/>
                  </a:ext>
                </a:extLst>
              </p:cNvPr>
              <p:cNvSpPr/>
              <p:nvPr/>
            </p:nvSpPr>
            <p:spPr>
              <a:xfrm rot="5400000">
                <a:off x="4114485" y="392002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Double Wave 237">
                <a:extLst>
                  <a:ext uri="{FF2B5EF4-FFF2-40B4-BE49-F238E27FC236}">
                    <a16:creationId xmlns:a16="http://schemas.microsoft.com/office/drawing/2014/main" id="{B12EEE0E-0C62-4DD2-BC3C-5B56207C5864}"/>
                  </a:ext>
                </a:extLst>
              </p:cNvPr>
              <p:cNvSpPr/>
              <p:nvPr/>
            </p:nvSpPr>
            <p:spPr>
              <a:xfrm rot="5400000">
                <a:off x="5644823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9B8E1CF2-6185-4130-8B65-D70B381074B6}"/>
                  </a:ext>
                </a:extLst>
              </p:cNvPr>
              <p:cNvSpPr/>
              <p:nvPr/>
            </p:nvSpPr>
            <p:spPr>
              <a:xfrm rot="16200000">
                <a:off x="2867184" y="1394537"/>
                <a:ext cx="679959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FCFDA44A-1DB6-4A7D-8E2C-82B51F3CE21A}"/>
                  </a:ext>
                </a:extLst>
              </p:cNvPr>
              <p:cNvSpPr/>
              <p:nvPr/>
            </p:nvSpPr>
            <p:spPr>
              <a:xfrm rot="16200000">
                <a:off x="5914097" y="3780138"/>
                <a:ext cx="677528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Rectangle: Rounded Corners 240">
                <a:extLst>
                  <a:ext uri="{FF2B5EF4-FFF2-40B4-BE49-F238E27FC236}">
                    <a16:creationId xmlns:a16="http://schemas.microsoft.com/office/drawing/2014/main" id="{64E3637A-8E65-4A4B-843D-79174582A34E}"/>
                  </a:ext>
                </a:extLst>
              </p:cNvPr>
              <p:cNvSpPr/>
              <p:nvPr/>
            </p:nvSpPr>
            <p:spPr>
              <a:xfrm rot="16200000">
                <a:off x="2865216" y="2186491"/>
                <a:ext cx="683890" cy="443183"/>
              </a:xfrm>
              <a:prstGeom prst="roundRect">
                <a:avLst/>
              </a:prstGeom>
              <a:solidFill>
                <a:srgbClr val="0066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6E9F05AA-5FD5-4AED-B5E1-F45D879AC74B}"/>
                  </a:ext>
                </a:extLst>
              </p:cNvPr>
              <p:cNvSpPr/>
              <p:nvPr/>
            </p:nvSpPr>
            <p:spPr>
              <a:xfrm rot="16200000">
                <a:off x="2866721" y="2978000"/>
                <a:ext cx="680880" cy="443183"/>
              </a:xfrm>
              <a:prstGeom prst="roundRect">
                <a:avLst/>
              </a:prstGeom>
              <a:solidFill>
                <a:srgbClr val="CC66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042209CF-28C3-404B-8E2C-80EFBF4C8B5A}"/>
                  </a:ext>
                </a:extLst>
              </p:cNvPr>
              <p:cNvSpPr/>
              <p:nvPr/>
            </p:nvSpPr>
            <p:spPr>
              <a:xfrm rot="16200000">
                <a:off x="3698379" y="2253272"/>
                <a:ext cx="683890" cy="310343"/>
              </a:xfrm>
              <a:prstGeom prst="roundRect">
                <a:avLst/>
              </a:prstGeom>
              <a:solidFill>
                <a:srgbClr val="3399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5E6A8733-2A25-421E-9020-F1C1DDA20ACC}"/>
                  </a:ext>
                </a:extLst>
              </p:cNvPr>
              <p:cNvSpPr/>
              <p:nvPr/>
            </p:nvSpPr>
            <p:spPr>
              <a:xfrm rot="16200000">
                <a:off x="3508630" y="2304506"/>
                <a:ext cx="683890" cy="207875"/>
              </a:xfrm>
              <a:prstGeom prst="roundRect">
                <a:avLst/>
              </a:prstGeom>
              <a:solidFill>
                <a:srgbClr val="0066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FB34D1AE-EB4D-4345-B1F1-8AD2E23CB311}"/>
                  </a:ext>
                </a:extLst>
              </p:cNvPr>
              <p:cNvSpPr/>
              <p:nvPr/>
            </p:nvSpPr>
            <p:spPr>
              <a:xfrm rot="16200000">
                <a:off x="3740477" y="2861244"/>
                <a:ext cx="463723" cy="443183"/>
              </a:xfrm>
              <a:prstGeom prst="roundRect">
                <a:avLst/>
              </a:prstGeom>
              <a:solidFill>
                <a:srgbClr val="FFCC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2EDCF5C6-F0AC-479D-8FAA-6BA68404ECCE}"/>
                  </a:ext>
                </a:extLst>
              </p:cNvPr>
              <p:cNvSpPr/>
              <p:nvPr/>
            </p:nvSpPr>
            <p:spPr>
              <a:xfrm rot="16200000">
                <a:off x="3626093" y="3764190"/>
                <a:ext cx="686395" cy="445306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172C353F-6E8D-4A4C-8168-A0B58D7DE87C}"/>
                  </a:ext>
                </a:extLst>
              </p:cNvPr>
              <p:cNvSpPr/>
              <p:nvPr/>
            </p:nvSpPr>
            <p:spPr>
              <a:xfrm rot="16200000">
                <a:off x="2873733" y="3769771"/>
                <a:ext cx="663157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0FFE4038-A058-4497-8ACB-07DE11B91E6C}"/>
                  </a:ext>
                </a:extLst>
              </p:cNvPr>
              <p:cNvSpPr/>
              <p:nvPr/>
            </p:nvSpPr>
            <p:spPr>
              <a:xfrm rot="16200000">
                <a:off x="2983176" y="3095893"/>
                <a:ext cx="681353" cy="207872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4F9A024F-2CAD-4DF6-B63D-702D90916730}"/>
                  </a:ext>
                </a:extLst>
              </p:cNvPr>
              <p:cNvSpPr/>
              <p:nvPr/>
            </p:nvSpPr>
            <p:spPr>
              <a:xfrm rot="16200000">
                <a:off x="4394255" y="3768510"/>
                <a:ext cx="681353" cy="436635"/>
              </a:xfrm>
              <a:prstGeom prst="roundRect">
                <a:avLst/>
              </a:prstGeom>
              <a:solidFill>
                <a:srgbClr val="99FF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63EE0664-5AE7-4374-A0ED-BD70A459F553}"/>
                  </a:ext>
                </a:extLst>
              </p:cNvPr>
              <p:cNvSpPr/>
              <p:nvPr/>
            </p:nvSpPr>
            <p:spPr>
              <a:xfrm rot="16200000">
                <a:off x="5054662" y="3907102"/>
                <a:ext cx="642109" cy="207873"/>
              </a:xfrm>
              <a:prstGeom prst="roundRect">
                <a:avLst/>
              </a:prstGeom>
              <a:solidFill>
                <a:srgbClr val="99FF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5E77C5E3-A833-49AC-B87E-348CD4B9DCCF}"/>
                  </a:ext>
                </a:extLst>
              </p:cNvPr>
              <p:cNvSpPr/>
              <p:nvPr/>
            </p:nvSpPr>
            <p:spPr>
              <a:xfrm rot="16200000">
                <a:off x="5211571" y="3829825"/>
                <a:ext cx="677397" cy="323033"/>
              </a:xfrm>
              <a:prstGeom prst="roundRect">
                <a:avLst/>
              </a:prstGeom>
              <a:solidFill>
                <a:srgbClr val="66FF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4F662056-0DB9-4D61-BDDA-F0633508E3DF}"/>
                  </a:ext>
                </a:extLst>
              </p:cNvPr>
              <p:cNvSpPr/>
              <p:nvPr/>
            </p:nvSpPr>
            <p:spPr>
              <a:xfrm rot="16200000">
                <a:off x="5155630" y="2975508"/>
                <a:ext cx="670306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FE24B51F-7C0B-4583-B0AD-AC25B62865B7}"/>
                  </a:ext>
                </a:extLst>
              </p:cNvPr>
              <p:cNvSpPr/>
              <p:nvPr/>
            </p:nvSpPr>
            <p:spPr>
              <a:xfrm rot="16200000">
                <a:off x="5356314" y="3567467"/>
                <a:ext cx="271657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397C8351-E595-4B56-BEBE-768BDD0A819A}"/>
                  </a:ext>
                </a:extLst>
              </p:cNvPr>
              <p:cNvSpPr/>
              <p:nvPr/>
            </p:nvSpPr>
            <p:spPr>
              <a:xfrm rot="16200000">
                <a:off x="4499562" y="3884183"/>
                <a:ext cx="689418" cy="20787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81A4AC68-893C-402F-87C2-D53D3262FE61}"/>
                  </a:ext>
                </a:extLst>
              </p:cNvPr>
              <p:cNvSpPr/>
              <p:nvPr/>
            </p:nvSpPr>
            <p:spPr>
              <a:xfrm rot="16200000">
                <a:off x="5973101" y="3039157"/>
                <a:ext cx="686029" cy="316677"/>
              </a:xfrm>
              <a:prstGeom prst="roundRect">
                <a:avLst/>
              </a:prstGeom>
              <a:solidFill>
                <a:srgbClr val="0099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30D67C06-D180-4897-BE41-65322EA60D77}"/>
                  </a:ext>
                </a:extLst>
              </p:cNvPr>
              <p:cNvSpPr/>
              <p:nvPr/>
            </p:nvSpPr>
            <p:spPr>
              <a:xfrm rot="16200000">
                <a:off x="5820984" y="3070057"/>
                <a:ext cx="639553" cy="207872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78C8515C-FDB0-4945-9C1A-0F07EFA4C909}"/>
                  </a:ext>
                </a:extLst>
              </p:cNvPr>
              <p:cNvSpPr/>
              <p:nvPr/>
            </p:nvSpPr>
            <p:spPr>
              <a:xfrm rot="16200000">
                <a:off x="5264602" y="1512013"/>
                <a:ext cx="446577" cy="442010"/>
              </a:xfrm>
              <a:prstGeom prst="roundRect">
                <a:avLst/>
              </a:prstGeom>
              <a:solidFill>
                <a:srgbClr val="FF99CC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3CACB916-4CA9-4C34-AA91-90BD40DB95CA}"/>
                  </a:ext>
                </a:extLst>
              </p:cNvPr>
              <p:cNvSpPr/>
              <p:nvPr/>
            </p:nvSpPr>
            <p:spPr>
              <a:xfrm rot="16200000">
                <a:off x="5267368" y="1284394"/>
                <a:ext cx="446577" cy="442010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BF695DC8-9613-4383-AD3A-4F310F30D343}"/>
                  </a:ext>
                </a:extLst>
              </p:cNvPr>
              <p:cNvSpPr/>
              <p:nvPr/>
            </p:nvSpPr>
            <p:spPr>
              <a:xfrm rot="16200000">
                <a:off x="3576481" y="1448466"/>
                <a:ext cx="679975" cy="339513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tangle: Rounded Corners 259">
                <a:extLst>
                  <a:ext uri="{FF2B5EF4-FFF2-40B4-BE49-F238E27FC236}">
                    <a16:creationId xmlns:a16="http://schemas.microsoft.com/office/drawing/2014/main" id="{DEF12E17-291F-4543-ACFB-90725A428B15}"/>
                  </a:ext>
                </a:extLst>
              </p:cNvPr>
              <p:cNvSpPr/>
              <p:nvPr/>
            </p:nvSpPr>
            <p:spPr>
              <a:xfrm rot="16200000">
                <a:off x="4392438" y="1403327"/>
                <a:ext cx="679975" cy="431627"/>
              </a:xfrm>
              <a:prstGeom prst="roundRect">
                <a:avLst/>
              </a:prstGeom>
              <a:solidFill>
                <a:srgbClr val="CCFF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33C234E4-4A15-40A3-B5E3-DA616EF3BA29}"/>
                  </a:ext>
                </a:extLst>
              </p:cNvPr>
              <p:cNvSpPr/>
              <p:nvPr/>
            </p:nvSpPr>
            <p:spPr>
              <a:xfrm rot="16200000">
                <a:off x="3726487" y="1502453"/>
                <a:ext cx="686559" cy="230501"/>
              </a:xfrm>
              <a:prstGeom prst="roundRect">
                <a:avLst/>
              </a:prstGeom>
              <a:solidFill>
                <a:srgbClr val="CCFF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91820E2B-5229-42CC-A274-1C90F4912B3F}"/>
                  </a:ext>
                </a:extLst>
              </p:cNvPr>
              <p:cNvSpPr/>
              <p:nvPr/>
            </p:nvSpPr>
            <p:spPr>
              <a:xfrm rot="16200000">
                <a:off x="4358108" y="2223049"/>
                <a:ext cx="678345" cy="370474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44C2363A-F486-4E78-97C5-076F9CFB34FF}"/>
                  </a:ext>
                </a:extLst>
              </p:cNvPr>
              <p:cNvSpPr/>
              <p:nvPr/>
            </p:nvSpPr>
            <p:spPr>
              <a:xfrm rot="16200000">
                <a:off x="4506661" y="2301373"/>
                <a:ext cx="678346" cy="207872"/>
              </a:xfrm>
              <a:prstGeom prst="roundRect">
                <a:avLst/>
              </a:prstGeom>
              <a:solidFill>
                <a:srgbClr val="FF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94A5FA8F-8F69-435A-BC18-4F9061734FB3}"/>
                  </a:ext>
                </a:extLst>
              </p:cNvPr>
              <p:cNvSpPr/>
              <p:nvPr/>
            </p:nvSpPr>
            <p:spPr>
              <a:xfrm rot="16200000">
                <a:off x="3846254" y="2967563"/>
                <a:ext cx="461107" cy="233160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9FDF4FA8-C300-493E-BD0C-2FDCEC1BCA1A}"/>
                  </a:ext>
                </a:extLst>
              </p:cNvPr>
              <p:cNvSpPr/>
              <p:nvPr/>
            </p:nvSpPr>
            <p:spPr>
              <a:xfrm rot="16200000">
                <a:off x="5910202" y="2187381"/>
                <a:ext cx="681419" cy="442010"/>
              </a:xfrm>
              <a:prstGeom prst="roundRect">
                <a:avLst/>
              </a:prstGeom>
              <a:solidFill>
                <a:srgbClr val="FF99CC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2C7C9010-4775-4F2A-85BB-7A3EBB9979CF}"/>
                  </a:ext>
                </a:extLst>
              </p:cNvPr>
              <p:cNvSpPr/>
              <p:nvPr/>
            </p:nvSpPr>
            <p:spPr>
              <a:xfrm rot="16200000">
                <a:off x="5915443" y="1400588"/>
                <a:ext cx="681419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1E93537D-59D2-4F32-A642-5534F1FD23F4}"/>
                  </a:ext>
                </a:extLst>
              </p:cNvPr>
              <p:cNvSpPr/>
              <p:nvPr/>
            </p:nvSpPr>
            <p:spPr>
              <a:xfrm rot="16200000">
                <a:off x="3804991" y="3153078"/>
                <a:ext cx="330721" cy="443183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8006AB82-6680-45D5-896F-77CE4ECD8966}"/>
                  </a:ext>
                </a:extLst>
              </p:cNvPr>
              <p:cNvSpPr/>
              <p:nvPr/>
            </p:nvSpPr>
            <p:spPr>
              <a:xfrm rot="16200000">
                <a:off x="6053514" y="3108377"/>
                <a:ext cx="4172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E78E987B-4FB6-4561-99C7-F973B4D2DE79}"/>
                  </a:ext>
                </a:extLst>
              </p:cNvPr>
              <p:cNvSpPr/>
              <p:nvPr/>
            </p:nvSpPr>
            <p:spPr>
              <a:xfrm rot="16200000">
                <a:off x="6042391" y="2054790"/>
                <a:ext cx="413968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59C7230C-0386-4431-9E37-29B1EC489F27}"/>
                  </a:ext>
                </a:extLst>
              </p:cNvPr>
              <p:cNvSpPr/>
              <p:nvPr/>
            </p:nvSpPr>
            <p:spPr>
              <a:xfrm rot="16200000">
                <a:off x="3003605" y="3110149"/>
                <a:ext cx="420818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A680D9E5-4D62-43EE-BBB2-97E7519147D0}"/>
                  </a:ext>
                </a:extLst>
              </p:cNvPr>
              <p:cNvSpPr/>
              <p:nvPr/>
            </p:nvSpPr>
            <p:spPr>
              <a:xfrm rot="16200000">
                <a:off x="3741265" y="1279071"/>
                <a:ext cx="456049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976075F0-3150-4F62-900B-CEE68AE18B53}"/>
                  </a:ext>
                </a:extLst>
              </p:cNvPr>
              <p:cNvSpPr/>
              <p:nvPr/>
            </p:nvSpPr>
            <p:spPr>
              <a:xfrm rot="16200000">
                <a:off x="4387751" y="2973342"/>
                <a:ext cx="674637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DF8CE3EA-E1AB-4B7C-B36B-8F41038307A5}"/>
                  </a:ext>
                </a:extLst>
              </p:cNvPr>
              <p:cNvSpPr/>
              <p:nvPr/>
            </p:nvSpPr>
            <p:spPr>
              <a:xfrm rot="16200000">
                <a:off x="5157056" y="2183696"/>
                <a:ext cx="678347" cy="443184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5BB6A8A-EE2D-45FD-B2C6-B668EC055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378" y="1351039"/>
              <a:ext cx="71184" cy="312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EB378DE-7BCC-464B-AA2F-4E7821E6A288}"/>
                </a:ext>
              </a:extLst>
            </p:cNvPr>
            <p:cNvSpPr txBox="1"/>
            <p:nvPr/>
          </p:nvSpPr>
          <p:spPr>
            <a:xfrm>
              <a:off x="8217338" y="1061248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62E21CF-7EBE-4EB8-B2F9-341BF4DABF1D}"/>
                </a:ext>
              </a:extLst>
            </p:cNvPr>
            <p:cNvSpPr txBox="1"/>
            <p:nvPr/>
          </p:nvSpPr>
          <p:spPr>
            <a:xfrm>
              <a:off x="5288684" y="1066335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BE9C129-AA51-4018-AA21-1C8D72214426}"/>
                </a:ext>
              </a:extLst>
            </p:cNvPr>
            <p:cNvSpPr txBox="1"/>
            <p:nvPr/>
          </p:nvSpPr>
          <p:spPr>
            <a:xfrm>
              <a:off x="5288683" y="4765320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61F24C6-3D5A-4194-A68F-674D01CE1E8E}"/>
                </a:ext>
              </a:extLst>
            </p:cNvPr>
            <p:cNvSpPr txBox="1"/>
            <p:nvPr/>
          </p:nvSpPr>
          <p:spPr>
            <a:xfrm>
              <a:off x="8178994" y="4746126"/>
              <a:ext cx="922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Lat-</a:t>
              </a:r>
              <a:r>
                <a:rPr lang="en-US" sz="2000" dirty="0" err="1"/>
                <a:t>crit</a:t>
              </a:r>
              <a:endParaRPr lang="en-US" sz="2000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6AF13BB-6365-4A2B-9DE7-0990740DE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7292" y="1363950"/>
              <a:ext cx="71184" cy="312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BA18C45-E505-4AA2-A4BF-B528D63553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7480" y="4556890"/>
              <a:ext cx="98695" cy="293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63E8C2A-8F0A-4540-8A75-9A754B3F8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3282" y="4540092"/>
              <a:ext cx="98695" cy="293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49148ED-2E48-4A7C-85BA-AFE0CC2AA39D}"/>
              </a:ext>
            </a:extLst>
          </p:cNvPr>
          <p:cNvCxnSpPr>
            <a:cxnSpLocks/>
          </p:cNvCxnSpPr>
          <p:nvPr/>
        </p:nvCxnSpPr>
        <p:spPr>
          <a:xfrm>
            <a:off x="4585262" y="3739820"/>
            <a:ext cx="2611951" cy="0"/>
          </a:xfrm>
          <a:prstGeom prst="straightConnector1">
            <a:avLst/>
          </a:prstGeom>
          <a:ln w="104775">
            <a:solidFill>
              <a:srgbClr val="1433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A3457B6E-44BF-45EF-AB2B-788C661349BC}"/>
              </a:ext>
            </a:extLst>
          </p:cNvPr>
          <p:cNvSpPr txBox="1"/>
          <p:nvPr/>
        </p:nvSpPr>
        <p:spPr>
          <a:xfrm>
            <a:off x="4411328" y="2875552"/>
            <a:ext cx="280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Execute Jigsaw on batch apps within each VM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C2D86D3-2B71-440B-94CD-CBDD4C79BBA6}"/>
              </a:ext>
            </a:extLst>
          </p:cNvPr>
          <p:cNvSpPr txBox="1"/>
          <p:nvPr/>
        </p:nvSpPr>
        <p:spPr>
          <a:xfrm>
            <a:off x="139908" y="6438082"/>
            <a:ext cx="488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Beckmann et al., Jigsaw, PACT 2013</a:t>
            </a:r>
          </a:p>
        </p:txBody>
      </p:sp>
    </p:spTree>
    <p:extLst>
      <p:ext uri="{BB962C8B-B14F-4D97-AF65-F5344CB8AC3E}">
        <p14:creationId xmlns:p14="http://schemas.microsoft.com/office/powerpoint/2010/main" val="2101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5333-8CEA-4509-8160-00A2BD4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Jumanji Hardware (borrowed from Jigsaw)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4726DB0-C9E4-484E-91EE-266FC3963E87}"/>
              </a:ext>
            </a:extLst>
          </p:cNvPr>
          <p:cNvGrpSpPr/>
          <p:nvPr/>
        </p:nvGrpSpPr>
        <p:grpSpPr>
          <a:xfrm>
            <a:off x="5007848" y="1129299"/>
            <a:ext cx="3886198" cy="3220307"/>
            <a:chOff x="5007848" y="1129299"/>
            <a:chExt cx="3886198" cy="322030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B98B48F-942E-437F-8825-73EEDB49A86A}"/>
                </a:ext>
              </a:extLst>
            </p:cNvPr>
            <p:cNvSpPr/>
            <p:nvPr/>
          </p:nvSpPr>
          <p:spPr>
            <a:xfrm rot="16200000">
              <a:off x="5340793" y="796354"/>
              <a:ext cx="3220307" cy="3886198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E8FD21-E368-43C3-A3C8-9D30438324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0419" y="1970586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17485-DA01-4508-B78F-E40D948D63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8125" y="1191842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8AA364-8EAC-47A5-88AF-D5AAD3A4F3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55082" y="426888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A7E415-3FF0-433F-80B4-933985FD57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62787" y="-351857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A3A1F6-349E-449B-B2FF-CB098F75F0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8035" y="2672711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36F557-49E4-4A92-B4EF-989E4FDEDC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30999" y="2713892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480011-726C-41E1-B137-EA898EF142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12767" y="2701027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5C40FF-4037-47F3-A8C4-5D1556E00F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61904" y="2694412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9EF04C-6A2A-461B-B692-D925AEAC01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29711" y="2713967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566D90-3264-49CB-8C1B-243326B6D1EA}"/>
                </a:ext>
              </a:extLst>
            </p:cNvPr>
            <p:cNvGrpSpPr/>
            <p:nvPr/>
          </p:nvGrpSpPr>
          <p:grpSpPr>
            <a:xfrm>
              <a:off x="5085135" y="1207104"/>
              <a:ext cx="3738211" cy="694343"/>
              <a:chOff x="1990221" y="1349879"/>
              <a:chExt cx="3293904" cy="55941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E608D83-BE9E-4831-8F5C-4BFF052C3673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7961DBE2-1D9D-43C2-906E-E645A87DE7A7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9D657B17-5A4A-4CFA-87CD-539FE7B7E3B2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6F157A9-4EF4-4694-8500-3C5AD2599029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933703CF-83E5-40F0-9EE1-9A36D64FDBE2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A051BA0C-628F-43E5-85F5-B0D1E1C39E34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F8EF346-DB73-4CDB-8CAE-A05B3E83DD40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F3687247-CF5C-47E4-AA52-7FE16CD2B788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914981E4-1968-4E96-BADA-EA1DC6FD0EB7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7DE1695-7F60-465E-936C-7ABB8FDAA8E4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A52029CF-1F9F-4962-8907-5A0FF9484FBF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A586C290-DFBC-4D6E-9D06-DEF9AEA10003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9CC316B-AE79-47BB-8205-F46E8E862810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7F537EC0-FDF2-424F-87B3-E98C80AC0E51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60A8670F-69CD-4DCA-9B2F-0882C7C82976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DC5C6A-C1D7-4626-A63D-FA5CE19034DE}"/>
                </a:ext>
              </a:extLst>
            </p:cNvPr>
            <p:cNvGrpSpPr/>
            <p:nvPr/>
          </p:nvGrpSpPr>
          <p:grpSpPr>
            <a:xfrm>
              <a:off x="5085135" y="1997105"/>
              <a:ext cx="3738211" cy="694343"/>
              <a:chOff x="1990221" y="1349879"/>
              <a:chExt cx="3293904" cy="55941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1F1F09C-8286-4223-9B85-4CEE3F709BF4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109823F0-D3C1-4A0B-929F-1A7877BC46CC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2719B13-A4CA-4C39-B159-F42059037694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B3EA074-1711-4231-A213-C1E8BC97DCE8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B999A992-877F-4490-8CA8-FD7EB5721887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D6EE14-C65C-47A4-B8F1-F374B53B5271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B0D217F-7DAB-40B7-AAD3-64837F73B769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BA2F5667-A010-48CC-A7E7-D2C3AB22DA94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F4A20505-16DB-495C-B82E-4E1D0B3519C0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94892CC-A59A-49D6-B7C8-4565627C5AD0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71DBFAC4-F269-4E72-9E16-E2F073A0F511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D6AC60BC-7944-4C10-BF21-B0C96DB32431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64C99AF-4408-455D-8186-C08200C1173D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D2B10CEB-2693-4608-B888-6781BD11E3C1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163FBE44-9A4D-4E2A-BBA1-EDBBF3BF2879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70E65A4-F704-4291-A5FC-167B57ABA426}"/>
                </a:ext>
              </a:extLst>
            </p:cNvPr>
            <p:cNvGrpSpPr/>
            <p:nvPr/>
          </p:nvGrpSpPr>
          <p:grpSpPr>
            <a:xfrm>
              <a:off x="5085135" y="2787106"/>
              <a:ext cx="3738211" cy="694343"/>
              <a:chOff x="1990221" y="1349879"/>
              <a:chExt cx="3293904" cy="55941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AD13522-4AFE-4B75-A9F0-1F5765E1820C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402EBB3-27DC-488B-9A15-20800255C200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48C7C4E-9602-403E-9353-BF423EB7389C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DD4A424-3561-4569-BD56-3D1B3C97FD54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6498445B-74B8-40CC-900C-E8B93928C540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56C9F9FA-2134-4325-AA2F-677CFCFB88AD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6D073FF-8D0A-40C5-B41E-A24CF1FE966C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8968EE6-AA17-469A-9BF4-8ABBF1A34A0A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26D7631-9BE1-4754-A1B7-D3468D6F5AAC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A4CB419-5233-4EEE-A9F2-1A3DAA0EFF76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40C5A75-2984-4ECB-A2CC-4C1577925C75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286606CF-B0B8-4296-ADD5-76A2154F353F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A2B75A2-8BF6-472B-AD80-51955D3D9A72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4ED74B8-2E1A-4E17-B341-4081B166998C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6BE16EC-B586-40A0-BE21-C46F88A11A2B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8239281-37D5-48AB-814A-6E239D0D10D3}"/>
                </a:ext>
              </a:extLst>
            </p:cNvPr>
            <p:cNvGrpSpPr/>
            <p:nvPr/>
          </p:nvGrpSpPr>
          <p:grpSpPr>
            <a:xfrm>
              <a:off x="5085135" y="3577105"/>
              <a:ext cx="3738211" cy="694343"/>
              <a:chOff x="1990221" y="1349879"/>
              <a:chExt cx="3293904" cy="5594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1E81CBC-5AC2-476C-9EAF-932DBB8F879C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B23B30B-7034-4A27-8A53-5A42B2CB9CC1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DBB91CD8-E72A-4AA4-9DB7-1B59C82B3D73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7D9DCA1-6B91-483B-8699-3F7AF49A6839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4714D14-CC6C-4079-8A41-E2A02C88AC1A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EC1A413-5562-486E-B6C3-730A5CE3ADD2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8F0441-3253-43C7-B71E-891B4FBD648C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D67B6892-B3DC-4BDD-84CE-82770D6E7A7A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E3B73DA6-CE97-45E5-B0A5-D6C55284A46A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ACC0B12-D78A-4550-8E0D-8191DF01AFA7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EAAB609F-7E7C-4BCB-B5D2-45905F3F61FC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7B4F05BF-5F69-4946-8DAA-BBF8B660E57B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E1830F0-6647-471C-B2BF-C77EABEAB3E0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63BFDB55-F941-4084-9DC0-C2951BACB0ED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AD7867A5-07D3-40E8-A1CC-ED7A50738690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C474F4-491A-40D0-AC75-8537DA8E6F46}"/>
              </a:ext>
            </a:extLst>
          </p:cNvPr>
          <p:cNvGrpSpPr/>
          <p:nvPr/>
        </p:nvGrpSpPr>
        <p:grpSpPr>
          <a:xfrm>
            <a:off x="8601754" y="842926"/>
            <a:ext cx="863788" cy="1496122"/>
            <a:chOff x="4742985" y="742359"/>
            <a:chExt cx="761122" cy="12053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C5B2B23-6FD3-4D7A-AF63-89534CEF1A99}"/>
                </a:ext>
              </a:extLst>
            </p:cNvPr>
            <p:cNvSpPr txBox="1"/>
            <p:nvPr/>
          </p:nvSpPr>
          <p:spPr>
            <a:xfrm rot="3039098">
              <a:off x="4837386" y="1070526"/>
              <a:ext cx="994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LLC banks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8130F-BD05-4B5F-BA15-EB5A21C4A932}"/>
                </a:ext>
              </a:extLst>
            </p:cNvPr>
            <p:cNvGrpSpPr/>
            <p:nvPr/>
          </p:nvGrpSpPr>
          <p:grpSpPr>
            <a:xfrm>
              <a:off x="4742985" y="1167863"/>
              <a:ext cx="460942" cy="779883"/>
              <a:chOff x="4742985" y="1167863"/>
              <a:chExt cx="460942" cy="77988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E98461C-1E09-434D-B026-27A5D7977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2985" y="1167863"/>
                <a:ext cx="312160" cy="103376"/>
              </a:xfrm>
              <a:prstGeom prst="straightConnector1">
                <a:avLst/>
              </a:prstGeom>
              <a:ln w="158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7A5FD19-52CE-4D7D-B3D3-4281F4BD18DE}"/>
                  </a:ext>
                </a:extLst>
              </p:cNvPr>
              <p:cNvCxnSpPr>
                <a:cxnSpLocks/>
                <a:stCxn id="48" idx="2"/>
              </p:cNvCxnSpPr>
              <p:nvPr/>
            </p:nvCxnSpPr>
            <p:spPr>
              <a:xfrm flipH="1">
                <a:off x="4772723" y="1347130"/>
                <a:ext cx="431204" cy="600616"/>
              </a:xfrm>
              <a:prstGeom prst="straightConnector1">
                <a:avLst/>
              </a:prstGeom>
              <a:ln w="158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A47FD1-2625-48E9-BD30-C526C576F024}"/>
              </a:ext>
            </a:extLst>
          </p:cNvPr>
          <p:cNvCxnSpPr>
            <a:cxnSpLocks/>
            <a:stCxn id="80" idx="3"/>
          </p:cNvCxnSpPr>
          <p:nvPr/>
        </p:nvCxnSpPr>
        <p:spPr>
          <a:xfrm flipH="1" flipV="1">
            <a:off x="4320212" y="1225146"/>
            <a:ext cx="868859" cy="15619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900CA0-0442-420E-A673-F0D433D29A5C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320210" y="3481448"/>
            <a:ext cx="868861" cy="75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9B5772-8F9B-4F7F-9B1C-B58C41383EB7}"/>
              </a:ext>
            </a:extLst>
          </p:cNvPr>
          <p:cNvSpPr/>
          <p:nvPr/>
        </p:nvSpPr>
        <p:spPr>
          <a:xfrm>
            <a:off x="2849968" y="1123650"/>
            <a:ext cx="1548736" cy="3225957"/>
          </a:xfrm>
          <a:prstGeom prst="roundRect">
            <a:avLst>
              <a:gd name="adj" fmla="val 14173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EAE674-7203-47F2-81DB-CFD7C080DE6D}"/>
              </a:ext>
            </a:extLst>
          </p:cNvPr>
          <p:cNvSpPr/>
          <p:nvPr/>
        </p:nvSpPr>
        <p:spPr>
          <a:xfrm>
            <a:off x="2915100" y="1199376"/>
            <a:ext cx="1407838" cy="1565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Out-of-order core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466F4B-AD4D-4395-A548-D4CA1EC3BC22}"/>
              </a:ext>
            </a:extLst>
          </p:cNvPr>
          <p:cNvSpPr/>
          <p:nvPr/>
        </p:nvSpPr>
        <p:spPr>
          <a:xfrm>
            <a:off x="3405701" y="2827503"/>
            <a:ext cx="429482" cy="499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5D5C5F-DB15-4639-9577-27BEEE98DBB9}"/>
              </a:ext>
            </a:extLst>
          </p:cNvPr>
          <p:cNvSpPr/>
          <p:nvPr/>
        </p:nvSpPr>
        <p:spPr>
          <a:xfrm>
            <a:off x="2917942" y="2833656"/>
            <a:ext cx="429482" cy="499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57150A-98C7-45D6-ADBF-C6CAC97D7471}"/>
              </a:ext>
            </a:extLst>
          </p:cNvPr>
          <p:cNvSpPr/>
          <p:nvPr/>
        </p:nvSpPr>
        <p:spPr>
          <a:xfrm>
            <a:off x="3893457" y="2819104"/>
            <a:ext cx="429481" cy="4995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C9D1A0-194B-4A44-A6B0-FF55550AD7E9}"/>
              </a:ext>
            </a:extLst>
          </p:cNvPr>
          <p:cNvSpPr/>
          <p:nvPr/>
        </p:nvSpPr>
        <p:spPr>
          <a:xfrm>
            <a:off x="2872030" y="289569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CB8D93-C3F3-473E-9F31-373E6C5D9443}"/>
              </a:ext>
            </a:extLst>
          </p:cNvPr>
          <p:cNvSpPr/>
          <p:nvPr/>
        </p:nvSpPr>
        <p:spPr>
          <a:xfrm>
            <a:off x="3382811" y="289261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2C90F-EF25-48C9-8382-EB7FEE46E303}"/>
              </a:ext>
            </a:extLst>
          </p:cNvPr>
          <p:cNvSpPr/>
          <p:nvPr/>
        </p:nvSpPr>
        <p:spPr>
          <a:xfrm>
            <a:off x="3853943" y="2886935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8D7A07-A102-4B7D-952B-D646E15DDA30}"/>
              </a:ext>
            </a:extLst>
          </p:cNvPr>
          <p:cNvSpPr/>
          <p:nvPr/>
        </p:nvSpPr>
        <p:spPr>
          <a:xfrm>
            <a:off x="2922911" y="3394274"/>
            <a:ext cx="912267" cy="8904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A3A105-4F89-4828-BE27-2956BEC0E39B}"/>
              </a:ext>
            </a:extLst>
          </p:cNvPr>
          <p:cNvSpPr/>
          <p:nvPr/>
        </p:nvSpPr>
        <p:spPr>
          <a:xfrm>
            <a:off x="3888190" y="3394273"/>
            <a:ext cx="434748" cy="3987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08883-ED2E-4E5F-95E4-368190F0D714}"/>
              </a:ext>
            </a:extLst>
          </p:cNvPr>
          <p:cNvSpPr/>
          <p:nvPr/>
        </p:nvSpPr>
        <p:spPr>
          <a:xfrm>
            <a:off x="3826158" y="3412289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VTB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144FF7-F627-42A9-830E-5DA29FE2063F}"/>
              </a:ext>
            </a:extLst>
          </p:cNvPr>
          <p:cNvSpPr/>
          <p:nvPr/>
        </p:nvSpPr>
        <p:spPr>
          <a:xfrm>
            <a:off x="3885462" y="3870489"/>
            <a:ext cx="434748" cy="3987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336972-51EE-45BE-92FC-DA0934C0AA05}"/>
              </a:ext>
            </a:extLst>
          </p:cNvPr>
          <p:cNvSpPr/>
          <p:nvPr/>
        </p:nvSpPr>
        <p:spPr>
          <a:xfrm>
            <a:off x="3758831" y="393196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UMON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C0E9D7-7A09-4755-922D-7BF631AA7736}"/>
              </a:ext>
            </a:extLst>
          </p:cNvPr>
          <p:cNvCxnSpPr/>
          <p:nvPr/>
        </p:nvCxnSpPr>
        <p:spPr>
          <a:xfrm>
            <a:off x="3132678" y="2646469"/>
            <a:ext cx="0" cy="29107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5546B-2DD1-44CF-8FFE-EE0D2B1811D7}"/>
              </a:ext>
            </a:extLst>
          </p:cNvPr>
          <p:cNvCxnSpPr/>
          <p:nvPr/>
        </p:nvCxnSpPr>
        <p:spPr>
          <a:xfrm>
            <a:off x="3619829" y="2646469"/>
            <a:ext cx="0" cy="29107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C0291-49DC-4523-9B27-093420541F26}"/>
              </a:ext>
            </a:extLst>
          </p:cNvPr>
          <p:cNvCxnSpPr/>
          <p:nvPr/>
        </p:nvCxnSpPr>
        <p:spPr>
          <a:xfrm>
            <a:off x="3132678" y="3230279"/>
            <a:ext cx="0" cy="29107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C155E-DBA8-4F4A-8B16-01FFE4D2192A}"/>
              </a:ext>
            </a:extLst>
          </p:cNvPr>
          <p:cNvCxnSpPr/>
          <p:nvPr/>
        </p:nvCxnSpPr>
        <p:spPr>
          <a:xfrm>
            <a:off x="3619019" y="3230279"/>
            <a:ext cx="0" cy="29107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088C6-8034-4168-B8CA-ADA4E4F61D1D}"/>
              </a:ext>
            </a:extLst>
          </p:cNvPr>
          <p:cNvCxnSpPr>
            <a:cxnSpLocks/>
          </p:cNvCxnSpPr>
          <p:nvPr/>
        </p:nvCxnSpPr>
        <p:spPr>
          <a:xfrm flipH="1">
            <a:off x="2726458" y="3844018"/>
            <a:ext cx="28073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7F3680-A79D-4A9C-B84F-F369DE16A600}"/>
              </a:ext>
            </a:extLst>
          </p:cNvPr>
          <p:cNvCxnSpPr/>
          <p:nvPr/>
        </p:nvCxnSpPr>
        <p:spPr>
          <a:xfrm>
            <a:off x="4101549" y="2646469"/>
            <a:ext cx="0" cy="29107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5D085A-462A-4497-AE6D-5E565157693A}"/>
              </a:ext>
            </a:extLst>
          </p:cNvPr>
          <p:cNvCxnSpPr/>
          <p:nvPr/>
        </p:nvCxnSpPr>
        <p:spPr>
          <a:xfrm>
            <a:off x="4106434" y="3213001"/>
            <a:ext cx="0" cy="29107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6040A9-39C7-4D9E-85C5-FCA424293422}"/>
              </a:ext>
            </a:extLst>
          </p:cNvPr>
          <p:cNvCxnSpPr>
            <a:cxnSpLocks/>
          </p:cNvCxnSpPr>
          <p:nvPr/>
        </p:nvCxnSpPr>
        <p:spPr>
          <a:xfrm flipH="1">
            <a:off x="2726458" y="3593644"/>
            <a:ext cx="1168682" cy="0"/>
          </a:xfrm>
          <a:prstGeom prst="straightConnector1">
            <a:avLst/>
          </a:prstGeom>
          <a:ln w="15875">
            <a:solidFill>
              <a:schemeClr val="accent5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517C72-522E-40EF-8C75-2D888990CE9E}"/>
              </a:ext>
            </a:extLst>
          </p:cNvPr>
          <p:cNvSpPr txBox="1"/>
          <p:nvPr/>
        </p:nvSpPr>
        <p:spPr>
          <a:xfrm>
            <a:off x="3075801" y="3548800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LLC bank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AC4043-F431-406D-BA82-35AA1BAE0DA3}"/>
              </a:ext>
            </a:extLst>
          </p:cNvPr>
          <p:cNvCxnSpPr>
            <a:cxnSpLocks/>
          </p:cNvCxnSpPr>
          <p:nvPr/>
        </p:nvCxnSpPr>
        <p:spPr>
          <a:xfrm>
            <a:off x="3709251" y="3984938"/>
            <a:ext cx="289383" cy="0"/>
          </a:xfrm>
          <a:prstGeom prst="straightConnector1">
            <a:avLst/>
          </a:prstGeom>
          <a:ln w="15875">
            <a:solidFill>
              <a:schemeClr val="accent5">
                <a:lumMod val="50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E909DC-6B40-4662-9207-E6BDC8114BE9}"/>
              </a:ext>
            </a:extLst>
          </p:cNvPr>
          <p:cNvSpPr txBox="1"/>
          <p:nvPr/>
        </p:nvSpPr>
        <p:spPr>
          <a:xfrm>
            <a:off x="4057566" y="322261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VC id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02B80037-B34E-47FA-AEF7-32A182C6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23</a:t>
            </a:fld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73A938-3219-491F-9562-AE1231519F14}"/>
              </a:ext>
            </a:extLst>
          </p:cNvPr>
          <p:cNvSpPr txBox="1"/>
          <p:nvPr/>
        </p:nvSpPr>
        <p:spPr>
          <a:xfrm>
            <a:off x="231844" y="3117053"/>
            <a:ext cx="242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Modified: TLB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Added: VTB, UMON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7257F7E-2E71-4A98-B0C3-84D8962FA2AA}"/>
              </a:ext>
            </a:extLst>
          </p:cNvPr>
          <p:cNvGrpSpPr/>
          <p:nvPr/>
        </p:nvGrpSpPr>
        <p:grpSpPr>
          <a:xfrm>
            <a:off x="3420123" y="5215881"/>
            <a:ext cx="2936111" cy="1364402"/>
            <a:chOff x="3420123" y="5215881"/>
            <a:chExt cx="2936111" cy="1364402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7007E518-E906-47A8-98DC-25801895C454}"/>
                </a:ext>
              </a:extLst>
            </p:cNvPr>
            <p:cNvSpPr/>
            <p:nvPr/>
          </p:nvSpPr>
          <p:spPr>
            <a:xfrm>
              <a:off x="3420123" y="5280060"/>
              <a:ext cx="2936111" cy="1300223"/>
            </a:xfrm>
            <a:prstGeom prst="roundRect">
              <a:avLst>
                <a:gd name="adj" fmla="val 8941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7B954D-05E3-4631-8F74-5458138EA7D2}"/>
                </a:ext>
              </a:extLst>
            </p:cNvPr>
            <p:cNvSpPr/>
            <p:nvPr/>
          </p:nvSpPr>
          <p:spPr>
            <a:xfrm>
              <a:off x="3539729" y="5746906"/>
              <a:ext cx="544010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E40D896-A9D4-4547-9186-8156340935BA}"/>
                </a:ext>
              </a:extLst>
            </p:cNvPr>
            <p:cNvSpPr/>
            <p:nvPr/>
          </p:nvSpPr>
          <p:spPr>
            <a:xfrm>
              <a:off x="3539729" y="5916668"/>
              <a:ext cx="544010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89619C8-9EF4-4C55-9F2E-1B7D92BF15E5}"/>
                </a:ext>
              </a:extLst>
            </p:cNvPr>
            <p:cNvSpPr/>
            <p:nvPr/>
          </p:nvSpPr>
          <p:spPr>
            <a:xfrm>
              <a:off x="3539729" y="6086430"/>
              <a:ext cx="544010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0552E89-FEB7-4EC5-AD7A-2DDEB471A016}"/>
                </a:ext>
              </a:extLst>
            </p:cNvPr>
            <p:cNvSpPr/>
            <p:nvPr/>
          </p:nvSpPr>
          <p:spPr>
            <a:xfrm>
              <a:off x="3539729" y="6256192"/>
              <a:ext cx="544010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C6CC3F9-D557-4296-A0E2-D43A8C7B8AAE}"/>
                </a:ext>
              </a:extLst>
            </p:cNvPr>
            <p:cNvSpPr/>
            <p:nvPr/>
          </p:nvSpPr>
          <p:spPr>
            <a:xfrm>
              <a:off x="4151258" y="5746906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6BE5E8C-E657-4A57-9ED5-A19D087BE64C}"/>
                </a:ext>
              </a:extLst>
            </p:cNvPr>
            <p:cNvSpPr/>
            <p:nvPr/>
          </p:nvSpPr>
          <p:spPr>
            <a:xfrm>
              <a:off x="4151258" y="5916668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B0F2047-DBB4-4BDB-A347-874A1CCFEACB}"/>
                </a:ext>
              </a:extLst>
            </p:cNvPr>
            <p:cNvSpPr/>
            <p:nvPr/>
          </p:nvSpPr>
          <p:spPr>
            <a:xfrm>
              <a:off x="4151258" y="6086430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86A0DBB-73D5-4B59-AD36-F1EAB15CC409}"/>
                </a:ext>
              </a:extLst>
            </p:cNvPr>
            <p:cNvSpPr/>
            <p:nvPr/>
          </p:nvSpPr>
          <p:spPr>
            <a:xfrm>
              <a:off x="4151258" y="6256192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68853D9-D7D7-4FED-A99C-4BD2BB2B1BF4}"/>
                </a:ext>
              </a:extLst>
            </p:cNvPr>
            <p:cNvSpPr txBox="1"/>
            <p:nvPr/>
          </p:nvSpPr>
          <p:spPr>
            <a:xfrm>
              <a:off x="3497385" y="5485429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solidFill>
                    <a:schemeClr val="accent1"/>
                  </a:solidFill>
                </a:rPr>
                <a:t>VC ids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057BC72-5119-4646-BC62-0BBFC700C9BE}"/>
                </a:ext>
              </a:extLst>
            </p:cNvPr>
            <p:cNvSpPr txBox="1"/>
            <p:nvPr/>
          </p:nvSpPr>
          <p:spPr>
            <a:xfrm>
              <a:off x="4277729" y="5485428"/>
              <a:ext cx="180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solidFill>
                    <a:schemeClr val="accent1"/>
                  </a:solidFill>
                </a:rPr>
                <a:t>Placement descriptors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97F080B-E789-4DD7-BBDF-2BF632915C00}"/>
                </a:ext>
              </a:extLst>
            </p:cNvPr>
            <p:cNvSpPr/>
            <p:nvPr/>
          </p:nvSpPr>
          <p:spPr>
            <a:xfrm>
              <a:off x="4611499" y="5215881"/>
              <a:ext cx="553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VTB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4F31045-1C31-4A4B-9BEF-D8E9F36DBD6E}"/>
              </a:ext>
            </a:extLst>
          </p:cNvPr>
          <p:cNvGrpSpPr/>
          <p:nvPr/>
        </p:nvGrpSpPr>
        <p:grpSpPr>
          <a:xfrm>
            <a:off x="4151376" y="5930789"/>
            <a:ext cx="2062221" cy="369332"/>
            <a:chOff x="6664893" y="5930171"/>
            <a:chExt cx="2062221" cy="369332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A1F891B-413D-4425-A88A-AC5EBFBA8E86}"/>
                </a:ext>
              </a:extLst>
            </p:cNvPr>
            <p:cNvSpPr/>
            <p:nvPr/>
          </p:nvSpPr>
          <p:spPr>
            <a:xfrm>
              <a:off x="6664893" y="6086430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77983B-8CC6-4084-B523-8EC545DCA073}"/>
                </a:ext>
              </a:extLst>
            </p:cNvPr>
            <p:cNvSpPr/>
            <p:nvPr/>
          </p:nvSpPr>
          <p:spPr>
            <a:xfrm>
              <a:off x="6664893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86FFE92-337E-41A8-8C55-82A165D7B45B}"/>
                </a:ext>
              </a:extLst>
            </p:cNvPr>
            <p:cNvSpPr/>
            <p:nvPr/>
          </p:nvSpPr>
          <p:spPr>
            <a:xfrm>
              <a:off x="6664893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36E5AA-517C-4CF5-89B0-2093D9735E91}"/>
                </a:ext>
              </a:extLst>
            </p:cNvPr>
            <p:cNvSpPr/>
            <p:nvPr/>
          </p:nvSpPr>
          <p:spPr>
            <a:xfrm>
              <a:off x="6877096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01BA021-87DC-4E1F-B5F7-162DEC23F18B}"/>
                </a:ext>
              </a:extLst>
            </p:cNvPr>
            <p:cNvSpPr/>
            <p:nvPr/>
          </p:nvSpPr>
          <p:spPr>
            <a:xfrm>
              <a:off x="7089299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D7D404B-CBCB-401D-B698-2B19C40F1371}"/>
                </a:ext>
              </a:extLst>
            </p:cNvPr>
            <p:cNvSpPr/>
            <p:nvPr/>
          </p:nvSpPr>
          <p:spPr>
            <a:xfrm>
              <a:off x="7301502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6511773-DA52-4EBF-841D-E5895AA9A2D0}"/>
                </a:ext>
              </a:extLst>
            </p:cNvPr>
            <p:cNvSpPr/>
            <p:nvPr/>
          </p:nvSpPr>
          <p:spPr>
            <a:xfrm>
              <a:off x="7513705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0BFEA76-D370-4CD0-86A7-234D2D41440E}"/>
                </a:ext>
              </a:extLst>
            </p:cNvPr>
            <p:cNvSpPr/>
            <p:nvPr/>
          </p:nvSpPr>
          <p:spPr>
            <a:xfrm>
              <a:off x="8514911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C76DFD2-59BB-4139-B5F8-1391E6A78279}"/>
                </a:ext>
              </a:extLst>
            </p:cNvPr>
            <p:cNvSpPr/>
            <p:nvPr/>
          </p:nvSpPr>
          <p:spPr>
            <a:xfrm>
              <a:off x="8302708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2F74B71-81F4-4AC1-8C33-77FF8EA8E151}"/>
                </a:ext>
              </a:extLst>
            </p:cNvPr>
            <p:cNvSpPr/>
            <p:nvPr/>
          </p:nvSpPr>
          <p:spPr>
            <a:xfrm>
              <a:off x="7834899" y="5930171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06DAFCF-3B60-4DEB-8555-407744154612}"/>
              </a:ext>
            </a:extLst>
          </p:cNvPr>
          <p:cNvGrpSpPr/>
          <p:nvPr/>
        </p:nvGrpSpPr>
        <p:grpSpPr>
          <a:xfrm>
            <a:off x="6979345" y="6294711"/>
            <a:ext cx="1811123" cy="330372"/>
            <a:chOff x="6979345" y="6294711"/>
            <a:chExt cx="1811123" cy="330372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020FDB25-26E3-4157-8989-297EA6706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345" y="6294711"/>
              <a:ext cx="1" cy="301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B43665-C269-4C6C-ADDA-D7486CB4D761}"/>
                </a:ext>
              </a:extLst>
            </p:cNvPr>
            <p:cNvSpPr txBox="1"/>
            <p:nvPr/>
          </p:nvSpPr>
          <p:spPr>
            <a:xfrm>
              <a:off x="7033577" y="6317306"/>
              <a:ext cx="1756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0xBEEF</a:t>
              </a:r>
              <a:r>
                <a:rPr lang="en-US" sz="1400" dirty="0"/>
                <a:t> </a:t>
              </a:r>
              <a:r>
                <a:rPr lang="en-US" sz="1400" dirty="0">
                  <a:sym typeface="Wingdings" panose="05000000000000000000" pitchFamily="2" charset="2"/>
                </a:rPr>
                <a:t> </a:t>
              </a:r>
              <a:r>
                <a:rPr lang="en-US" sz="1400" dirty="0"/>
                <a:t>LLC bank 1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CA353E7-4869-48F2-BB6D-A1ED1D8B6423}"/>
              </a:ext>
            </a:extLst>
          </p:cNvPr>
          <p:cNvGrpSpPr/>
          <p:nvPr/>
        </p:nvGrpSpPr>
        <p:grpSpPr>
          <a:xfrm>
            <a:off x="6973551" y="5212023"/>
            <a:ext cx="1090699" cy="847400"/>
            <a:chOff x="6973551" y="5212023"/>
            <a:chExt cx="1090699" cy="84740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003E8B-957F-45AA-8078-EB399EDFA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3551" y="5777647"/>
              <a:ext cx="624239" cy="2817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A26E653-649C-4857-98E1-DCAEDD520DC0}"/>
                </a:ext>
              </a:extLst>
            </p:cNvPr>
            <p:cNvCxnSpPr>
              <a:cxnSpLocks/>
              <a:stCxn id="192" idx="2"/>
              <a:endCxn id="196" idx="0"/>
            </p:cNvCxnSpPr>
            <p:nvPr/>
          </p:nvCxnSpPr>
          <p:spPr>
            <a:xfrm flipH="1">
              <a:off x="7698490" y="5212023"/>
              <a:ext cx="3090" cy="2859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C8E9CAE-2DAE-4AB6-8FAE-5C9D392BAC31}"/>
                </a:ext>
              </a:extLst>
            </p:cNvPr>
            <p:cNvGrpSpPr/>
            <p:nvPr/>
          </p:nvGrpSpPr>
          <p:grpSpPr>
            <a:xfrm>
              <a:off x="7332730" y="5497929"/>
              <a:ext cx="731520" cy="380512"/>
              <a:chOff x="6269622" y="2528947"/>
              <a:chExt cx="731520" cy="380512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104F122-1A9D-4242-A0BB-7C3DFF295F65}"/>
                  </a:ext>
                </a:extLst>
              </p:cNvPr>
              <p:cNvSpPr/>
              <p:nvPr/>
            </p:nvSpPr>
            <p:spPr>
              <a:xfrm>
                <a:off x="6269622" y="2528947"/>
                <a:ext cx="731520" cy="365760"/>
              </a:xfrm>
              <a:prstGeom prst="ellipse">
                <a:avLst/>
              </a:prstGeom>
              <a:ln w="2857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29AFD66-3B84-467D-B780-B30403E15922}"/>
                  </a:ext>
                </a:extLst>
              </p:cNvPr>
              <p:cNvSpPr/>
              <p:nvPr/>
            </p:nvSpPr>
            <p:spPr>
              <a:xfrm>
                <a:off x="6323133" y="2540127"/>
                <a:ext cx="651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Hash</a:t>
                </a:r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092DF2E-0552-447B-85BC-77C8B62BF87D}"/>
              </a:ext>
            </a:extLst>
          </p:cNvPr>
          <p:cNvGrpSpPr/>
          <p:nvPr/>
        </p:nvGrpSpPr>
        <p:grpSpPr>
          <a:xfrm>
            <a:off x="8053411" y="5348905"/>
            <a:ext cx="718466" cy="706177"/>
            <a:chOff x="8053411" y="5348905"/>
            <a:chExt cx="718466" cy="706177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66626F3-CDA1-4FE8-B0EB-C34814798921}"/>
                </a:ext>
              </a:extLst>
            </p:cNvPr>
            <p:cNvCxnSpPr>
              <a:cxnSpLocks/>
            </p:cNvCxnSpPr>
            <p:nvPr/>
          </p:nvCxnSpPr>
          <p:spPr>
            <a:xfrm>
              <a:off x="8527533" y="5864582"/>
              <a:ext cx="66675" cy="190500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7D1F700-3509-4763-AE5D-50014D78C4D9}"/>
                </a:ext>
              </a:extLst>
            </p:cNvPr>
            <p:cNvSpPr txBox="1"/>
            <p:nvPr/>
          </p:nvSpPr>
          <p:spPr>
            <a:xfrm>
              <a:off x="8053411" y="5348905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bank id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4D755E4-24F8-45D8-AA8E-A854BB2F3023}"/>
              </a:ext>
            </a:extLst>
          </p:cNvPr>
          <p:cNvGrpSpPr/>
          <p:nvPr/>
        </p:nvGrpSpPr>
        <p:grpSpPr>
          <a:xfrm>
            <a:off x="4155458" y="5592991"/>
            <a:ext cx="2062221" cy="369332"/>
            <a:chOff x="6664893" y="5930171"/>
            <a:chExt cx="2062221" cy="369332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E59B407-9840-4F5C-995F-DA08FC4A3CD7}"/>
                </a:ext>
              </a:extLst>
            </p:cNvPr>
            <p:cNvSpPr/>
            <p:nvPr/>
          </p:nvSpPr>
          <p:spPr>
            <a:xfrm>
              <a:off x="6664893" y="6086430"/>
              <a:ext cx="2062221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CD8BD0-D6D7-4490-9FB4-82B5F68406EA}"/>
                </a:ext>
              </a:extLst>
            </p:cNvPr>
            <p:cNvSpPr/>
            <p:nvPr/>
          </p:nvSpPr>
          <p:spPr>
            <a:xfrm>
              <a:off x="6664893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5AC0956-2121-4832-A505-116167D60C68}"/>
                </a:ext>
              </a:extLst>
            </p:cNvPr>
            <p:cNvSpPr/>
            <p:nvPr/>
          </p:nvSpPr>
          <p:spPr>
            <a:xfrm>
              <a:off x="6664893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05808D0-CA7B-47D8-BA31-BE5672D9AE59}"/>
                </a:ext>
              </a:extLst>
            </p:cNvPr>
            <p:cNvSpPr/>
            <p:nvPr/>
          </p:nvSpPr>
          <p:spPr>
            <a:xfrm>
              <a:off x="6877096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2D46E07-43D9-4BDA-B380-1890C9CA94AA}"/>
                </a:ext>
              </a:extLst>
            </p:cNvPr>
            <p:cNvSpPr/>
            <p:nvPr/>
          </p:nvSpPr>
          <p:spPr>
            <a:xfrm>
              <a:off x="7089299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3BC3BCA-10B0-4BF8-BFA5-451D284A968B}"/>
                </a:ext>
              </a:extLst>
            </p:cNvPr>
            <p:cNvSpPr/>
            <p:nvPr/>
          </p:nvSpPr>
          <p:spPr>
            <a:xfrm>
              <a:off x="7301502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BC738E3-9B48-4978-A5E6-C07EFAC6881C}"/>
                </a:ext>
              </a:extLst>
            </p:cNvPr>
            <p:cNvSpPr/>
            <p:nvPr/>
          </p:nvSpPr>
          <p:spPr>
            <a:xfrm>
              <a:off x="7513705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FEDB87A-A4A3-40E8-9AAC-EFEF4DC41DE6}"/>
                </a:ext>
              </a:extLst>
            </p:cNvPr>
            <p:cNvSpPr/>
            <p:nvPr/>
          </p:nvSpPr>
          <p:spPr>
            <a:xfrm>
              <a:off x="8514911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D662CF0-BFC1-4FCD-9D16-413DD32900EA}"/>
                </a:ext>
              </a:extLst>
            </p:cNvPr>
            <p:cNvSpPr/>
            <p:nvPr/>
          </p:nvSpPr>
          <p:spPr>
            <a:xfrm>
              <a:off x="8302708" y="6086430"/>
              <a:ext cx="212203" cy="169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9D26495-5472-4F7E-9D29-CF73F09888F4}"/>
                </a:ext>
              </a:extLst>
            </p:cNvPr>
            <p:cNvSpPr/>
            <p:nvPr/>
          </p:nvSpPr>
          <p:spPr>
            <a:xfrm>
              <a:off x="7834899" y="5930171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46703DE-C666-4E8D-937B-0CCEC158A796}"/>
              </a:ext>
            </a:extLst>
          </p:cNvPr>
          <p:cNvGrpSpPr/>
          <p:nvPr/>
        </p:nvGrpSpPr>
        <p:grpSpPr>
          <a:xfrm>
            <a:off x="1109932" y="3218151"/>
            <a:ext cx="3879452" cy="2590282"/>
            <a:chOff x="1109932" y="3218151"/>
            <a:chExt cx="3879452" cy="259028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20E96BA-5E91-489D-8BC1-C230A96C1E06}"/>
                </a:ext>
              </a:extLst>
            </p:cNvPr>
            <p:cNvSpPr txBox="1"/>
            <p:nvPr/>
          </p:nvSpPr>
          <p:spPr>
            <a:xfrm>
              <a:off x="3293134" y="4634195"/>
              <a:ext cx="1277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VC id: 42</a:t>
              </a: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C6B90012-9AF9-46F8-A42A-1ADF1678D6FB}"/>
                </a:ext>
              </a:extLst>
            </p:cNvPr>
            <p:cNvSpPr/>
            <p:nvPr/>
          </p:nvSpPr>
          <p:spPr>
            <a:xfrm rot="2901817">
              <a:off x="1754517" y="2573566"/>
              <a:ext cx="2590282" cy="3879452"/>
            </a:xfrm>
            <a:prstGeom prst="arc">
              <a:avLst>
                <a:gd name="adj1" fmla="val 15802339"/>
                <a:gd name="adj2" fmla="val 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0E53A671-9B48-49EC-9410-DD8FCB7CE8A0}"/>
              </a:ext>
            </a:extLst>
          </p:cNvPr>
          <p:cNvSpPr txBox="1"/>
          <p:nvPr/>
        </p:nvSpPr>
        <p:spPr>
          <a:xfrm>
            <a:off x="4812090" y="4315625"/>
            <a:ext cx="42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20-core CMP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4CA788A-52AD-4C2B-ADF2-F7B541E304FF}"/>
              </a:ext>
            </a:extLst>
          </p:cNvPr>
          <p:cNvGrpSpPr/>
          <p:nvPr/>
        </p:nvGrpSpPr>
        <p:grpSpPr>
          <a:xfrm>
            <a:off x="2820981" y="3005231"/>
            <a:ext cx="5594897" cy="2206792"/>
            <a:chOff x="2820981" y="3005231"/>
            <a:chExt cx="5594897" cy="220679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5E908C1-4E03-4B55-A6A9-56DF7A0C7D63}"/>
                </a:ext>
              </a:extLst>
            </p:cNvPr>
            <p:cNvSpPr/>
            <p:nvPr/>
          </p:nvSpPr>
          <p:spPr>
            <a:xfrm>
              <a:off x="6987282" y="4842691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Addr</a:t>
              </a:r>
              <a:r>
                <a:rPr lang="en-US" dirty="0">
                  <a:solidFill>
                    <a:schemeClr val="accent1"/>
                  </a:solidFill>
                </a:rPr>
                <a:t>: 0xBEEF</a:t>
              </a:r>
              <a:endParaRPr lang="en-US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64503106-7AA5-4174-88EF-E982C840032D}"/>
                </a:ext>
              </a:extLst>
            </p:cNvPr>
            <p:cNvSpPr/>
            <p:nvPr/>
          </p:nvSpPr>
          <p:spPr>
            <a:xfrm rot="2114571" flipV="1">
              <a:off x="2820981" y="3005231"/>
              <a:ext cx="4667467" cy="1418924"/>
            </a:xfrm>
            <a:prstGeom prst="arc">
              <a:avLst>
                <a:gd name="adj1" fmla="val 15802339"/>
                <a:gd name="adj2" fmla="val 21500093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4495FA99-3B82-4D7E-897A-97F32F589D9F}"/>
              </a:ext>
            </a:extLst>
          </p:cNvPr>
          <p:cNvSpPr txBox="1"/>
          <p:nvPr/>
        </p:nvSpPr>
        <p:spPr>
          <a:xfrm>
            <a:off x="130077" y="6219487"/>
            <a:ext cx="281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Beckmann et al., Jigsaw, PACT 2013</a:t>
            </a:r>
          </a:p>
          <a:p>
            <a:r>
              <a:rPr lang="en-US" sz="1400" dirty="0">
                <a:solidFill>
                  <a:schemeClr val="tx2"/>
                </a:solidFill>
              </a:rPr>
              <a:t>Beckmann et al., CDCS, HPCA 2015</a:t>
            </a:r>
          </a:p>
        </p:txBody>
      </p:sp>
      <p:sp>
        <p:nvSpPr>
          <p:cNvPr id="179" name="Double Wave 178">
            <a:extLst>
              <a:ext uri="{FF2B5EF4-FFF2-40B4-BE49-F238E27FC236}">
                <a16:creationId xmlns:a16="http://schemas.microsoft.com/office/drawing/2014/main" id="{85B7AEAD-46D7-4F15-96AE-B162819D2A80}"/>
              </a:ext>
            </a:extLst>
          </p:cNvPr>
          <p:cNvSpPr/>
          <p:nvPr/>
        </p:nvSpPr>
        <p:spPr>
          <a:xfrm rot="5400000">
            <a:off x="4917890" y="3048723"/>
            <a:ext cx="540102" cy="167975"/>
          </a:xfrm>
          <a:prstGeom prst="doubleWave">
            <a:avLst>
              <a:gd name="adj1" fmla="val 12500"/>
              <a:gd name="adj2" fmla="val 2956"/>
            </a:avLst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4CDB737-331C-4ED1-AF81-E7FE5ADFDD68}"/>
              </a:ext>
            </a:extLst>
          </p:cNvPr>
          <p:cNvSpPr/>
          <p:nvPr/>
        </p:nvSpPr>
        <p:spPr>
          <a:xfrm rot="16200000">
            <a:off x="5903222" y="1389578"/>
            <a:ext cx="702071" cy="321668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D95E8-2EF0-463D-9CE4-4CD11385F931}"/>
              </a:ext>
            </a:extLst>
          </p:cNvPr>
          <p:cNvSpPr/>
          <p:nvPr/>
        </p:nvSpPr>
        <p:spPr>
          <a:xfrm rot="16200000">
            <a:off x="5045474" y="1493334"/>
            <a:ext cx="693813" cy="122412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24F2EC-951B-4E0B-8C1C-AA56E4FA80B3}"/>
              </a:ext>
            </a:extLst>
          </p:cNvPr>
          <p:cNvSpPr/>
          <p:nvPr/>
        </p:nvSpPr>
        <p:spPr>
          <a:xfrm rot="16200000">
            <a:off x="6617111" y="1436449"/>
            <a:ext cx="702073" cy="227387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Arc 232">
            <a:extLst>
              <a:ext uri="{FF2B5EF4-FFF2-40B4-BE49-F238E27FC236}">
                <a16:creationId xmlns:a16="http://schemas.microsoft.com/office/drawing/2014/main" id="{A4B21158-458F-4D4F-96FF-A965C750ED59}"/>
              </a:ext>
            </a:extLst>
          </p:cNvPr>
          <p:cNvSpPr/>
          <p:nvPr/>
        </p:nvSpPr>
        <p:spPr>
          <a:xfrm rot="17347446" flipV="1">
            <a:off x="3264292" y="-1087848"/>
            <a:ext cx="4878961" cy="9756027"/>
          </a:xfrm>
          <a:prstGeom prst="arc">
            <a:avLst>
              <a:gd name="adj1" fmla="val 14890460"/>
              <a:gd name="adj2" fmla="val 340849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7DF5352-AE83-4B99-8B36-4F752C1C3D54}"/>
              </a:ext>
            </a:extLst>
          </p:cNvPr>
          <p:cNvCxnSpPr>
            <a:cxnSpLocks/>
          </p:cNvCxnSpPr>
          <p:nvPr/>
        </p:nvCxnSpPr>
        <p:spPr>
          <a:xfrm rot="5400000">
            <a:off x="4953027" y="1780635"/>
            <a:ext cx="1593297" cy="774149"/>
          </a:xfrm>
          <a:prstGeom prst="bentConnector3">
            <a:avLst>
              <a:gd name="adj1" fmla="val 10006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3.33333E-6 L 0.20482 -0.00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9" grpId="0" animBg="1"/>
      <p:bldP spid="200" grpId="0" animBg="1"/>
      <p:bldP spid="3" grpId="0" animBg="1"/>
      <p:bldP spid="4" grpId="0" animBg="1"/>
      <p:bldP spid="2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F3319-45AD-4BB5-9809-B93A62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1DD11-475D-409A-B38C-E8BAB6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Motivation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Security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Tail latency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Prior D-NUCAs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Jumanji’s design</a:t>
            </a:r>
          </a:p>
          <a:p>
            <a:pPr>
              <a:spcBef>
                <a:spcPts val="2000"/>
              </a:spcBef>
            </a:pPr>
            <a:r>
              <a:rPr lang="en-US" sz="3200" b="1" dirty="0"/>
              <a:t>Evaluation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46B3-F0E7-4C8D-A848-E0D0B547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5564-1971-416A-9C0F-7789AA09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CF7E-415B-4BC2-91AA-07E144FF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20-core CMP based on Nehalem using </a:t>
            </a:r>
            <a:r>
              <a:rPr lang="en-US" dirty="0" err="1"/>
              <a:t>ZSim</a:t>
            </a:r>
            <a:endParaRPr lang="en-US" dirty="0"/>
          </a:p>
          <a:p>
            <a:r>
              <a:rPr lang="en-US" dirty="0"/>
              <a:t>20 single-threaded applications split into 4 VMs</a:t>
            </a:r>
          </a:p>
          <a:p>
            <a:r>
              <a:rPr lang="en-US" dirty="0"/>
              <a:t>Each VM has </a:t>
            </a:r>
          </a:p>
          <a:p>
            <a:pPr lvl="1"/>
            <a:r>
              <a:rPr lang="en-US" dirty="0"/>
              <a:t>1 latency-critical app (from </a:t>
            </a:r>
            <a:r>
              <a:rPr lang="en-US" dirty="0" err="1"/>
              <a:t>Tailbench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 batch apps (from SPEC CPU2006)</a:t>
            </a:r>
          </a:p>
          <a:p>
            <a:r>
              <a:rPr lang="en-US" dirty="0"/>
              <a:t>Latency-critical workloads</a:t>
            </a:r>
          </a:p>
          <a:p>
            <a:pPr lvl="1"/>
            <a:r>
              <a:rPr lang="en-US" dirty="0"/>
              <a:t>4 copies of the same latency-critical app</a:t>
            </a:r>
          </a:p>
          <a:p>
            <a:pPr lvl="1"/>
            <a:r>
              <a:rPr lang="en-US" dirty="0"/>
              <a:t>Random mixes of latency-critical apps</a:t>
            </a:r>
          </a:p>
          <a:p>
            <a:r>
              <a:rPr lang="en-US" dirty="0"/>
              <a:t>Batch workloads</a:t>
            </a:r>
          </a:p>
          <a:p>
            <a:pPr lvl="1"/>
            <a:r>
              <a:rPr lang="en-US" dirty="0"/>
              <a:t>40 random mixes of batch apps for each latency-critical workload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E933-7945-4716-B791-03877561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5564-1971-416A-9C0F-7789AA09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 – LLC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E933-7945-4716-B791-03877561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47CFFC-4615-4ECE-A7A3-88D556E15805}"/>
              </a:ext>
            </a:extLst>
          </p:cNvPr>
          <p:cNvGrpSpPr/>
          <p:nvPr/>
        </p:nvGrpSpPr>
        <p:grpSpPr>
          <a:xfrm>
            <a:off x="247254" y="1967208"/>
            <a:ext cx="2592293" cy="2144035"/>
            <a:chOff x="5631443" y="1838861"/>
            <a:chExt cx="3865706" cy="31972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CC7955F-2E78-4CB7-9BBE-851A9DB65FF5}"/>
                </a:ext>
              </a:extLst>
            </p:cNvPr>
            <p:cNvSpPr/>
            <p:nvPr/>
          </p:nvSpPr>
          <p:spPr>
            <a:xfrm rot="16200000">
              <a:off x="5965670" y="1504634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5CFCED-43B8-438D-83AA-090C79FBE3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48730" y="265509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797992-0112-4CD7-BF7B-715AF462D7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56436" y="187635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81E2F5-6101-469F-9DA7-54AF6336DC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73394" y="1111400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C2BD92-263C-41EB-AD47-0CB0C0ED54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81098" y="332656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0C3EC-C416-4204-A96E-3D2353213B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6346" y="3357224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A04088-AE1C-4FF2-8301-7E8C4D76E1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9310" y="339840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681F87-D998-4223-9490-42ABF259B0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31079" y="33855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1B531B-9448-4EC1-9943-E07D65612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80216" y="337892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87AE70-2195-43ED-937C-960C994B847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48023" y="339848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ED7297-6964-4A29-A0A7-C75D54F61C1F}"/>
                </a:ext>
              </a:extLst>
            </p:cNvPr>
            <p:cNvSpPr/>
            <p:nvPr/>
          </p:nvSpPr>
          <p:spPr>
            <a:xfrm rot="16200000">
              <a:off x="5460211" y="21348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C861857-2E2D-4090-A749-6AAFF3FE21EA}"/>
                </a:ext>
              </a:extLst>
            </p:cNvPr>
            <p:cNvSpPr/>
            <p:nvPr/>
          </p:nvSpPr>
          <p:spPr>
            <a:xfrm rot="16200000">
              <a:off x="6222459" y="21348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0BC8BE3-D868-46A6-B54C-20F4371F33FA}"/>
                </a:ext>
              </a:extLst>
            </p:cNvPr>
            <p:cNvSpPr/>
            <p:nvPr/>
          </p:nvSpPr>
          <p:spPr>
            <a:xfrm rot="16200000">
              <a:off x="6984706" y="21348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16E4988-9224-46C0-8B4E-2D2295C7ACFC}"/>
                </a:ext>
              </a:extLst>
            </p:cNvPr>
            <p:cNvSpPr/>
            <p:nvPr/>
          </p:nvSpPr>
          <p:spPr>
            <a:xfrm rot="16200000">
              <a:off x="7746954" y="21348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B38F347-363B-489E-B929-7586E789C877}"/>
                </a:ext>
              </a:extLst>
            </p:cNvPr>
            <p:cNvSpPr/>
            <p:nvPr/>
          </p:nvSpPr>
          <p:spPr>
            <a:xfrm rot="16200000">
              <a:off x="8509202" y="21348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51866AE-D683-48B8-AAA3-27FA7E7519C0}"/>
                </a:ext>
              </a:extLst>
            </p:cNvPr>
            <p:cNvSpPr/>
            <p:nvPr/>
          </p:nvSpPr>
          <p:spPr>
            <a:xfrm rot="16200000">
              <a:off x="5460211" y="292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2823E85-345C-4CDF-869A-4E690E9A5DA5}"/>
                </a:ext>
              </a:extLst>
            </p:cNvPr>
            <p:cNvSpPr/>
            <p:nvPr/>
          </p:nvSpPr>
          <p:spPr>
            <a:xfrm rot="16200000">
              <a:off x="6222459" y="292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A1D49D4-F2DE-412C-A451-A335D1F5EC4D}"/>
                </a:ext>
              </a:extLst>
            </p:cNvPr>
            <p:cNvSpPr/>
            <p:nvPr/>
          </p:nvSpPr>
          <p:spPr>
            <a:xfrm rot="16200000">
              <a:off x="6984706" y="292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F879BC2-4E9E-4506-9AEF-25D72F90FBB0}"/>
                </a:ext>
              </a:extLst>
            </p:cNvPr>
            <p:cNvSpPr/>
            <p:nvPr/>
          </p:nvSpPr>
          <p:spPr>
            <a:xfrm rot="16200000">
              <a:off x="7746954" y="292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541B675-E5F4-4E9E-94C2-FA9792E59EE0}"/>
                </a:ext>
              </a:extLst>
            </p:cNvPr>
            <p:cNvSpPr/>
            <p:nvPr/>
          </p:nvSpPr>
          <p:spPr>
            <a:xfrm rot="16200000">
              <a:off x="8509202" y="292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2E21605-5B36-41FA-AADC-6E7A7D830F37}"/>
                </a:ext>
              </a:extLst>
            </p:cNvPr>
            <p:cNvSpPr/>
            <p:nvPr/>
          </p:nvSpPr>
          <p:spPr>
            <a:xfrm rot="16200000">
              <a:off x="5460211" y="37148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B6AE0A-4CC2-4E50-A9D3-D9C9E462165A}"/>
                </a:ext>
              </a:extLst>
            </p:cNvPr>
            <p:cNvSpPr/>
            <p:nvPr/>
          </p:nvSpPr>
          <p:spPr>
            <a:xfrm rot="16200000">
              <a:off x="6222459" y="37148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BDD95E3-A6C8-4715-AD6C-61726B5B836C}"/>
                </a:ext>
              </a:extLst>
            </p:cNvPr>
            <p:cNvSpPr/>
            <p:nvPr/>
          </p:nvSpPr>
          <p:spPr>
            <a:xfrm rot="16200000">
              <a:off x="6984706" y="37148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160E1D1-D415-40E4-A178-059740AD0F94}"/>
                </a:ext>
              </a:extLst>
            </p:cNvPr>
            <p:cNvSpPr/>
            <p:nvPr/>
          </p:nvSpPr>
          <p:spPr>
            <a:xfrm rot="16200000">
              <a:off x="7746954" y="37148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038811B-8163-45A9-8C5C-18CE8CCFFEAD}"/>
                </a:ext>
              </a:extLst>
            </p:cNvPr>
            <p:cNvSpPr/>
            <p:nvPr/>
          </p:nvSpPr>
          <p:spPr>
            <a:xfrm rot="16200000">
              <a:off x="8509202" y="37148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85558E4-850A-4938-A56F-FE204DC29AE2}"/>
                </a:ext>
              </a:extLst>
            </p:cNvPr>
            <p:cNvSpPr/>
            <p:nvPr/>
          </p:nvSpPr>
          <p:spPr>
            <a:xfrm rot="16200000">
              <a:off x="5460211" y="450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F280689-E5DC-406F-8753-CEB4B1F3BE9A}"/>
                </a:ext>
              </a:extLst>
            </p:cNvPr>
            <p:cNvSpPr/>
            <p:nvPr/>
          </p:nvSpPr>
          <p:spPr>
            <a:xfrm rot="16200000">
              <a:off x="6222459" y="450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785829-E547-4EC5-8EFA-8FB0CB85F743}"/>
                </a:ext>
              </a:extLst>
            </p:cNvPr>
            <p:cNvSpPr/>
            <p:nvPr/>
          </p:nvSpPr>
          <p:spPr>
            <a:xfrm rot="16200000">
              <a:off x="6984706" y="450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9C26EDE-048A-4289-B234-0011F261D438}"/>
                </a:ext>
              </a:extLst>
            </p:cNvPr>
            <p:cNvSpPr/>
            <p:nvPr/>
          </p:nvSpPr>
          <p:spPr>
            <a:xfrm rot="16200000">
              <a:off x="7746954" y="450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5A3954B-4269-4B68-906B-4F7AB51D03D8}"/>
                </a:ext>
              </a:extLst>
            </p:cNvPr>
            <p:cNvSpPr/>
            <p:nvPr/>
          </p:nvSpPr>
          <p:spPr>
            <a:xfrm rot="16200000">
              <a:off x="8509202" y="45048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Double Wave 44">
              <a:extLst>
                <a:ext uri="{FF2B5EF4-FFF2-40B4-BE49-F238E27FC236}">
                  <a16:creationId xmlns:a16="http://schemas.microsoft.com/office/drawing/2014/main" id="{49379A51-A896-43B5-A8A2-594F24379DBA}"/>
                </a:ext>
              </a:extLst>
            </p:cNvPr>
            <p:cNvSpPr/>
            <p:nvPr/>
          </p:nvSpPr>
          <p:spPr>
            <a:xfrm rot="5400000">
              <a:off x="5558809" y="21860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uble Wave 45">
              <a:extLst>
                <a:ext uri="{FF2B5EF4-FFF2-40B4-BE49-F238E27FC236}">
                  <a16:creationId xmlns:a16="http://schemas.microsoft.com/office/drawing/2014/main" id="{CC16C2C4-814E-40F2-9FFB-FCC511033D49}"/>
                </a:ext>
              </a:extLst>
            </p:cNvPr>
            <p:cNvSpPr/>
            <p:nvPr/>
          </p:nvSpPr>
          <p:spPr>
            <a:xfrm rot="5400000">
              <a:off x="5558809" y="29571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uble Wave 46">
              <a:extLst>
                <a:ext uri="{FF2B5EF4-FFF2-40B4-BE49-F238E27FC236}">
                  <a16:creationId xmlns:a16="http://schemas.microsoft.com/office/drawing/2014/main" id="{F5438B22-6861-441E-BF20-0EE30947FFEF}"/>
                </a:ext>
              </a:extLst>
            </p:cNvPr>
            <p:cNvSpPr/>
            <p:nvPr/>
          </p:nvSpPr>
          <p:spPr>
            <a:xfrm rot="5400000">
              <a:off x="6323011" y="29571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Double Wave 47">
              <a:extLst>
                <a:ext uri="{FF2B5EF4-FFF2-40B4-BE49-F238E27FC236}">
                  <a16:creationId xmlns:a16="http://schemas.microsoft.com/office/drawing/2014/main" id="{7433CBEE-A37A-4C62-9C62-B91E9853E4BA}"/>
                </a:ext>
              </a:extLst>
            </p:cNvPr>
            <p:cNvSpPr/>
            <p:nvPr/>
          </p:nvSpPr>
          <p:spPr>
            <a:xfrm rot="5400000">
              <a:off x="6323011" y="21651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uble Wave 48">
              <a:extLst>
                <a:ext uri="{FF2B5EF4-FFF2-40B4-BE49-F238E27FC236}">
                  <a16:creationId xmlns:a16="http://schemas.microsoft.com/office/drawing/2014/main" id="{30B153AE-6AA5-4864-B157-F3C9730C30F3}"/>
                </a:ext>
              </a:extLst>
            </p:cNvPr>
            <p:cNvSpPr/>
            <p:nvPr/>
          </p:nvSpPr>
          <p:spPr>
            <a:xfrm rot="5400000">
              <a:off x="7078401" y="216894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uble Wave 49">
              <a:extLst>
                <a:ext uri="{FF2B5EF4-FFF2-40B4-BE49-F238E27FC236}">
                  <a16:creationId xmlns:a16="http://schemas.microsoft.com/office/drawing/2014/main" id="{D9E4E20E-C421-4CE2-84B1-475FF677175E}"/>
                </a:ext>
              </a:extLst>
            </p:cNvPr>
            <p:cNvSpPr/>
            <p:nvPr/>
          </p:nvSpPr>
          <p:spPr>
            <a:xfrm rot="5400000">
              <a:off x="8608739" y="218858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Wave 50">
              <a:extLst>
                <a:ext uri="{FF2B5EF4-FFF2-40B4-BE49-F238E27FC236}">
                  <a16:creationId xmlns:a16="http://schemas.microsoft.com/office/drawing/2014/main" id="{00872A6F-EB5D-4E35-96B9-9EC986DE5474}"/>
                </a:ext>
              </a:extLst>
            </p:cNvPr>
            <p:cNvSpPr/>
            <p:nvPr/>
          </p:nvSpPr>
          <p:spPr>
            <a:xfrm rot="5400000">
              <a:off x="8608739" y="29571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uble Wave 51">
              <a:extLst>
                <a:ext uri="{FF2B5EF4-FFF2-40B4-BE49-F238E27FC236}">
                  <a16:creationId xmlns:a16="http://schemas.microsoft.com/office/drawing/2014/main" id="{11ABD12E-37EC-4463-BE79-22A3B0EF9058}"/>
                </a:ext>
              </a:extLst>
            </p:cNvPr>
            <p:cNvSpPr/>
            <p:nvPr/>
          </p:nvSpPr>
          <p:spPr>
            <a:xfrm rot="5400000">
              <a:off x="7844018" y="21613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uble Wave 52">
              <a:extLst>
                <a:ext uri="{FF2B5EF4-FFF2-40B4-BE49-F238E27FC236}">
                  <a16:creationId xmlns:a16="http://schemas.microsoft.com/office/drawing/2014/main" id="{96C2EEB3-E5B3-4A7B-B09E-711EB76B4AE4}"/>
                </a:ext>
              </a:extLst>
            </p:cNvPr>
            <p:cNvSpPr/>
            <p:nvPr/>
          </p:nvSpPr>
          <p:spPr>
            <a:xfrm rot="5400000">
              <a:off x="7844018" y="29571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uble Wave 53">
              <a:extLst>
                <a:ext uri="{FF2B5EF4-FFF2-40B4-BE49-F238E27FC236}">
                  <a16:creationId xmlns:a16="http://schemas.microsoft.com/office/drawing/2014/main" id="{2220876F-F7B3-45B2-A233-E4974092C7AF}"/>
                </a:ext>
              </a:extLst>
            </p:cNvPr>
            <p:cNvSpPr/>
            <p:nvPr/>
          </p:nvSpPr>
          <p:spPr>
            <a:xfrm rot="5400000">
              <a:off x="7078401" y="29571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uble Wave 54">
              <a:extLst>
                <a:ext uri="{FF2B5EF4-FFF2-40B4-BE49-F238E27FC236}">
                  <a16:creationId xmlns:a16="http://schemas.microsoft.com/office/drawing/2014/main" id="{2860B6FE-E422-47DA-A456-D1E386E2C01F}"/>
                </a:ext>
              </a:extLst>
            </p:cNvPr>
            <p:cNvSpPr/>
            <p:nvPr/>
          </p:nvSpPr>
          <p:spPr>
            <a:xfrm rot="5400000">
              <a:off x="5558809" y="453548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uble Wave 55">
              <a:extLst>
                <a:ext uri="{FF2B5EF4-FFF2-40B4-BE49-F238E27FC236}">
                  <a16:creationId xmlns:a16="http://schemas.microsoft.com/office/drawing/2014/main" id="{53353511-8239-40C8-9E91-DCDC40288661}"/>
                </a:ext>
              </a:extLst>
            </p:cNvPr>
            <p:cNvSpPr/>
            <p:nvPr/>
          </p:nvSpPr>
          <p:spPr>
            <a:xfrm rot="5400000">
              <a:off x="5558809" y="374639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Wave 56">
              <a:extLst>
                <a:ext uri="{FF2B5EF4-FFF2-40B4-BE49-F238E27FC236}">
                  <a16:creationId xmlns:a16="http://schemas.microsoft.com/office/drawing/2014/main" id="{F8F02937-C649-4BD1-863F-33A95CD6E3DB}"/>
                </a:ext>
              </a:extLst>
            </p:cNvPr>
            <p:cNvSpPr/>
            <p:nvPr/>
          </p:nvSpPr>
          <p:spPr>
            <a:xfrm rot="5400000">
              <a:off x="6323011" y="453358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Wave 57">
              <a:extLst>
                <a:ext uri="{FF2B5EF4-FFF2-40B4-BE49-F238E27FC236}">
                  <a16:creationId xmlns:a16="http://schemas.microsoft.com/office/drawing/2014/main" id="{DAAEE09C-A945-4722-833D-49CDC9868CAE}"/>
                </a:ext>
              </a:extLst>
            </p:cNvPr>
            <p:cNvSpPr/>
            <p:nvPr/>
          </p:nvSpPr>
          <p:spPr>
            <a:xfrm rot="5400000">
              <a:off x="6323011" y="374830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uble Wave 58">
              <a:extLst>
                <a:ext uri="{FF2B5EF4-FFF2-40B4-BE49-F238E27FC236}">
                  <a16:creationId xmlns:a16="http://schemas.microsoft.com/office/drawing/2014/main" id="{61002553-3711-43D9-BD94-5DCF68D32B89}"/>
                </a:ext>
              </a:extLst>
            </p:cNvPr>
            <p:cNvSpPr/>
            <p:nvPr/>
          </p:nvSpPr>
          <p:spPr>
            <a:xfrm rot="5400000">
              <a:off x="7078401" y="37425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uble Wave 59">
              <a:extLst>
                <a:ext uri="{FF2B5EF4-FFF2-40B4-BE49-F238E27FC236}">
                  <a16:creationId xmlns:a16="http://schemas.microsoft.com/office/drawing/2014/main" id="{7C67FA8A-FA1B-4F92-9B1D-F9C9E2CE3EA1}"/>
                </a:ext>
              </a:extLst>
            </p:cNvPr>
            <p:cNvSpPr/>
            <p:nvPr/>
          </p:nvSpPr>
          <p:spPr>
            <a:xfrm rot="5400000">
              <a:off x="8608739" y="452977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uble Wave 60">
              <a:extLst>
                <a:ext uri="{FF2B5EF4-FFF2-40B4-BE49-F238E27FC236}">
                  <a16:creationId xmlns:a16="http://schemas.microsoft.com/office/drawing/2014/main" id="{D4FE18D7-3EC6-4A9F-B1AB-CC38601AB253}"/>
                </a:ext>
              </a:extLst>
            </p:cNvPr>
            <p:cNvSpPr/>
            <p:nvPr/>
          </p:nvSpPr>
          <p:spPr>
            <a:xfrm rot="5400000">
              <a:off x="7844018" y="37444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ouble Wave 61">
              <a:extLst>
                <a:ext uri="{FF2B5EF4-FFF2-40B4-BE49-F238E27FC236}">
                  <a16:creationId xmlns:a16="http://schemas.microsoft.com/office/drawing/2014/main" id="{5A6A2735-5A54-42DF-89DA-E92AD4B533E8}"/>
                </a:ext>
              </a:extLst>
            </p:cNvPr>
            <p:cNvSpPr/>
            <p:nvPr/>
          </p:nvSpPr>
          <p:spPr>
            <a:xfrm rot="5400000">
              <a:off x="7844018" y="453929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ouble Wave 62">
              <a:extLst>
                <a:ext uri="{FF2B5EF4-FFF2-40B4-BE49-F238E27FC236}">
                  <a16:creationId xmlns:a16="http://schemas.microsoft.com/office/drawing/2014/main" id="{907C7050-F6FA-4C36-A374-F7B16FF1E1B1}"/>
                </a:ext>
              </a:extLst>
            </p:cNvPr>
            <p:cNvSpPr/>
            <p:nvPr/>
          </p:nvSpPr>
          <p:spPr>
            <a:xfrm rot="5400000">
              <a:off x="7078401" y="453929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uble Wave 63">
              <a:extLst>
                <a:ext uri="{FF2B5EF4-FFF2-40B4-BE49-F238E27FC236}">
                  <a16:creationId xmlns:a16="http://schemas.microsoft.com/office/drawing/2014/main" id="{9D3335A8-49CD-4AE3-A772-CF3AB4A9F08C}"/>
                </a:ext>
              </a:extLst>
            </p:cNvPr>
            <p:cNvSpPr/>
            <p:nvPr/>
          </p:nvSpPr>
          <p:spPr>
            <a:xfrm rot="5400000">
              <a:off x="8608739" y="374639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599CDD6-EF93-47C5-A86A-ABE4000D1D64}"/>
                </a:ext>
              </a:extLst>
            </p:cNvPr>
            <p:cNvSpPr/>
            <p:nvPr/>
          </p:nvSpPr>
          <p:spPr>
            <a:xfrm rot="16200000">
              <a:off x="5938940" y="2124893"/>
              <a:ext cx="464282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02E71B1-7F14-4E61-A86C-CA79A196A3F6}"/>
                </a:ext>
              </a:extLst>
            </p:cNvPr>
            <p:cNvSpPr/>
            <p:nvPr/>
          </p:nvSpPr>
          <p:spPr>
            <a:xfrm rot="16200000">
              <a:off x="6129693" y="1711411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1E32EF1-8106-4408-9D6D-4089B3F2D6BB}"/>
                </a:ext>
              </a:extLst>
            </p:cNvPr>
            <p:cNvSpPr/>
            <p:nvPr/>
          </p:nvSpPr>
          <p:spPr>
            <a:xfrm rot="16200000">
              <a:off x="6129691" y="1788664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77A176E-F4C5-4B16-98A2-ADBA67E8D626}"/>
                </a:ext>
              </a:extLst>
            </p:cNvPr>
            <p:cNvSpPr/>
            <p:nvPr/>
          </p:nvSpPr>
          <p:spPr>
            <a:xfrm rot="16200000">
              <a:off x="6129691" y="1862656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7F01253-AE00-4F5C-995F-F1EB96DB6EBA}"/>
                </a:ext>
              </a:extLst>
            </p:cNvPr>
            <p:cNvSpPr/>
            <p:nvPr/>
          </p:nvSpPr>
          <p:spPr>
            <a:xfrm rot="16200000">
              <a:off x="6129691" y="1937258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772CD44-4346-4411-A16B-EC6CC14EAC3B}"/>
                </a:ext>
              </a:extLst>
            </p:cNvPr>
            <p:cNvSpPr/>
            <p:nvPr/>
          </p:nvSpPr>
          <p:spPr>
            <a:xfrm rot="16200000">
              <a:off x="6673101" y="2095542"/>
              <a:ext cx="516747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2DDF88-847B-4D6F-B092-9FF13E092309}"/>
                </a:ext>
              </a:extLst>
            </p:cNvPr>
            <p:cNvSpPr/>
            <p:nvPr/>
          </p:nvSpPr>
          <p:spPr>
            <a:xfrm rot="16200000">
              <a:off x="6890087" y="1708292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A313379-910C-4AA2-9F20-18E22900F9AF}"/>
                </a:ext>
              </a:extLst>
            </p:cNvPr>
            <p:cNvSpPr/>
            <p:nvPr/>
          </p:nvSpPr>
          <p:spPr>
            <a:xfrm rot="16200000">
              <a:off x="6890085" y="1785545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60A46B9-935C-47D2-8B9F-B1A61228FB7E}"/>
                </a:ext>
              </a:extLst>
            </p:cNvPr>
            <p:cNvSpPr/>
            <p:nvPr/>
          </p:nvSpPr>
          <p:spPr>
            <a:xfrm rot="16200000">
              <a:off x="6890085" y="1859537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EBE53D8-47A9-4B96-8CFF-83D09933CBA8}"/>
                </a:ext>
              </a:extLst>
            </p:cNvPr>
            <p:cNvSpPr/>
            <p:nvPr/>
          </p:nvSpPr>
          <p:spPr>
            <a:xfrm rot="16200000">
              <a:off x="6890085" y="1934139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641FFF9-5C7C-4D37-9EF0-BCAC7CFFA421}"/>
                </a:ext>
              </a:extLst>
            </p:cNvPr>
            <p:cNvSpPr/>
            <p:nvPr/>
          </p:nvSpPr>
          <p:spPr>
            <a:xfrm rot="16200000">
              <a:off x="7432275" y="2096321"/>
              <a:ext cx="518305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3F05568-C23E-4371-A88B-A1427F78341F}"/>
                </a:ext>
              </a:extLst>
            </p:cNvPr>
            <p:cNvSpPr/>
            <p:nvPr/>
          </p:nvSpPr>
          <p:spPr>
            <a:xfrm rot="16200000">
              <a:off x="7650040" y="1709850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5A5EB62-3F80-47DC-9A2E-5BBE650609B5}"/>
                </a:ext>
              </a:extLst>
            </p:cNvPr>
            <p:cNvSpPr/>
            <p:nvPr/>
          </p:nvSpPr>
          <p:spPr>
            <a:xfrm rot="16200000">
              <a:off x="7650038" y="1787103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9F67677-A806-4112-81E4-0DFBF3637ACE}"/>
                </a:ext>
              </a:extLst>
            </p:cNvPr>
            <p:cNvSpPr/>
            <p:nvPr/>
          </p:nvSpPr>
          <p:spPr>
            <a:xfrm rot="16200000">
              <a:off x="7650038" y="1861095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5AE8085-B39B-4C1A-9EBA-EA05B4BDFD9D}"/>
                </a:ext>
              </a:extLst>
            </p:cNvPr>
            <p:cNvSpPr/>
            <p:nvPr/>
          </p:nvSpPr>
          <p:spPr>
            <a:xfrm rot="16200000">
              <a:off x="7650038" y="1935697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337033A-56AD-48C9-BBC5-4086788844DA}"/>
                </a:ext>
              </a:extLst>
            </p:cNvPr>
            <p:cNvSpPr/>
            <p:nvPr/>
          </p:nvSpPr>
          <p:spPr>
            <a:xfrm rot="16200000">
              <a:off x="8187590" y="2083576"/>
              <a:ext cx="543794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638738B-8CFA-4EE3-A3F1-ABCE277CE834}"/>
                </a:ext>
              </a:extLst>
            </p:cNvPr>
            <p:cNvSpPr/>
            <p:nvPr/>
          </p:nvSpPr>
          <p:spPr>
            <a:xfrm rot="16200000">
              <a:off x="8418099" y="1709850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78C99C5-B811-46FE-ABAA-111EC8917910}"/>
                </a:ext>
              </a:extLst>
            </p:cNvPr>
            <p:cNvSpPr/>
            <p:nvPr/>
          </p:nvSpPr>
          <p:spPr>
            <a:xfrm rot="16200000">
              <a:off x="8418097" y="1787103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CF19ED6-A528-4FE2-9ABA-E2468245658F}"/>
                </a:ext>
              </a:extLst>
            </p:cNvPr>
            <p:cNvSpPr/>
            <p:nvPr/>
          </p:nvSpPr>
          <p:spPr>
            <a:xfrm rot="16200000">
              <a:off x="8418097" y="1861095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7B04378-5B78-4616-8F2D-48054A5E9547}"/>
                </a:ext>
              </a:extLst>
            </p:cNvPr>
            <p:cNvSpPr/>
            <p:nvPr/>
          </p:nvSpPr>
          <p:spPr>
            <a:xfrm rot="16200000">
              <a:off x="8418097" y="1935697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6B38B00-03FE-415C-9509-95CBF92897E4}"/>
                </a:ext>
              </a:extLst>
            </p:cNvPr>
            <p:cNvSpPr/>
            <p:nvPr/>
          </p:nvSpPr>
          <p:spPr>
            <a:xfrm rot="16200000">
              <a:off x="8974799" y="2114343"/>
              <a:ext cx="499619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8B841E8-B63E-4BCD-BD5E-1F9C91BC93F5}"/>
                </a:ext>
              </a:extLst>
            </p:cNvPr>
            <p:cNvSpPr/>
            <p:nvPr/>
          </p:nvSpPr>
          <p:spPr>
            <a:xfrm rot="16200000">
              <a:off x="9183221" y="1718529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C444848-13A4-4267-A72D-1B2462BB4240}"/>
                </a:ext>
              </a:extLst>
            </p:cNvPr>
            <p:cNvSpPr/>
            <p:nvPr/>
          </p:nvSpPr>
          <p:spPr>
            <a:xfrm rot="16200000">
              <a:off x="9183219" y="1795782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4410B42-94B4-418F-9104-08A8E16FDF78}"/>
                </a:ext>
              </a:extLst>
            </p:cNvPr>
            <p:cNvSpPr/>
            <p:nvPr/>
          </p:nvSpPr>
          <p:spPr>
            <a:xfrm rot="16200000">
              <a:off x="9183219" y="1869774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1EE80A4-1899-46CD-88BB-00BC62E27D5F}"/>
                </a:ext>
              </a:extLst>
            </p:cNvPr>
            <p:cNvSpPr/>
            <p:nvPr/>
          </p:nvSpPr>
          <p:spPr>
            <a:xfrm rot="16200000">
              <a:off x="9183219" y="1944376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353E30A-E9C1-434A-9921-47FB88EBF6C5}"/>
                </a:ext>
              </a:extLst>
            </p:cNvPr>
            <p:cNvSpPr/>
            <p:nvPr/>
          </p:nvSpPr>
          <p:spPr>
            <a:xfrm rot="16200000">
              <a:off x="5923387" y="2900897"/>
              <a:ext cx="495386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EB814E3-40AA-4B84-85CE-A996F14DDB02}"/>
                </a:ext>
              </a:extLst>
            </p:cNvPr>
            <p:cNvSpPr/>
            <p:nvPr/>
          </p:nvSpPr>
          <p:spPr>
            <a:xfrm rot="16200000">
              <a:off x="6129692" y="2502967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A05B20B-99C8-444F-AC1B-1476FB48155C}"/>
                </a:ext>
              </a:extLst>
            </p:cNvPr>
            <p:cNvSpPr/>
            <p:nvPr/>
          </p:nvSpPr>
          <p:spPr>
            <a:xfrm rot="16200000">
              <a:off x="6129690" y="2580220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00902F2-2394-483A-9ABA-201B341CC587}"/>
                </a:ext>
              </a:extLst>
            </p:cNvPr>
            <p:cNvSpPr/>
            <p:nvPr/>
          </p:nvSpPr>
          <p:spPr>
            <a:xfrm rot="16200000">
              <a:off x="6129690" y="2654212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C83A9B6-F74D-4375-A294-B43E7A20310C}"/>
                </a:ext>
              </a:extLst>
            </p:cNvPr>
            <p:cNvSpPr/>
            <p:nvPr/>
          </p:nvSpPr>
          <p:spPr>
            <a:xfrm rot="16200000">
              <a:off x="6129690" y="2728814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2E978FB-5D7E-458B-B695-91859F2A1546}"/>
                </a:ext>
              </a:extLst>
            </p:cNvPr>
            <p:cNvSpPr/>
            <p:nvPr/>
          </p:nvSpPr>
          <p:spPr>
            <a:xfrm rot="16200000">
              <a:off x="6673100" y="2887098"/>
              <a:ext cx="516747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BB83ADAB-5994-4BA0-AEDC-312CB4E57F04}"/>
                </a:ext>
              </a:extLst>
            </p:cNvPr>
            <p:cNvSpPr/>
            <p:nvPr/>
          </p:nvSpPr>
          <p:spPr>
            <a:xfrm rot="16200000">
              <a:off x="6890086" y="2499848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E32977F-43B2-4765-A5C3-4A044E9A622D}"/>
                </a:ext>
              </a:extLst>
            </p:cNvPr>
            <p:cNvSpPr/>
            <p:nvPr/>
          </p:nvSpPr>
          <p:spPr>
            <a:xfrm rot="16200000">
              <a:off x="6890084" y="2577101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939B7FB-40D1-4D48-A793-3D94E83288C5}"/>
                </a:ext>
              </a:extLst>
            </p:cNvPr>
            <p:cNvSpPr/>
            <p:nvPr/>
          </p:nvSpPr>
          <p:spPr>
            <a:xfrm rot="16200000">
              <a:off x="6890084" y="2651093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4098661-BC92-4583-8EC1-84696B7DF2BD}"/>
                </a:ext>
              </a:extLst>
            </p:cNvPr>
            <p:cNvSpPr/>
            <p:nvPr/>
          </p:nvSpPr>
          <p:spPr>
            <a:xfrm rot="16200000">
              <a:off x="6890084" y="2725695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5298F43-EFDA-4EB4-AEAF-E94A9DC655AA}"/>
                </a:ext>
              </a:extLst>
            </p:cNvPr>
            <p:cNvSpPr/>
            <p:nvPr/>
          </p:nvSpPr>
          <p:spPr>
            <a:xfrm rot="16200000">
              <a:off x="7444514" y="2900116"/>
              <a:ext cx="493826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5EA3C7DE-F5A0-4E93-8015-A38CF80FFE62}"/>
                </a:ext>
              </a:extLst>
            </p:cNvPr>
            <p:cNvSpPr/>
            <p:nvPr/>
          </p:nvSpPr>
          <p:spPr>
            <a:xfrm rot="16200000">
              <a:off x="7650039" y="2501406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1BF6939-CA85-4607-8EE4-6BA9B6EEA690}"/>
                </a:ext>
              </a:extLst>
            </p:cNvPr>
            <p:cNvSpPr/>
            <p:nvPr/>
          </p:nvSpPr>
          <p:spPr>
            <a:xfrm rot="16200000">
              <a:off x="7650037" y="2578659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9AC4644-1D70-4B78-89BF-3C327A25F5F2}"/>
                </a:ext>
              </a:extLst>
            </p:cNvPr>
            <p:cNvSpPr/>
            <p:nvPr/>
          </p:nvSpPr>
          <p:spPr>
            <a:xfrm rot="16200000">
              <a:off x="7650037" y="2652651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B68C4C4-37C1-428E-92D4-12B3C9A30562}"/>
                </a:ext>
              </a:extLst>
            </p:cNvPr>
            <p:cNvSpPr/>
            <p:nvPr/>
          </p:nvSpPr>
          <p:spPr>
            <a:xfrm rot="16200000">
              <a:off x="7650037" y="2727253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AB8F4B3-FC67-4C02-ABC0-73CD61E54372}"/>
                </a:ext>
              </a:extLst>
            </p:cNvPr>
            <p:cNvSpPr/>
            <p:nvPr/>
          </p:nvSpPr>
          <p:spPr>
            <a:xfrm rot="16200000">
              <a:off x="8200333" y="2887876"/>
              <a:ext cx="518306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90BEEA1-A4EE-497F-8E25-7F6225A5C586}"/>
                </a:ext>
              </a:extLst>
            </p:cNvPr>
            <p:cNvSpPr/>
            <p:nvPr/>
          </p:nvSpPr>
          <p:spPr>
            <a:xfrm rot="16200000">
              <a:off x="8418098" y="2501406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769F2C2-7BAC-433A-A22C-24D7928C7413}"/>
                </a:ext>
              </a:extLst>
            </p:cNvPr>
            <p:cNvSpPr/>
            <p:nvPr/>
          </p:nvSpPr>
          <p:spPr>
            <a:xfrm rot="16200000">
              <a:off x="8418096" y="2578659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D280746-0DB3-40A5-8349-3E11E8FE107F}"/>
                </a:ext>
              </a:extLst>
            </p:cNvPr>
            <p:cNvSpPr/>
            <p:nvPr/>
          </p:nvSpPr>
          <p:spPr>
            <a:xfrm rot="16200000">
              <a:off x="8418096" y="2652651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F9538CB-4F41-48CE-8857-70CDDB1D94B4}"/>
                </a:ext>
              </a:extLst>
            </p:cNvPr>
            <p:cNvSpPr/>
            <p:nvPr/>
          </p:nvSpPr>
          <p:spPr>
            <a:xfrm rot="16200000">
              <a:off x="8418096" y="2727253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96A3335-E6DC-4515-A2E7-F6212A50CC09}"/>
                </a:ext>
              </a:extLst>
            </p:cNvPr>
            <p:cNvSpPr/>
            <p:nvPr/>
          </p:nvSpPr>
          <p:spPr>
            <a:xfrm rot="16200000">
              <a:off x="8956725" y="2887826"/>
              <a:ext cx="535765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04815AB-4C7A-414D-9A02-C39237007980}"/>
                </a:ext>
              </a:extLst>
            </p:cNvPr>
            <p:cNvSpPr/>
            <p:nvPr/>
          </p:nvSpPr>
          <p:spPr>
            <a:xfrm rot="16200000">
              <a:off x="9183220" y="2510085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9D08AF12-FFAE-43B3-942A-98D375794003}"/>
                </a:ext>
              </a:extLst>
            </p:cNvPr>
            <p:cNvSpPr/>
            <p:nvPr/>
          </p:nvSpPr>
          <p:spPr>
            <a:xfrm rot="16200000">
              <a:off x="9183218" y="2587338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7CFFB76-3A55-4F2E-8277-38040FF90384}"/>
                </a:ext>
              </a:extLst>
            </p:cNvPr>
            <p:cNvSpPr/>
            <p:nvPr/>
          </p:nvSpPr>
          <p:spPr>
            <a:xfrm rot="16200000">
              <a:off x="9183218" y="2661330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28D14F-A88B-43E2-8292-BE4A5DEE4438}"/>
                </a:ext>
              </a:extLst>
            </p:cNvPr>
            <p:cNvSpPr/>
            <p:nvPr/>
          </p:nvSpPr>
          <p:spPr>
            <a:xfrm rot="16200000">
              <a:off x="9183218" y="2735932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DE16B68-EC7C-4E24-96F3-2CB5F1984E30}"/>
                </a:ext>
              </a:extLst>
            </p:cNvPr>
            <p:cNvSpPr/>
            <p:nvPr/>
          </p:nvSpPr>
          <p:spPr>
            <a:xfrm rot="16200000">
              <a:off x="5901637" y="3670704"/>
              <a:ext cx="538884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14CF2FA-2532-44BB-9CD4-9B44AF505C0A}"/>
                </a:ext>
              </a:extLst>
            </p:cNvPr>
            <p:cNvSpPr/>
            <p:nvPr/>
          </p:nvSpPr>
          <p:spPr>
            <a:xfrm rot="16200000">
              <a:off x="6129691" y="3294523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A13C8FF-4F11-4354-AD3B-FD049CB68E05}"/>
                </a:ext>
              </a:extLst>
            </p:cNvPr>
            <p:cNvSpPr/>
            <p:nvPr/>
          </p:nvSpPr>
          <p:spPr>
            <a:xfrm rot="16200000">
              <a:off x="6129689" y="3371776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B81BCB4-9009-4476-8349-A268C13B0E06}"/>
                </a:ext>
              </a:extLst>
            </p:cNvPr>
            <p:cNvSpPr/>
            <p:nvPr/>
          </p:nvSpPr>
          <p:spPr>
            <a:xfrm rot="16200000">
              <a:off x="6129689" y="3445768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44DE33F-21EC-454D-A69A-904A9EF14F57}"/>
                </a:ext>
              </a:extLst>
            </p:cNvPr>
            <p:cNvSpPr/>
            <p:nvPr/>
          </p:nvSpPr>
          <p:spPr>
            <a:xfrm rot="16200000">
              <a:off x="6129689" y="3520370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65A0E8B-3A0A-4906-BB1E-C70090DB838E}"/>
                </a:ext>
              </a:extLst>
            </p:cNvPr>
            <p:cNvSpPr/>
            <p:nvPr/>
          </p:nvSpPr>
          <p:spPr>
            <a:xfrm rot="16200000">
              <a:off x="6637730" y="3643285"/>
              <a:ext cx="587485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E3CCBE82-83F9-4B99-A0F6-A94AC3406EA0}"/>
                </a:ext>
              </a:extLst>
            </p:cNvPr>
            <p:cNvSpPr/>
            <p:nvPr/>
          </p:nvSpPr>
          <p:spPr>
            <a:xfrm rot="16200000">
              <a:off x="6890085" y="3291404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E251DB5-772A-4FAB-8939-FE328EC31585}"/>
                </a:ext>
              </a:extLst>
            </p:cNvPr>
            <p:cNvSpPr/>
            <p:nvPr/>
          </p:nvSpPr>
          <p:spPr>
            <a:xfrm rot="16200000">
              <a:off x="6890083" y="3368657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DE5B8F41-3389-4DF8-9315-D02329F1ACE9}"/>
                </a:ext>
              </a:extLst>
            </p:cNvPr>
            <p:cNvSpPr/>
            <p:nvPr/>
          </p:nvSpPr>
          <p:spPr>
            <a:xfrm rot="16200000">
              <a:off x="6890083" y="3442649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AF6772B-7BB3-42B6-AF7B-741C9DFAF103}"/>
                </a:ext>
              </a:extLst>
            </p:cNvPr>
            <p:cNvSpPr/>
            <p:nvPr/>
          </p:nvSpPr>
          <p:spPr>
            <a:xfrm rot="16200000">
              <a:off x="6890083" y="3517251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2C519AE9-7197-4B01-94E2-139D450C362C}"/>
                </a:ext>
              </a:extLst>
            </p:cNvPr>
            <p:cNvSpPr/>
            <p:nvPr/>
          </p:nvSpPr>
          <p:spPr>
            <a:xfrm rot="16200000">
              <a:off x="7422764" y="3669923"/>
              <a:ext cx="537324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BEB3E1F-5757-41C2-8A92-57BE94712C97}"/>
                </a:ext>
              </a:extLst>
            </p:cNvPr>
            <p:cNvSpPr/>
            <p:nvPr/>
          </p:nvSpPr>
          <p:spPr>
            <a:xfrm rot="16200000">
              <a:off x="7650038" y="3292962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201D2BC-AF3E-44D3-A18B-E2FBCC1F6E71}"/>
                </a:ext>
              </a:extLst>
            </p:cNvPr>
            <p:cNvSpPr/>
            <p:nvPr/>
          </p:nvSpPr>
          <p:spPr>
            <a:xfrm rot="16200000">
              <a:off x="7650036" y="3370215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815A2DA-2A34-4DE2-83AD-58619749F701}"/>
                </a:ext>
              </a:extLst>
            </p:cNvPr>
            <p:cNvSpPr/>
            <p:nvPr/>
          </p:nvSpPr>
          <p:spPr>
            <a:xfrm rot="16200000">
              <a:off x="7650036" y="3444207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616398A-99C9-4E62-B468-DD9418AC9C30}"/>
                </a:ext>
              </a:extLst>
            </p:cNvPr>
            <p:cNvSpPr/>
            <p:nvPr/>
          </p:nvSpPr>
          <p:spPr>
            <a:xfrm rot="16200000">
              <a:off x="7650036" y="3518809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34DD8D14-EE82-40A5-823B-D6810A08FB28}"/>
                </a:ext>
              </a:extLst>
            </p:cNvPr>
            <p:cNvSpPr/>
            <p:nvPr/>
          </p:nvSpPr>
          <p:spPr>
            <a:xfrm rot="16200000">
              <a:off x="8175852" y="3654953"/>
              <a:ext cx="567265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C4DFC68E-89F1-4513-997C-F18520A862C8}"/>
                </a:ext>
              </a:extLst>
            </p:cNvPr>
            <p:cNvSpPr/>
            <p:nvPr/>
          </p:nvSpPr>
          <p:spPr>
            <a:xfrm rot="16200000">
              <a:off x="8418097" y="3292962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89554F1-EF44-4C83-A98D-A30345764F40}"/>
                </a:ext>
              </a:extLst>
            </p:cNvPr>
            <p:cNvSpPr/>
            <p:nvPr/>
          </p:nvSpPr>
          <p:spPr>
            <a:xfrm rot="16200000">
              <a:off x="8418095" y="3370215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4EE85F6-F9F6-4C7E-B460-A2BC68A3CB30}"/>
                </a:ext>
              </a:extLst>
            </p:cNvPr>
            <p:cNvSpPr/>
            <p:nvPr/>
          </p:nvSpPr>
          <p:spPr>
            <a:xfrm rot="16200000">
              <a:off x="8418095" y="3444207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5D7E148-9BCB-49AF-9E43-0AE917B02FEF}"/>
                </a:ext>
              </a:extLst>
            </p:cNvPr>
            <p:cNvSpPr/>
            <p:nvPr/>
          </p:nvSpPr>
          <p:spPr>
            <a:xfrm rot="16200000">
              <a:off x="8418095" y="3518809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85281436-EA6D-45CF-B73A-A7740BADA307}"/>
                </a:ext>
              </a:extLst>
            </p:cNvPr>
            <p:cNvSpPr/>
            <p:nvPr/>
          </p:nvSpPr>
          <p:spPr>
            <a:xfrm rot="16200000">
              <a:off x="8940974" y="3663631"/>
              <a:ext cx="567266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AE5B2096-EE79-4682-889F-F896373BA06A}"/>
                </a:ext>
              </a:extLst>
            </p:cNvPr>
            <p:cNvSpPr/>
            <p:nvPr/>
          </p:nvSpPr>
          <p:spPr>
            <a:xfrm rot="16200000">
              <a:off x="9183219" y="3301641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D83528C-5421-4079-96D5-CC8BE1BEE175}"/>
                </a:ext>
              </a:extLst>
            </p:cNvPr>
            <p:cNvSpPr/>
            <p:nvPr/>
          </p:nvSpPr>
          <p:spPr>
            <a:xfrm rot="16200000">
              <a:off x="9183217" y="3378894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028C876-2F13-4349-A3D9-83B21637C289}"/>
                </a:ext>
              </a:extLst>
            </p:cNvPr>
            <p:cNvSpPr/>
            <p:nvPr/>
          </p:nvSpPr>
          <p:spPr>
            <a:xfrm rot="16200000">
              <a:off x="9183217" y="3452886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91B6897F-BD4B-4DBF-AFC5-583FB4687BE9}"/>
                </a:ext>
              </a:extLst>
            </p:cNvPr>
            <p:cNvSpPr/>
            <p:nvPr/>
          </p:nvSpPr>
          <p:spPr>
            <a:xfrm rot="16200000">
              <a:off x="9183217" y="3527488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6E923B7-C5D8-4957-8483-B063863D7592}"/>
                </a:ext>
              </a:extLst>
            </p:cNvPr>
            <p:cNvSpPr/>
            <p:nvPr/>
          </p:nvSpPr>
          <p:spPr>
            <a:xfrm rot="16200000">
              <a:off x="5901636" y="4462260"/>
              <a:ext cx="538884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136BF62-9E65-4E8D-8E07-DFE2237AA08C}"/>
                </a:ext>
              </a:extLst>
            </p:cNvPr>
            <p:cNvSpPr/>
            <p:nvPr/>
          </p:nvSpPr>
          <p:spPr>
            <a:xfrm rot="16200000">
              <a:off x="6129690" y="4086079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36B9C04-88DD-48D1-8003-F574BD606BE3}"/>
                </a:ext>
              </a:extLst>
            </p:cNvPr>
            <p:cNvSpPr/>
            <p:nvPr/>
          </p:nvSpPr>
          <p:spPr>
            <a:xfrm rot="16200000">
              <a:off x="6129688" y="4163332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3F307D2-C52B-4185-8FE8-F25614D0164F}"/>
                </a:ext>
              </a:extLst>
            </p:cNvPr>
            <p:cNvSpPr/>
            <p:nvPr/>
          </p:nvSpPr>
          <p:spPr>
            <a:xfrm rot="16200000">
              <a:off x="6129688" y="4237324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88D7B8CC-142E-42CC-ABC1-F2052365F11A}"/>
                </a:ext>
              </a:extLst>
            </p:cNvPr>
            <p:cNvSpPr/>
            <p:nvPr/>
          </p:nvSpPr>
          <p:spPr>
            <a:xfrm rot="16200000">
              <a:off x="6129688" y="4311926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AF39A11B-3441-47E9-A93B-FC63DE7C9DEB}"/>
                </a:ext>
              </a:extLst>
            </p:cNvPr>
            <p:cNvSpPr/>
            <p:nvPr/>
          </p:nvSpPr>
          <p:spPr>
            <a:xfrm rot="16200000">
              <a:off x="6663589" y="4460700"/>
              <a:ext cx="535766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1B7A51D-4C05-47FF-8637-442E8392F198}"/>
                </a:ext>
              </a:extLst>
            </p:cNvPr>
            <p:cNvSpPr/>
            <p:nvPr/>
          </p:nvSpPr>
          <p:spPr>
            <a:xfrm rot="16200000">
              <a:off x="6890084" y="4082960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B0A5A77-1506-42E4-8A96-CBCFAE1B2DD7}"/>
                </a:ext>
              </a:extLst>
            </p:cNvPr>
            <p:cNvSpPr/>
            <p:nvPr/>
          </p:nvSpPr>
          <p:spPr>
            <a:xfrm rot="16200000">
              <a:off x="6890082" y="4160213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03ED801-3D9F-4B8D-8DE3-011E09410E10}"/>
                </a:ext>
              </a:extLst>
            </p:cNvPr>
            <p:cNvSpPr/>
            <p:nvPr/>
          </p:nvSpPr>
          <p:spPr>
            <a:xfrm rot="16200000">
              <a:off x="6890082" y="4234205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665F5F22-EF9D-43D9-98A6-3F1CFEE1BC14}"/>
                </a:ext>
              </a:extLst>
            </p:cNvPr>
            <p:cNvSpPr/>
            <p:nvPr/>
          </p:nvSpPr>
          <p:spPr>
            <a:xfrm rot="16200000">
              <a:off x="6890082" y="4308807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E468E3D-6A88-4917-98CD-FF6F52F564AA}"/>
                </a:ext>
              </a:extLst>
            </p:cNvPr>
            <p:cNvSpPr/>
            <p:nvPr/>
          </p:nvSpPr>
          <p:spPr>
            <a:xfrm rot="16200000">
              <a:off x="7432272" y="4470989"/>
              <a:ext cx="518305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58624EF-D2EC-445A-8C20-E7AA7D499CD0}"/>
                </a:ext>
              </a:extLst>
            </p:cNvPr>
            <p:cNvSpPr/>
            <p:nvPr/>
          </p:nvSpPr>
          <p:spPr>
            <a:xfrm rot="16200000">
              <a:off x="7650037" y="4084518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09F2FA8-FED0-4553-B20E-89D283445663}"/>
                </a:ext>
              </a:extLst>
            </p:cNvPr>
            <p:cNvSpPr/>
            <p:nvPr/>
          </p:nvSpPr>
          <p:spPr>
            <a:xfrm rot="16200000">
              <a:off x="7650035" y="4161771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A1E59708-C713-4F38-8C27-D70C796DACA4}"/>
                </a:ext>
              </a:extLst>
            </p:cNvPr>
            <p:cNvSpPr/>
            <p:nvPr/>
          </p:nvSpPr>
          <p:spPr>
            <a:xfrm rot="16200000">
              <a:off x="7650035" y="4235763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4898C728-ADD4-4750-AF40-AA2CCFD23606}"/>
                </a:ext>
              </a:extLst>
            </p:cNvPr>
            <p:cNvSpPr/>
            <p:nvPr/>
          </p:nvSpPr>
          <p:spPr>
            <a:xfrm rot="16200000">
              <a:off x="7650035" y="4310365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F53DB4C-2278-4264-9EB3-D96BF05AB2D5}"/>
                </a:ext>
              </a:extLst>
            </p:cNvPr>
            <p:cNvSpPr/>
            <p:nvPr/>
          </p:nvSpPr>
          <p:spPr>
            <a:xfrm rot="16200000">
              <a:off x="8161705" y="4432362"/>
              <a:ext cx="595558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29C5B7D7-0086-46C4-BD9A-6037B5FFE95A}"/>
                </a:ext>
              </a:extLst>
            </p:cNvPr>
            <p:cNvSpPr/>
            <p:nvPr/>
          </p:nvSpPr>
          <p:spPr>
            <a:xfrm rot="16200000">
              <a:off x="8418096" y="4084518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2F5D8E2-6F8E-4CE7-9939-31E598CE9D34}"/>
                </a:ext>
              </a:extLst>
            </p:cNvPr>
            <p:cNvSpPr/>
            <p:nvPr/>
          </p:nvSpPr>
          <p:spPr>
            <a:xfrm rot="16200000">
              <a:off x="8418094" y="4161771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49528553-C5D7-4D42-AE53-CFB99A48EAD6}"/>
                </a:ext>
              </a:extLst>
            </p:cNvPr>
            <p:cNvSpPr/>
            <p:nvPr/>
          </p:nvSpPr>
          <p:spPr>
            <a:xfrm rot="16200000">
              <a:off x="8418094" y="4235763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932B491-5BC1-40DC-81DF-9315C7BD25DF}"/>
                </a:ext>
              </a:extLst>
            </p:cNvPr>
            <p:cNvSpPr/>
            <p:nvPr/>
          </p:nvSpPr>
          <p:spPr>
            <a:xfrm rot="16200000">
              <a:off x="8418094" y="4310365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43EC2161-2B81-4109-A649-7CB2C204AE48}"/>
                </a:ext>
              </a:extLst>
            </p:cNvPr>
            <p:cNvSpPr/>
            <p:nvPr/>
          </p:nvSpPr>
          <p:spPr>
            <a:xfrm rot="16200000">
              <a:off x="8968562" y="4482777"/>
              <a:ext cx="512087" cy="443183"/>
            </a:xfrm>
            <a:prstGeom prst="roundRect">
              <a:avLst>
                <a:gd name="adj" fmla="val 11680"/>
              </a:avLst>
            </a:prstGeom>
            <a:gradFill>
              <a:gsLst>
                <a:gs pos="0">
                  <a:srgbClr val="3399FF"/>
                </a:gs>
                <a:gs pos="72000">
                  <a:srgbClr val="FFCC66"/>
                </a:gs>
                <a:gs pos="37000">
                  <a:srgbClr val="FF6699"/>
                </a:gs>
                <a:gs pos="100000">
                  <a:srgbClr val="33CC33"/>
                </a:gs>
              </a:gsLst>
              <a:lin ang="5400000" scaled="0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F585C7A-0581-4850-A124-F04AA4A238FA}"/>
                </a:ext>
              </a:extLst>
            </p:cNvPr>
            <p:cNvSpPr/>
            <p:nvPr/>
          </p:nvSpPr>
          <p:spPr>
            <a:xfrm rot="16200000">
              <a:off x="9183218" y="4093197"/>
              <a:ext cx="82772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DD7D62B-4A2C-412D-9973-8D1E08D37555}"/>
                </a:ext>
              </a:extLst>
            </p:cNvPr>
            <p:cNvSpPr/>
            <p:nvPr/>
          </p:nvSpPr>
          <p:spPr>
            <a:xfrm rot="16200000">
              <a:off x="9183216" y="4170450"/>
              <a:ext cx="82772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276B964E-BCB6-4FE1-864F-FE44CEE39E13}"/>
                </a:ext>
              </a:extLst>
            </p:cNvPr>
            <p:cNvSpPr/>
            <p:nvPr/>
          </p:nvSpPr>
          <p:spPr>
            <a:xfrm rot="16200000">
              <a:off x="9183216" y="4244442"/>
              <a:ext cx="82772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74BBA8A-8092-42C3-9CA9-DA65C2616B57}"/>
                </a:ext>
              </a:extLst>
            </p:cNvPr>
            <p:cNvSpPr/>
            <p:nvPr/>
          </p:nvSpPr>
          <p:spPr>
            <a:xfrm rot="16200000">
              <a:off x="9183216" y="4319044"/>
              <a:ext cx="827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2712F46-4F38-4639-880D-E4B276507296}"/>
              </a:ext>
            </a:extLst>
          </p:cNvPr>
          <p:cNvGrpSpPr/>
          <p:nvPr/>
        </p:nvGrpSpPr>
        <p:grpSpPr>
          <a:xfrm>
            <a:off x="3425980" y="1967207"/>
            <a:ext cx="2598673" cy="2149312"/>
            <a:chOff x="2667527" y="1223396"/>
            <a:chExt cx="3865706" cy="3197251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78C4B5C-96AA-423D-955A-9C9AFB550101}"/>
                </a:ext>
              </a:extLst>
            </p:cNvPr>
            <p:cNvSpPr/>
            <p:nvPr/>
          </p:nvSpPr>
          <p:spPr>
            <a:xfrm rot="16200000">
              <a:off x="3001754" y="889169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C6CFEE1-AC52-4AF4-B4D7-5305B921B1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4814" y="203963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A1E090-31CD-45AE-8C5D-96682349F3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2520" y="126088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C5C18D-4A5E-4EF0-A99A-E7F957297E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09478" y="495935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60111F0-0851-4ADB-9531-68CCA954E8B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7182" y="-28280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99A1B65-2936-40A7-8FD2-C03D7414BB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2430" y="274175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8A974F9-291F-4874-AC55-7A63E372C6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85394" y="27829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72E4562-16C5-4FAD-A2ED-797CAA97CEB8}"/>
                </a:ext>
              </a:extLst>
            </p:cNvPr>
            <p:cNvSpPr/>
            <p:nvPr/>
          </p:nvSpPr>
          <p:spPr>
            <a:xfrm rot="16200000">
              <a:off x="3624499" y="1401226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DFD6287-34F4-4339-AAD3-462FF77A5D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163" y="277007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DC4D845-054D-47F5-B3DE-7B0095CD09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6300" y="276346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366AB768-2C5F-482F-99BA-EC316DCC343F}"/>
                </a:ext>
              </a:extLst>
            </p:cNvPr>
            <p:cNvSpPr/>
            <p:nvPr/>
          </p:nvSpPr>
          <p:spPr>
            <a:xfrm rot="16200000">
              <a:off x="4385659" y="1400623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7ACEA59C-01CE-45A3-9C9E-B60747602021}"/>
                </a:ext>
              </a:extLst>
            </p:cNvPr>
            <p:cNvSpPr/>
            <p:nvPr/>
          </p:nvSpPr>
          <p:spPr>
            <a:xfrm rot="16200000">
              <a:off x="5145469" y="1400947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688E93C-0DA7-4295-9F81-EA6CCD1160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84107" y="278301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ACE13CDE-491D-4585-8575-BC34004A9A53}"/>
                </a:ext>
              </a:extLst>
            </p:cNvPr>
            <p:cNvSpPr/>
            <p:nvPr/>
          </p:nvSpPr>
          <p:spPr>
            <a:xfrm rot="16200000">
              <a:off x="2867479" y="3777882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E7471C68-8A95-4B09-8B16-3A49C9EF90EC}"/>
                </a:ext>
              </a:extLst>
            </p:cNvPr>
            <p:cNvSpPr/>
            <p:nvPr/>
          </p:nvSpPr>
          <p:spPr>
            <a:xfrm rot="16200000">
              <a:off x="3627579" y="3777423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15D1D058-E7E8-4A45-BD57-85F8BCF1852E}"/>
                </a:ext>
              </a:extLst>
            </p:cNvPr>
            <p:cNvSpPr/>
            <p:nvPr/>
          </p:nvSpPr>
          <p:spPr>
            <a:xfrm rot="16200000">
              <a:off x="4388448" y="3777933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BFFD3CF-CE37-44CE-8EBF-5C8DD9FFFD7B}"/>
                </a:ext>
              </a:extLst>
            </p:cNvPr>
            <p:cNvSpPr/>
            <p:nvPr/>
          </p:nvSpPr>
          <p:spPr>
            <a:xfrm rot="16200000">
              <a:off x="5148825" y="3778538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139C22D8-013B-48E8-8A94-41509BAB9FA5}"/>
                </a:ext>
              </a:extLst>
            </p:cNvPr>
            <p:cNvSpPr/>
            <p:nvPr/>
          </p:nvSpPr>
          <p:spPr>
            <a:xfrm rot="16200000">
              <a:off x="5909898" y="3779781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AC652D5-39DA-4BFA-99AE-40C86351517B}"/>
                </a:ext>
              </a:extLst>
            </p:cNvPr>
            <p:cNvSpPr/>
            <p:nvPr/>
          </p:nvSpPr>
          <p:spPr>
            <a:xfrm rot="16200000">
              <a:off x="2867863" y="2981717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98EE64F2-3548-4AA1-A341-5D7675640EE7}"/>
                </a:ext>
              </a:extLst>
            </p:cNvPr>
            <p:cNvSpPr/>
            <p:nvPr/>
          </p:nvSpPr>
          <p:spPr>
            <a:xfrm rot="16200000">
              <a:off x="3627963" y="2981258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E4276859-737C-49B4-A642-A56F543EC7E0}"/>
                </a:ext>
              </a:extLst>
            </p:cNvPr>
            <p:cNvSpPr/>
            <p:nvPr/>
          </p:nvSpPr>
          <p:spPr>
            <a:xfrm rot="16200000">
              <a:off x="4386927" y="2981768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EE486150-9477-4EB5-BF50-D57C83410235}"/>
                </a:ext>
              </a:extLst>
            </p:cNvPr>
            <p:cNvSpPr/>
            <p:nvPr/>
          </p:nvSpPr>
          <p:spPr>
            <a:xfrm rot="16200000">
              <a:off x="5149209" y="2982373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F65C5983-2C27-45F9-B632-8AEDC9CA1F8F}"/>
                </a:ext>
              </a:extLst>
            </p:cNvPr>
            <p:cNvSpPr/>
            <p:nvPr/>
          </p:nvSpPr>
          <p:spPr>
            <a:xfrm rot="16200000">
              <a:off x="5908377" y="2981711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A3112D77-DA5B-471D-BCBA-D55B6584DB79}"/>
                </a:ext>
              </a:extLst>
            </p:cNvPr>
            <p:cNvSpPr/>
            <p:nvPr/>
          </p:nvSpPr>
          <p:spPr>
            <a:xfrm rot="16200000">
              <a:off x="2859142" y="2185550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72A4A7A-DE20-48F3-8D5D-C1A93DD34111}"/>
                </a:ext>
              </a:extLst>
            </p:cNvPr>
            <p:cNvSpPr/>
            <p:nvPr/>
          </p:nvSpPr>
          <p:spPr>
            <a:xfrm rot="16200000">
              <a:off x="3619959" y="2185755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7616B409-F997-40F2-82CF-09B90B1C5FF0}"/>
                </a:ext>
              </a:extLst>
            </p:cNvPr>
            <p:cNvSpPr/>
            <p:nvPr/>
          </p:nvSpPr>
          <p:spPr>
            <a:xfrm rot="16200000">
              <a:off x="4379312" y="2186097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2C13CF5C-678D-4F4D-AF48-D7529F8657E3}"/>
                </a:ext>
              </a:extLst>
            </p:cNvPr>
            <p:cNvSpPr/>
            <p:nvPr/>
          </p:nvSpPr>
          <p:spPr>
            <a:xfrm rot="16200000">
              <a:off x="5139621" y="2184715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9B8B3784-8E79-4350-B8E7-CD6FBE457B16}"/>
                </a:ext>
              </a:extLst>
            </p:cNvPr>
            <p:cNvSpPr/>
            <p:nvPr/>
          </p:nvSpPr>
          <p:spPr>
            <a:xfrm rot="16200000">
              <a:off x="5899264" y="2185928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72E6346-B327-4B8D-B0A8-8EE7BC7F8555}"/>
                </a:ext>
              </a:extLst>
            </p:cNvPr>
            <p:cNvSpPr/>
            <p:nvPr/>
          </p:nvSpPr>
          <p:spPr>
            <a:xfrm rot="16200000">
              <a:off x="2496295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B220AFA-C298-4857-B53B-692CE316A2E7}"/>
                </a:ext>
              </a:extLst>
            </p:cNvPr>
            <p:cNvSpPr/>
            <p:nvPr/>
          </p:nvSpPr>
          <p:spPr>
            <a:xfrm rot="16200000">
              <a:off x="5904963" y="1399690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901D554-69F5-4C12-810D-4EF24191919A}"/>
                </a:ext>
              </a:extLst>
            </p:cNvPr>
            <p:cNvSpPr/>
            <p:nvPr/>
          </p:nvSpPr>
          <p:spPr>
            <a:xfrm rot="16200000">
              <a:off x="2865217" y="1400315"/>
              <a:ext cx="683890" cy="443183"/>
            </a:xfrm>
            <a:prstGeom prst="roundRect">
              <a:avLst>
                <a:gd name="adj" fmla="val 291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B6F60C9-47B2-4712-A7EC-BB042E6A2CAE}"/>
                </a:ext>
              </a:extLst>
            </p:cNvPr>
            <p:cNvSpPr/>
            <p:nvPr/>
          </p:nvSpPr>
          <p:spPr>
            <a:xfrm rot="16200000">
              <a:off x="3258543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B13E98A-830E-41AB-8787-68CBB3096085}"/>
                </a:ext>
              </a:extLst>
            </p:cNvPr>
            <p:cNvSpPr/>
            <p:nvPr/>
          </p:nvSpPr>
          <p:spPr>
            <a:xfrm rot="16200000">
              <a:off x="4020790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9F3EF24-583D-4D7E-BFA7-B4D5D4EA36F7}"/>
                </a:ext>
              </a:extLst>
            </p:cNvPr>
            <p:cNvSpPr/>
            <p:nvPr/>
          </p:nvSpPr>
          <p:spPr>
            <a:xfrm rot="16200000">
              <a:off x="4783038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4FC4AC54-E3AE-4BB3-BDA2-42B4B5C8B883}"/>
                </a:ext>
              </a:extLst>
            </p:cNvPr>
            <p:cNvSpPr/>
            <p:nvPr/>
          </p:nvSpPr>
          <p:spPr>
            <a:xfrm rot="16200000">
              <a:off x="5545286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4F79409C-850B-4799-88D6-9E2CFB42424C}"/>
                </a:ext>
              </a:extLst>
            </p:cNvPr>
            <p:cNvSpPr/>
            <p:nvPr/>
          </p:nvSpPr>
          <p:spPr>
            <a:xfrm rot="16200000">
              <a:off x="2496295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73CE611-20FC-451A-A8D6-174C1F833B0E}"/>
                </a:ext>
              </a:extLst>
            </p:cNvPr>
            <p:cNvSpPr/>
            <p:nvPr/>
          </p:nvSpPr>
          <p:spPr>
            <a:xfrm rot="16200000">
              <a:off x="3258543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5A17026-12F5-4A39-AADC-076D634203EA}"/>
                </a:ext>
              </a:extLst>
            </p:cNvPr>
            <p:cNvSpPr/>
            <p:nvPr/>
          </p:nvSpPr>
          <p:spPr>
            <a:xfrm rot="16200000">
              <a:off x="4020790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3DD2BEB1-9291-4B25-89B9-5732246FA6CD}"/>
                </a:ext>
              </a:extLst>
            </p:cNvPr>
            <p:cNvSpPr/>
            <p:nvPr/>
          </p:nvSpPr>
          <p:spPr>
            <a:xfrm rot="16200000">
              <a:off x="4783038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E419ABE-B3B9-4619-AA85-7DAAB3C57B38}"/>
                </a:ext>
              </a:extLst>
            </p:cNvPr>
            <p:cNvSpPr/>
            <p:nvPr/>
          </p:nvSpPr>
          <p:spPr>
            <a:xfrm rot="16200000">
              <a:off x="5545286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A991A7C-7A11-4FFF-8CFA-EE6C903471E3}"/>
                </a:ext>
              </a:extLst>
            </p:cNvPr>
            <p:cNvSpPr/>
            <p:nvPr/>
          </p:nvSpPr>
          <p:spPr>
            <a:xfrm rot="16200000">
              <a:off x="2496295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F18D3122-4319-42C9-B7FA-47730959A08A}"/>
                </a:ext>
              </a:extLst>
            </p:cNvPr>
            <p:cNvSpPr/>
            <p:nvPr/>
          </p:nvSpPr>
          <p:spPr>
            <a:xfrm rot="16200000">
              <a:off x="3258543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6C06777-28E8-4303-860D-9B831575341C}"/>
                </a:ext>
              </a:extLst>
            </p:cNvPr>
            <p:cNvSpPr/>
            <p:nvPr/>
          </p:nvSpPr>
          <p:spPr>
            <a:xfrm rot="16200000">
              <a:off x="4020790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CC07FF6E-1313-4BD8-B79F-1BB75A771EF7}"/>
                </a:ext>
              </a:extLst>
            </p:cNvPr>
            <p:cNvSpPr/>
            <p:nvPr/>
          </p:nvSpPr>
          <p:spPr>
            <a:xfrm rot="16200000">
              <a:off x="4783038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1E7C5EB8-4966-4007-BC59-79724FB32A84}"/>
                </a:ext>
              </a:extLst>
            </p:cNvPr>
            <p:cNvSpPr/>
            <p:nvPr/>
          </p:nvSpPr>
          <p:spPr>
            <a:xfrm rot="16200000">
              <a:off x="5545286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F5E2002E-C8FB-44C6-A989-0C438B1AD68A}"/>
                </a:ext>
              </a:extLst>
            </p:cNvPr>
            <p:cNvSpPr/>
            <p:nvPr/>
          </p:nvSpPr>
          <p:spPr>
            <a:xfrm rot="16200000">
              <a:off x="2496295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41181EB-9E3C-44FB-831E-899CAEE792FE}"/>
                </a:ext>
              </a:extLst>
            </p:cNvPr>
            <p:cNvSpPr/>
            <p:nvPr/>
          </p:nvSpPr>
          <p:spPr>
            <a:xfrm rot="16200000">
              <a:off x="3258543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3F431EC1-D209-43CA-BF04-19677016125F}"/>
                </a:ext>
              </a:extLst>
            </p:cNvPr>
            <p:cNvSpPr/>
            <p:nvPr/>
          </p:nvSpPr>
          <p:spPr>
            <a:xfrm rot="16200000">
              <a:off x="4020790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ADF9AC4C-E8E6-4EB9-AC8A-C0A8AF07D963}"/>
                </a:ext>
              </a:extLst>
            </p:cNvPr>
            <p:cNvSpPr/>
            <p:nvPr/>
          </p:nvSpPr>
          <p:spPr>
            <a:xfrm rot="16200000">
              <a:off x="4783038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1F406003-3E02-45C3-BC7A-2C2E2A2EEF97}"/>
                </a:ext>
              </a:extLst>
            </p:cNvPr>
            <p:cNvSpPr/>
            <p:nvPr/>
          </p:nvSpPr>
          <p:spPr>
            <a:xfrm rot="16200000">
              <a:off x="5545286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Double Wave 224">
              <a:extLst>
                <a:ext uri="{FF2B5EF4-FFF2-40B4-BE49-F238E27FC236}">
                  <a16:creationId xmlns:a16="http://schemas.microsoft.com/office/drawing/2014/main" id="{DE79E4A5-EC8C-419C-B632-D9723698F7DD}"/>
                </a:ext>
              </a:extLst>
            </p:cNvPr>
            <p:cNvSpPr/>
            <p:nvPr/>
          </p:nvSpPr>
          <p:spPr>
            <a:xfrm rot="5400000">
              <a:off x="2594893" y="15744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ouble Wave 225">
              <a:extLst>
                <a:ext uri="{FF2B5EF4-FFF2-40B4-BE49-F238E27FC236}">
                  <a16:creationId xmlns:a16="http://schemas.microsoft.com/office/drawing/2014/main" id="{98F62641-3F56-4B54-9800-A7639A630D3D}"/>
                </a:ext>
              </a:extLst>
            </p:cNvPr>
            <p:cNvSpPr/>
            <p:nvPr/>
          </p:nvSpPr>
          <p:spPr>
            <a:xfrm rot="5400000">
              <a:off x="259489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Double Wave 226">
              <a:extLst>
                <a:ext uri="{FF2B5EF4-FFF2-40B4-BE49-F238E27FC236}">
                  <a16:creationId xmlns:a16="http://schemas.microsoft.com/office/drawing/2014/main" id="{8FA58249-19C3-4011-A1D1-25E175F95636}"/>
                </a:ext>
              </a:extLst>
            </p:cNvPr>
            <p:cNvSpPr/>
            <p:nvPr/>
          </p:nvSpPr>
          <p:spPr>
            <a:xfrm rot="5400000">
              <a:off x="335909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Double Wave 227">
              <a:extLst>
                <a:ext uri="{FF2B5EF4-FFF2-40B4-BE49-F238E27FC236}">
                  <a16:creationId xmlns:a16="http://schemas.microsoft.com/office/drawing/2014/main" id="{9FC514D6-236E-4849-80B7-B92FB27E19ED}"/>
                </a:ext>
              </a:extLst>
            </p:cNvPr>
            <p:cNvSpPr/>
            <p:nvPr/>
          </p:nvSpPr>
          <p:spPr>
            <a:xfrm rot="5400000">
              <a:off x="3359095" y="155157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Double Wave 228">
              <a:extLst>
                <a:ext uri="{FF2B5EF4-FFF2-40B4-BE49-F238E27FC236}">
                  <a16:creationId xmlns:a16="http://schemas.microsoft.com/office/drawing/2014/main" id="{C57C51A8-947C-48ED-BE24-CC0D4B3FCCAB}"/>
                </a:ext>
              </a:extLst>
            </p:cNvPr>
            <p:cNvSpPr/>
            <p:nvPr/>
          </p:nvSpPr>
          <p:spPr>
            <a:xfrm rot="5400000">
              <a:off x="4114485" y="155157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Double Wave 229">
              <a:extLst>
                <a:ext uri="{FF2B5EF4-FFF2-40B4-BE49-F238E27FC236}">
                  <a16:creationId xmlns:a16="http://schemas.microsoft.com/office/drawing/2014/main" id="{D7FECE19-C433-47A7-8324-BF57D57959FE}"/>
                </a:ext>
              </a:extLst>
            </p:cNvPr>
            <p:cNvSpPr/>
            <p:nvPr/>
          </p:nvSpPr>
          <p:spPr>
            <a:xfrm rot="5400000">
              <a:off x="5644823" y="15744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Double Wave 230">
              <a:extLst>
                <a:ext uri="{FF2B5EF4-FFF2-40B4-BE49-F238E27FC236}">
                  <a16:creationId xmlns:a16="http://schemas.microsoft.com/office/drawing/2014/main" id="{7DB81E31-A7B0-4993-B924-08F811CD0C8A}"/>
                </a:ext>
              </a:extLst>
            </p:cNvPr>
            <p:cNvSpPr/>
            <p:nvPr/>
          </p:nvSpPr>
          <p:spPr>
            <a:xfrm rot="5400000">
              <a:off x="564482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Double Wave 231">
              <a:extLst>
                <a:ext uri="{FF2B5EF4-FFF2-40B4-BE49-F238E27FC236}">
                  <a16:creationId xmlns:a16="http://schemas.microsoft.com/office/drawing/2014/main" id="{FD0C7349-9CE2-4BCF-A545-0ADFB2DB8699}"/>
                </a:ext>
              </a:extLst>
            </p:cNvPr>
            <p:cNvSpPr/>
            <p:nvPr/>
          </p:nvSpPr>
          <p:spPr>
            <a:xfrm rot="5400000">
              <a:off x="4880102" y="155157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Double Wave 232">
              <a:extLst>
                <a:ext uri="{FF2B5EF4-FFF2-40B4-BE49-F238E27FC236}">
                  <a16:creationId xmlns:a16="http://schemas.microsoft.com/office/drawing/2014/main" id="{9BDD8674-B255-42A7-B222-17FB59008FC7}"/>
                </a:ext>
              </a:extLst>
            </p:cNvPr>
            <p:cNvSpPr/>
            <p:nvPr/>
          </p:nvSpPr>
          <p:spPr>
            <a:xfrm rot="5400000">
              <a:off x="4880102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ouble Wave 233">
              <a:extLst>
                <a:ext uri="{FF2B5EF4-FFF2-40B4-BE49-F238E27FC236}">
                  <a16:creationId xmlns:a16="http://schemas.microsoft.com/office/drawing/2014/main" id="{EA4274FD-2C44-48B7-A31D-C3A9562945CF}"/>
                </a:ext>
              </a:extLst>
            </p:cNvPr>
            <p:cNvSpPr/>
            <p:nvPr/>
          </p:nvSpPr>
          <p:spPr>
            <a:xfrm rot="5400000">
              <a:off x="411448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ouble Wave 234">
              <a:extLst>
                <a:ext uri="{FF2B5EF4-FFF2-40B4-BE49-F238E27FC236}">
                  <a16:creationId xmlns:a16="http://schemas.microsoft.com/office/drawing/2014/main" id="{BD9BC265-3B2C-4C4B-A654-40931D31A1FA}"/>
                </a:ext>
              </a:extLst>
            </p:cNvPr>
            <p:cNvSpPr/>
            <p:nvPr/>
          </p:nvSpPr>
          <p:spPr>
            <a:xfrm rot="5400000">
              <a:off x="2594893" y="392002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Double Wave 235">
              <a:extLst>
                <a:ext uri="{FF2B5EF4-FFF2-40B4-BE49-F238E27FC236}">
                  <a16:creationId xmlns:a16="http://schemas.microsoft.com/office/drawing/2014/main" id="{9DDB75DE-45D4-41AB-B13C-AF9D256C4221}"/>
                </a:ext>
              </a:extLst>
            </p:cNvPr>
            <p:cNvSpPr/>
            <p:nvPr/>
          </p:nvSpPr>
          <p:spPr>
            <a:xfrm rot="5400000">
              <a:off x="259489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Double Wave 236">
              <a:extLst>
                <a:ext uri="{FF2B5EF4-FFF2-40B4-BE49-F238E27FC236}">
                  <a16:creationId xmlns:a16="http://schemas.microsoft.com/office/drawing/2014/main" id="{396AE043-CFD9-440D-A7B7-7F783C79193A}"/>
                </a:ext>
              </a:extLst>
            </p:cNvPr>
            <p:cNvSpPr/>
            <p:nvPr/>
          </p:nvSpPr>
          <p:spPr>
            <a:xfrm rot="5400000">
              <a:off x="3359095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Double Wave 237">
              <a:extLst>
                <a:ext uri="{FF2B5EF4-FFF2-40B4-BE49-F238E27FC236}">
                  <a16:creationId xmlns:a16="http://schemas.microsoft.com/office/drawing/2014/main" id="{A8C0E5F1-9DE8-4CDF-A26B-7F82CF6DCF91}"/>
                </a:ext>
              </a:extLst>
            </p:cNvPr>
            <p:cNvSpPr/>
            <p:nvPr/>
          </p:nvSpPr>
          <p:spPr>
            <a:xfrm rot="5400000">
              <a:off x="335909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Double Wave 238">
              <a:extLst>
                <a:ext uri="{FF2B5EF4-FFF2-40B4-BE49-F238E27FC236}">
                  <a16:creationId xmlns:a16="http://schemas.microsoft.com/office/drawing/2014/main" id="{9B329372-C7FF-4063-AABF-E1EF9140393B}"/>
                </a:ext>
              </a:extLst>
            </p:cNvPr>
            <p:cNvSpPr/>
            <p:nvPr/>
          </p:nvSpPr>
          <p:spPr>
            <a:xfrm rot="5400000">
              <a:off x="411448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Double Wave 239">
              <a:extLst>
                <a:ext uri="{FF2B5EF4-FFF2-40B4-BE49-F238E27FC236}">
                  <a16:creationId xmlns:a16="http://schemas.microsoft.com/office/drawing/2014/main" id="{6DFD2435-3DD3-4A8B-A444-841221C42F46}"/>
                </a:ext>
              </a:extLst>
            </p:cNvPr>
            <p:cNvSpPr/>
            <p:nvPr/>
          </p:nvSpPr>
          <p:spPr>
            <a:xfrm rot="5400000">
              <a:off x="5644823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Double Wave 240">
              <a:extLst>
                <a:ext uri="{FF2B5EF4-FFF2-40B4-BE49-F238E27FC236}">
                  <a16:creationId xmlns:a16="http://schemas.microsoft.com/office/drawing/2014/main" id="{9C68EBDB-6F92-4D01-A987-234EBF9FD89A}"/>
                </a:ext>
              </a:extLst>
            </p:cNvPr>
            <p:cNvSpPr/>
            <p:nvPr/>
          </p:nvSpPr>
          <p:spPr>
            <a:xfrm rot="5400000">
              <a:off x="4880102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Double Wave 241">
              <a:extLst>
                <a:ext uri="{FF2B5EF4-FFF2-40B4-BE49-F238E27FC236}">
                  <a16:creationId xmlns:a16="http://schemas.microsoft.com/office/drawing/2014/main" id="{D2A99B0B-D9C1-4699-981B-45B8014793D8}"/>
                </a:ext>
              </a:extLst>
            </p:cNvPr>
            <p:cNvSpPr/>
            <p:nvPr/>
          </p:nvSpPr>
          <p:spPr>
            <a:xfrm rot="5400000">
              <a:off x="4880102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Double Wave 242">
              <a:extLst>
                <a:ext uri="{FF2B5EF4-FFF2-40B4-BE49-F238E27FC236}">
                  <a16:creationId xmlns:a16="http://schemas.microsoft.com/office/drawing/2014/main" id="{D6CBC8C8-6144-4EDD-AAB0-44A5F12EC89A}"/>
                </a:ext>
              </a:extLst>
            </p:cNvPr>
            <p:cNvSpPr/>
            <p:nvPr/>
          </p:nvSpPr>
          <p:spPr>
            <a:xfrm rot="5400000">
              <a:off x="4114485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Double Wave 243">
              <a:extLst>
                <a:ext uri="{FF2B5EF4-FFF2-40B4-BE49-F238E27FC236}">
                  <a16:creationId xmlns:a16="http://schemas.microsoft.com/office/drawing/2014/main" id="{265BB6F5-BC41-4CEE-9D0F-72D0D0B2C25D}"/>
                </a:ext>
              </a:extLst>
            </p:cNvPr>
            <p:cNvSpPr/>
            <p:nvPr/>
          </p:nvSpPr>
          <p:spPr>
            <a:xfrm rot="5400000">
              <a:off x="564482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C6DF775-77C7-432B-842C-00EF4D9C7F6D}"/>
                </a:ext>
              </a:extLst>
            </p:cNvPr>
            <p:cNvGrpSpPr/>
            <p:nvPr/>
          </p:nvGrpSpPr>
          <p:grpSpPr>
            <a:xfrm>
              <a:off x="2985569" y="1276152"/>
              <a:ext cx="443185" cy="687009"/>
              <a:chOff x="2985569" y="1276152"/>
              <a:chExt cx="443185" cy="687009"/>
            </a:xfrm>
          </p:grpSpPr>
          <p:sp>
            <p:nvSpPr>
              <p:cNvPr id="417" name="Rectangle: Rounded Corners 416">
                <a:extLst>
                  <a:ext uri="{FF2B5EF4-FFF2-40B4-BE49-F238E27FC236}">
                    <a16:creationId xmlns:a16="http://schemas.microsoft.com/office/drawing/2014/main" id="{F601F790-E9C2-4EA4-8A77-7A72DBE7BD83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Rectangle: Rounded Corners 417">
                <a:extLst>
                  <a:ext uri="{FF2B5EF4-FFF2-40B4-BE49-F238E27FC236}">
                    <a16:creationId xmlns:a16="http://schemas.microsoft.com/office/drawing/2014/main" id="{43AA8253-D892-42FE-8A13-10DA624A5CC2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: Rounded Corners 418">
                <a:extLst>
                  <a:ext uri="{FF2B5EF4-FFF2-40B4-BE49-F238E27FC236}">
                    <a16:creationId xmlns:a16="http://schemas.microsoft.com/office/drawing/2014/main" id="{AE41FC65-9E10-4347-A4B2-E082FE27371D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Rectangle: Rounded Corners 419">
                <a:extLst>
                  <a:ext uri="{FF2B5EF4-FFF2-40B4-BE49-F238E27FC236}">
                    <a16:creationId xmlns:a16="http://schemas.microsoft.com/office/drawing/2014/main" id="{6F6C95CF-131E-466B-881B-B3997E60801E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Rectangle: Rounded Corners 420">
                <a:extLst>
                  <a:ext uri="{FF2B5EF4-FFF2-40B4-BE49-F238E27FC236}">
                    <a16:creationId xmlns:a16="http://schemas.microsoft.com/office/drawing/2014/main" id="{F61BB9CE-0768-4AA6-A55D-C09D5EBE2CE6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Rectangle: Rounded Corners 421">
                <a:extLst>
                  <a:ext uri="{FF2B5EF4-FFF2-40B4-BE49-F238E27FC236}">
                    <a16:creationId xmlns:a16="http://schemas.microsoft.com/office/drawing/2014/main" id="{D0AC216E-5E92-4B45-A755-DFA5FC6557D9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3" name="Rectangle: Rounded Corners 422">
                <a:extLst>
                  <a:ext uri="{FF2B5EF4-FFF2-40B4-BE49-F238E27FC236}">
                    <a16:creationId xmlns:a16="http://schemas.microsoft.com/office/drawing/2014/main" id="{CF5DDBA2-CCDF-468D-BA91-B8F1588BC903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4" name="Rectangle: Rounded Corners 423">
                <a:extLst>
                  <a:ext uri="{FF2B5EF4-FFF2-40B4-BE49-F238E27FC236}">
                    <a16:creationId xmlns:a16="http://schemas.microsoft.com/office/drawing/2014/main" id="{A4A2EE4A-C7B9-4AB2-B224-9917F6238180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D8EB2226-94D0-4214-9E8C-836A21EDE5AA}"/>
                </a:ext>
              </a:extLst>
            </p:cNvPr>
            <p:cNvGrpSpPr/>
            <p:nvPr/>
          </p:nvGrpSpPr>
          <p:grpSpPr>
            <a:xfrm>
              <a:off x="3745966" y="1276151"/>
              <a:ext cx="443185" cy="687009"/>
              <a:chOff x="2985569" y="1276152"/>
              <a:chExt cx="443185" cy="687009"/>
            </a:xfrm>
          </p:grpSpPr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8040E0BE-25CE-4E47-8B4D-A0001142DC73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0" name="Rectangle: Rounded Corners 409">
                <a:extLst>
                  <a:ext uri="{FF2B5EF4-FFF2-40B4-BE49-F238E27FC236}">
                    <a16:creationId xmlns:a16="http://schemas.microsoft.com/office/drawing/2014/main" id="{85D1861A-1B28-45BD-A545-8904BA253AFA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Rectangle: Rounded Corners 410">
                <a:extLst>
                  <a:ext uri="{FF2B5EF4-FFF2-40B4-BE49-F238E27FC236}">
                    <a16:creationId xmlns:a16="http://schemas.microsoft.com/office/drawing/2014/main" id="{4C5B2E56-121C-467B-A750-25479FD32FCF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CADE676D-1823-4CDA-B1D0-75783E7B8300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Rectangle: Rounded Corners 412">
                <a:extLst>
                  <a:ext uri="{FF2B5EF4-FFF2-40B4-BE49-F238E27FC236}">
                    <a16:creationId xmlns:a16="http://schemas.microsoft.com/office/drawing/2014/main" id="{F7F4B648-4D51-4636-869F-1E0560CA8807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C66ED112-3B4A-41EC-A1C9-7156B1EE387D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: Rounded Corners 414">
                <a:extLst>
                  <a:ext uri="{FF2B5EF4-FFF2-40B4-BE49-F238E27FC236}">
                    <a16:creationId xmlns:a16="http://schemas.microsoft.com/office/drawing/2014/main" id="{2DB7C006-817D-4521-AAF5-15E4E581FD6B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6" name="Rectangle: Rounded Corners 415">
                <a:extLst>
                  <a:ext uri="{FF2B5EF4-FFF2-40B4-BE49-F238E27FC236}">
                    <a16:creationId xmlns:a16="http://schemas.microsoft.com/office/drawing/2014/main" id="{641C4183-97D3-452A-87D6-ED43A8519DA8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1AC451B-7994-4EC5-B7C8-A8217DE0CB0F}"/>
                </a:ext>
              </a:extLst>
            </p:cNvPr>
            <p:cNvGrpSpPr/>
            <p:nvPr/>
          </p:nvGrpSpPr>
          <p:grpSpPr>
            <a:xfrm>
              <a:off x="4506363" y="1276150"/>
              <a:ext cx="443185" cy="687009"/>
              <a:chOff x="2985569" y="1276152"/>
              <a:chExt cx="443185" cy="687009"/>
            </a:xfrm>
          </p:grpSpPr>
          <p:sp>
            <p:nvSpPr>
              <p:cNvPr id="401" name="Rectangle: Rounded Corners 400">
                <a:extLst>
                  <a:ext uri="{FF2B5EF4-FFF2-40B4-BE49-F238E27FC236}">
                    <a16:creationId xmlns:a16="http://schemas.microsoft.com/office/drawing/2014/main" id="{608DA9E9-BF46-48EA-A84D-A7843F26312F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: Rounded Corners 401">
                <a:extLst>
                  <a:ext uri="{FF2B5EF4-FFF2-40B4-BE49-F238E27FC236}">
                    <a16:creationId xmlns:a16="http://schemas.microsoft.com/office/drawing/2014/main" id="{52C15E18-7EC2-4720-A576-55D61251731E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Rectangle: Rounded Corners 402">
                <a:extLst>
                  <a:ext uri="{FF2B5EF4-FFF2-40B4-BE49-F238E27FC236}">
                    <a16:creationId xmlns:a16="http://schemas.microsoft.com/office/drawing/2014/main" id="{C03D1ECE-FB87-4984-BD36-BE399DD7BDB3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4" name="Rectangle: Rounded Corners 403">
                <a:extLst>
                  <a:ext uri="{FF2B5EF4-FFF2-40B4-BE49-F238E27FC236}">
                    <a16:creationId xmlns:a16="http://schemas.microsoft.com/office/drawing/2014/main" id="{7363D803-6DE0-4116-A8EE-4334865357C9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5" name="Rectangle: Rounded Corners 404">
                <a:extLst>
                  <a:ext uri="{FF2B5EF4-FFF2-40B4-BE49-F238E27FC236}">
                    <a16:creationId xmlns:a16="http://schemas.microsoft.com/office/drawing/2014/main" id="{F04FA5BA-EC84-49D1-A896-4E7974AF92CF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Rectangle: Rounded Corners 405">
                <a:extLst>
                  <a:ext uri="{FF2B5EF4-FFF2-40B4-BE49-F238E27FC236}">
                    <a16:creationId xmlns:a16="http://schemas.microsoft.com/office/drawing/2014/main" id="{98D3B029-2804-47E2-B0D2-11CE90616790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Rectangle: Rounded Corners 406">
                <a:extLst>
                  <a:ext uri="{FF2B5EF4-FFF2-40B4-BE49-F238E27FC236}">
                    <a16:creationId xmlns:a16="http://schemas.microsoft.com/office/drawing/2014/main" id="{B0AFE062-D2A3-492B-ACEF-616C4245A8C6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9FA6F6CB-4F9D-43D4-BE88-7C8E80C7B1E9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6C493E6-1C56-4DE7-8E01-FC189C594309}"/>
                </a:ext>
              </a:extLst>
            </p:cNvPr>
            <p:cNvGrpSpPr/>
            <p:nvPr/>
          </p:nvGrpSpPr>
          <p:grpSpPr>
            <a:xfrm>
              <a:off x="5266760" y="1276149"/>
              <a:ext cx="443185" cy="687009"/>
              <a:chOff x="2985569" y="1276152"/>
              <a:chExt cx="443185" cy="687009"/>
            </a:xfrm>
          </p:grpSpPr>
          <p:sp>
            <p:nvSpPr>
              <p:cNvPr id="393" name="Rectangle: Rounded Corners 392">
                <a:extLst>
                  <a:ext uri="{FF2B5EF4-FFF2-40B4-BE49-F238E27FC236}">
                    <a16:creationId xmlns:a16="http://schemas.microsoft.com/office/drawing/2014/main" id="{37AFE2D1-4D4A-4CB7-84CB-22872FF1926D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042254BA-E0D5-4E89-A369-0D56E863908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D7C1D6E3-FADA-4D8A-870C-495226CD92E7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6" name="Rectangle: Rounded Corners 395">
                <a:extLst>
                  <a:ext uri="{FF2B5EF4-FFF2-40B4-BE49-F238E27FC236}">
                    <a16:creationId xmlns:a16="http://schemas.microsoft.com/office/drawing/2014/main" id="{0167FD60-CC9A-4145-AD46-29F67B5411AB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7" name="Rectangle: Rounded Corners 396">
                <a:extLst>
                  <a:ext uri="{FF2B5EF4-FFF2-40B4-BE49-F238E27FC236}">
                    <a16:creationId xmlns:a16="http://schemas.microsoft.com/office/drawing/2014/main" id="{7E850977-CDD0-49C3-B90B-FE41235FE34E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5DFD6996-3FEB-4DEB-B29F-CFB2E23EA665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9" name="Rectangle: Rounded Corners 398">
                <a:extLst>
                  <a:ext uri="{FF2B5EF4-FFF2-40B4-BE49-F238E27FC236}">
                    <a16:creationId xmlns:a16="http://schemas.microsoft.com/office/drawing/2014/main" id="{114A18B1-8D9F-4D21-8871-D050637ECD17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: Rounded Corners 399">
                <a:extLst>
                  <a:ext uri="{FF2B5EF4-FFF2-40B4-BE49-F238E27FC236}">
                    <a16:creationId xmlns:a16="http://schemas.microsoft.com/office/drawing/2014/main" id="{8C6C9896-059F-482F-A12D-79D73033FC2A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DE5E2339-D03A-4C91-9E3D-12348A887F93}"/>
                </a:ext>
              </a:extLst>
            </p:cNvPr>
            <p:cNvGrpSpPr/>
            <p:nvPr/>
          </p:nvGrpSpPr>
          <p:grpSpPr>
            <a:xfrm>
              <a:off x="6027157" y="1276148"/>
              <a:ext cx="443185" cy="687009"/>
              <a:chOff x="2985569" y="1276152"/>
              <a:chExt cx="443185" cy="687009"/>
            </a:xfrm>
          </p:grpSpPr>
          <p:sp>
            <p:nvSpPr>
              <p:cNvPr id="385" name="Rectangle: Rounded Corners 384">
                <a:extLst>
                  <a:ext uri="{FF2B5EF4-FFF2-40B4-BE49-F238E27FC236}">
                    <a16:creationId xmlns:a16="http://schemas.microsoft.com/office/drawing/2014/main" id="{DBD230D4-BECA-4E90-9988-2E83BCC8AFC9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F6C95678-3870-4D23-8085-F4EEEDA7957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6875865B-9757-404E-AC47-DCD8CDB46D94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Rectangle: Rounded Corners 387">
                <a:extLst>
                  <a:ext uri="{FF2B5EF4-FFF2-40B4-BE49-F238E27FC236}">
                    <a16:creationId xmlns:a16="http://schemas.microsoft.com/office/drawing/2014/main" id="{829065E5-8CED-4342-818D-B89E7A1451BC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Rectangle: Rounded Corners 388">
                <a:extLst>
                  <a:ext uri="{FF2B5EF4-FFF2-40B4-BE49-F238E27FC236}">
                    <a16:creationId xmlns:a16="http://schemas.microsoft.com/office/drawing/2014/main" id="{F4359763-6AB3-4231-A16C-80467EA5BF6F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Rectangle: Rounded Corners 389">
                <a:extLst>
                  <a:ext uri="{FF2B5EF4-FFF2-40B4-BE49-F238E27FC236}">
                    <a16:creationId xmlns:a16="http://schemas.microsoft.com/office/drawing/2014/main" id="{7CFA5D19-5968-43BB-A4F0-BB9D367165B7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angle: Rounded Corners 390">
                <a:extLst>
                  <a:ext uri="{FF2B5EF4-FFF2-40B4-BE49-F238E27FC236}">
                    <a16:creationId xmlns:a16="http://schemas.microsoft.com/office/drawing/2014/main" id="{E41F6717-E235-4B2A-8213-529808F5C860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: Rounded Corners 391">
                <a:extLst>
                  <a:ext uri="{FF2B5EF4-FFF2-40B4-BE49-F238E27FC236}">
                    <a16:creationId xmlns:a16="http://schemas.microsoft.com/office/drawing/2014/main" id="{B87C4DCA-2748-4FAB-A8C3-E978852C9251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84D880E-26E7-46B2-BD5B-E053185F2257}"/>
                </a:ext>
              </a:extLst>
            </p:cNvPr>
            <p:cNvGrpSpPr/>
            <p:nvPr/>
          </p:nvGrpSpPr>
          <p:grpSpPr>
            <a:xfrm>
              <a:off x="2981021" y="2062671"/>
              <a:ext cx="443185" cy="687009"/>
              <a:chOff x="2985569" y="1276152"/>
              <a:chExt cx="443185" cy="687009"/>
            </a:xfrm>
          </p:grpSpPr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AEB25146-C013-4B72-88BC-9E725116497B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8F8DB038-240A-4947-8617-A1A503F344B6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Rectangle: Rounded Corners 378">
                <a:extLst>
                  <a:ext uri="{FF2B5EF4-FFF2-40B4-BE49-F238E27FC236}">
                    <a16:creationId xmlns:a16="http://schemas.microsoft.com/office/drawing/2014/main" id="{8B996C4C-AAF3-447B-97AF-40A0BFB53E9C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angle: Rounded Corners 379">
                <a:extLst>
                  <a:ext uri="{FF2B5EF4-FFF2-40B4-BE49-F238E27FC236}">
                    <a16:creationId xmlns:a16="http://schemas.microsoft.com/office/drawing/2014/main" id="{998E1551-9BE8-41AE-AC46-781496C0240B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614E00F8-23DE-4F66-A400-4BE34D051DD6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: Rounded Corners 381">
                <a:extLst>
                  <a:ext uri="{FF2B5EF4-FFF2-40B4-BE49-F238E27FC236}">
                    <a16:creationId xmlns:a16="http://schemas.microsoft.com/office/drawing/2014/main" id="{B17008D3-3F82-4656-ABC2-CEA30FC3F92A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1D55D44E-5AB0-46AA-B348-7D3A1A557E72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CBFFE709-8FA0-415E-88AF-43D9E3478A1D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2694261-CC58-4DF1-A221-143E51E7E20D}"/>
                </a:ext>
              </a:extLst>
            </p:cNvPr>
            <p:cNvGrpSpPr/>
            <p:nvPr/>
          </p:nvGrpSpPr>
          <p:grpSpPr>
            <a:xfrm>
              <a:off x="3741418" y="2062670"/>
              <a:ext cx="443185" cy="687009"/>
              <a:chOff x="2985569" y="1276152"/>
              <a:chExt cx="443185" cy="687009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B8D5B373-FB65-4025-B828-2706997D7EE2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Rectangle: Rounded Corners 369">
                <a:extLst>
                  <a:ext uri="{FF2B5EF4-FFF2-40B4-BE49-F238E27FC236}">
                    <a16:creationId xmlns:a16="http://schemas.microsoft.com/office/drawing/2014/main" id="{0A225701-6BD9-44E5-B366-543E3C72EA7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: Rounded Corners 370">
                <a:extLst>
                  <a:ext uri="{FF2B5EF4-FFF2-40B4-BE49-F238E27FC236}">
                    <a16:creationId xmlns:a16="http://schemas.microsoft.com/office/drawing/2014/main" id="{8672BCDD-612B-496C-B84A-C1D4E16E656D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Rectangle: Rounded Corners 371">
                <a:extLst>
                  <a:ext uri="{FF2B5EF4-FFF2-40B4-BE49-F238E27FC236}">
                    <a16:creationId xmlns:a16="http://schemas.microsoft.com/office/drawing/2014/main" id="{2D2154F8-DD8A-4B15-89D5-B4A981928398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4EC627D2-F194-4B58-9278-4F75E3E7526C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D7B837A5-F570-4C04-AFE4-13D24453BEDE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DEDE5A1B-7EF7-45C6-930F-1FDE3922A393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2D8CE362-0819-4C9D-81EE-F5FBC420A2CD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5780CD4-B08C-49D5-98C3-8045FB5CC82A}"/>
                </a:ext>
              </a:extLst>
            </p:cNvPr>
            <p:cNvGrpSpPr/>
            <p:nvPr/>
          </p:nvGrpSpPr>
          <p:grpSpPr>
            <a:xfrm>
              <a:off x="4501815" y="2062669"/>
              <a:ext cx="443185" cy="687009"/>
              <a:chOff x="2985569" y="1276152"/>
              <a:chExt cx="443185" cy="687009"/>
            </a:xfrm>
          </p:grpSpPr>
          <p:sp>
            <p:nvSpPr>
              <p:cNvPr id="361" name="Rectangle: Rounded Corners 360">
                <a:extLst>
                  <a:ext uri="{FF2B5EF4-FFF2-40B4-BE49-F238E27FC236}">
                    <a16:creationId xmlns:a16="http://schemas.microsoft.com/office/drawing/2014/main" id="{8D101DCA-A0D8-4358-AB85-08A7D3EA1C12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C1C55ED0-2C8F-475C-908A-82BD24985B37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Rectangle: Rounded Corners 362">
                <a:extLst>
                  <a:ext uri="{FF2B5EF4-FFF2-40B4-BE49-F238E27FC236}">
                    <a16:creationId xmlns:a16="http://schemas.microsoft.com/office/drawing/2014/main" id="{323B7F2F-FB67-4CF1-A041-50E14F9A6C2D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Rectangle: Rounded Corners 363">
                <a:extLst>
                  <a:ext uri="{FF2B5EF4-FFF2-40B4-BE49-F238E27FC236}">
                    <a16:creationId xmlns:a16="http://schemas.microsoft.com/office/drawing/2014/main" id="{5BA00886-0606-4189-9FD2-D9E599DB405D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: Rounded Corners 364">
                <a:extLst>
                  <a:ext uri="{FF2B5EF4-FFF2-40B4-BE49-F238E27FC236}">
                    <a16:creationId xmlns:a16="http://schemas.microsoft.com/office/drawing/2014/main" id="{37BFCBBB-29E3-4093-9644-414620D5246D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: Rounded Corners 365">
                <a:extLst>
                  <a:ext uri="{FF2B5EF4-FFF2-40B4-BE49-F238E27FC236}">
                    <a16:creationId xmlns:a16="http://schemas.microsoft.com/office/drawing/2014/main" id="{8D85626C-45BE-4BCE-BCDE-472480370CB2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Rectangle: Rounded Corners 366">
                <a:extLst>
                  <a:ext uri="{FF2B5EF4-FFF2-40B4-BE49-F238E27FC236}">
                    <a16:creationId xmlns:a16="http://schemas.microsoft.com/office/drawing/2014/main" id="{25CD0EE0-7DD6-4DFD-A3C9-261F4F535E89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49E38E11-7EFF-4F14-8968-EFC61F6D2B33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5F02935-D372-42D0-AE3B-51E7B3000F9C}"/>
                </a:ext>
              </a:extLst>
            </p:cNvPr>
            <p:cNvGrpSpPr/>
            <p:nvPr/>
          </p:nvGrpSpPr>
          <p:grpSpPr>
            <a:xfrm>
              <a:off x="5262212" y="2062668"/>
              <a:ext cx="443185" cy="687009"/>
              <a:chOff x="2985569" y="1276152"/>
              <a:chExt cx="443185" cy="687009"/>
            </a:xfrm>
          </p:grpSpPr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32FA85A5-F47C-481C-B179-BA2063FF134E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B38E4631-5D48-410C-935E-6578FD7E29EA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: Rounded Corners 354">
                <a:extLst>
                  <a:ext uri="{FF2B5EF4-FFF2-40B4-BE49-F238E27FC236}">
                    <a16:creationId xmlns:a16="http://schemas.microsoft.com/office/drawing/2014/main" id="{A76E0D70-889E-409E-9D6C-28E4DF51E7CF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E52F9800-1292-404F-A696-A6C420C28CBC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7CB5D3EA-3FFE-4144-AA09-1CBE7A44CF4C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Rectangle: Rounded Corners 357">
                <a:extLst>
                  <a:ext uri="{FF2B5EF4-FFF2-40B4-BE49-F238E27FC236}">
                    <a16:creationId xmlns:a16="http://schemas.microsoft.com/office/drawing/2014/main" id="{F1D8BAC5-AC11-4287-A535-352645501CB1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Rectangle: Rounded Corners 358">
                <a:extLst>
                  <a:ext uri="{FF2B5EF4-FFF2-40B4-BE49-F238E27FC236}">
                    <a16:creationId xmlns:a16="http://schemas.microsoft.com/office/drawing/2014/main" id="{55FC80C6-2270-4B6F-A55D-71EBE56DDA4F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:a16="http://schemas.microsoft.com/office/drawing/2014/main" id="{B2F6BE9C-495B-4D41-AD49-F845A1577E87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F5B8FCEF-238F-4D86-8E16-F7215F8AAC40}"/>
                </a:ext>
              </a:extLst>
            </p:cNvPr>
            <p:cNvGrpSpPr/>
            <p:nvPr/>
          </p:nvGrpSpPr>
          <p:grpSpPr>
            <a:xfrm>
              <a:off x="6022609" y="2062667"/>
              <a:ext cx="443185" cy="687009"/>
              <a:chOff x="2985569" y="1276152"/>
              <a:chExt cx="443185" cy="687009"/>
            </a:xfrm>
          </p:grpSpPr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1911EEBD-DF6F-45CC-82F8-0782D16384A2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B38E4870-0DA8-4C3B-B723-78A91E07231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D07D9222-30EC-4F20-A0E6-D414762E9533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Rectangle: Rounded Corners 347">
                <a:extLst>
                  <a:ext uri="{FF2B5EF4-FFF2-40B4-BE49-F238E27FC236}">
                    <a16:creationId xmlns:a16="http://schemas.microsoft.com/office/drawing/2014/main" id="{16D4DAC3-381B-48A6-B0F4-8DDFFF5D8EB9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Rectangle: Rounded Corners 348">
                <a:extLst>
                  <a:ext uri="{FF2B5EF4-FFF2-40B4-BE49-F238E27FC236}">
                    <a16:creationId xmlns:a16="http://schemas.microsoft.com/office/drawing/2014/main" id="{7DE3EC71-2B7A-44CC-A56B-8E48FA0AC22E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Rectangle: Rounded Corners 349">
                <a:extLst>
                  <a:ext uri="{FF2B5EF4-FFF2-40B4-BE49-F238E27FC236}">
                    <a16:creationId xmlns:a16="http://schemas.microsoft.com/office/drawing/2014/main" id="{62387694-CF67-413D-A230-76EAF6BD2957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Rectangle: Rounded Corners 350">
                <a:extLst>
                  <a:ext uri="{FF2B5EF4-FFF2-40B4-BE49-F238E27FC236}">
                    <a16:creationId xmlns:a16="http://schemas.microsoft.com/office/drawing/2014/main" id="{FB81F8AB-9771-496A-9AD8-D5E6459CA831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Rectangle: Rounded Corners 351">
                <a:extLst>
                  <a:ext uri="{FF2B5EF4-FFF2-40B4-BE49-F238E27FC236}">
                    <a16:creationId xmlns:a16="http://schemas.microsoft.com/office/drawing/2014/main" id="{995B9E01-51D4-4FED-B8BC-93ECD2961A16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FE3B47E1-79AA-4724-87EE-800CB5499498}"/>
                </a:ext>
              </a:extLst>
            </p:cNvPr>
            <p:cNvGrpSpPr/>
            <p:nvPr/>
          </p:nvGrpSpPr>
          <p:grpSpPr>
            <a:xfrm>
              <a:off x="2989914" y="2858525"/>
              <a:ext cx="443185" cy="687009"/>
              <a:chOff x="2985569" y="1276152"/>
              <a:chExt cx="443185" cy="687009"/>
            </a:xfrm>
          </p:grpSpPr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DF1E2F93-30BD-4227-B72B-49C12F4F738E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599FE254-CBF8-4A60-B6BD-2397211281B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B46F9D97-EF71-43D3-943D-ADAFBD51504E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: Rounded Corners 339">
                <a:extLst>
                  <a:ext uri="{FF2B5EF4-FFF2-40B4-BE49-F238E27FC236}">
                    <a16:creationId xmlns:a16="http://schemas.microsoft.com/office/drawing/2014/main" id="{B3654DE5-BCFC-4136-89FE-1DA94732A23B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: Rounded Corners 340">
                <a:extLst>
                  <a:ext uri="{FF2B5EF4-FFF2-40B4-BE49-F238E27FC236}">
                    <a16:creationId xmlns:a16="http://schemas.microsoft.com/office/drawing/2014/main" id="{64195BD7-5CEB-4EE5-A3A7-D5A905423DBE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Rectangle: Rounded Corners 341">
                <a:extLst>
                  <a:ext uri="{FF2B5EF4-FFF2-40B4-BE49-F238E27FC236}">
                    <a16:creationId xmlns:a16="http://schemas.microsoft.com/office/drawing/2014/main" id="{784A75E3-508A-4954-88E2-89E8EAB59A94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87B3B180-D79B-4D10-ACB8-E3CCDAEB9E51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Rectangle: Rounded Corners 343">
                <a:extLst>
                  <a:ext uri="{FF2B5EF4-FFF2-40B4-BE49-F238E27FC236}">
                    <a16:creationId xmlns:a16="http://schemas.microsoft.com/office/drawing/2014/main" id="{C6841442-AB06-4E8C-854F-AB477A4CDF12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8A76750-5A56-4DBB-8A9D-C24BEC02051E}"/>
                </a:ext>
              </a:extLst>
            </p:cNvPr>
            <p:cNvGrpSpPr/>
            <p:nvPr/>
          </p:nvGrpSpPr>
          <p:grpSpPr>
            <a:xfrm>
              <a:off x="3750311" y="2858524"/>
              <a:ext cx="443185" cy="687009"/>
              <a:chOff x="2985569" y="1276152"/>
              <a:chExt cx="443185" cy="687009"/>
            </a:xfrm>
          </p:grpSpPr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2464A6D5-3FFD-49A5-B35F-A236A1D1860D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C02A259F-6284-4873-880C-B276D6894A8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: Rounded Corners 330">
                <a:extLst>
                  <a:ext uri="{FF2B5EF4-FFF2-40B4-BE49-F238E27FC236}">
                    <a16:creationId xmlns:a16="http://schemas.microsoft.com/office/drawing/2014/main" id="{3D636A62-DC74-490B-A918-BBA67A3B396F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Rectangle: Rounded Corners 331">
                <a:extLst>
                  <a:ext uri="{FF2B5EF4-FFF2-40B4-BE49-F238E27FC236}">
                    <a16:creationId xmlns:a16="http://schemas.microsoft.com/office/drawing/2014/main" id="{EB76C44C-B082-4F16-A7F8-C4D936DD920B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8D89B05C-98C5-4A03-8112-6AE5FB77A6A2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A8BFA19-8540-4F99-B895-53AFE172BF54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Rectangle: Rounded Corners 334">
                <a:extLst>
                  <a:ext uri="{FF2B5EF4-FFF2-40B4-BE49-F238E27FC236}">
                    <a16:creationId xmlns:a16="http://schemas.microsoft.com/office/drawing/2014/main" id="{FE82811B-5B31-4A0A-8F3F-115CE887F42D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Rectangle: Rounded Corners 335">
                <a:extLst>
                  <a:ext uri="{FF2B5EF4-FFF2-40B4-BE49-F238E27FC236}">
                    <a16:creationId xmlns:a16="http://schemas.microsoft.com/office/drawing/2014/main" id="{8785FE89-A480-4B42-BE15-87D8C7C9708B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B8E3D910-9CD9-406A-B11B-3959F42C3DE4}"/>
                </a:ext>
              </a:extLst>
            </p:cNvPr>
            <p:cNvGrpSpPr/>
            <p:nvPr/>
          </p:nvGrpSpPr>
          <p:grpSpPr>
            <a:xfrm>
              <a:off x="4510708" y="2858523"/>
              <a:ext cx="443185" cy="687009"/>
              <a:chOff x="2985569" y="1276152"/>
              <a:chExt cx="443185" cy="687009"/>
            </a:xfrm>
          </p:grpSpPr>
          <p:sp>
            <p:nvSpPr>
              <p:cNvPr id="321" name="Rectangle: Rounded Corners 320">
                <a:extLst>
                  <a:ext uri="{FF2B5EF4-FFF2-40B4-BE49-F238E27FC236}">
                    <a16:creationId xmlns:a16="http://schemas.microsoft.com/office/drawing/2014/main" id="{4259ADF8-7348-44D9-AD13-00AE45105EC4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3B8C47A7-C8B0-4F6A-8D82-DC882D9E68C9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: Rounded Corners 322">
                <a:extLst>
                  <a:ext uri="{FF2B5EF4-FFF2-40B4-BE49-F238E27FC236}">
                    <a16:creationId xmlns:a16="http://schemas.microsoft.com/office/drawing/2014/main" id="{13F10700-46B7-4467-BC7D-D28426C762F9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2B6F9EE9-50C6-4DAB-98C4-17750E761167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Rectangle: Rounded Corners 324">
                <a:extLst>
                  <a:ext uri="{FF2B5EF4-FFF2-40B4-BE49-F238E27FC236}">
                    <a16:creationId xmlns:a16="http://schemas.microsoft.com/office/drawing/2014/main" id="{F5220725-336F-4878-804A-C11B94F9331A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Rectangle: Rounded Corners 325">
                <a:extLst>
                  <a:ext uri="{FF2B5EF4-FFF2-40B4-BE49-F238E27FC236}">
                    <a16:creationId xmlns:a16="http://schemas.microsoft.com/office/drawing/2014/main" id="{5C11BD1F-4461-4A92-AB8F-D16B26D07C0F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8B5F926F-DC21-4966-BBD7-994D64913CF5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7ED61AC1-EB1D-474C-94B0-6183F0F0CA9D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29B15D58-4FD7-472A-AC1D-18967476B232}"/>
                </a:ext>
              </a:extLst>
            </p:cNvPr>
            <p:cNvGrpSpPr/>
            <p:nvPr/>
          </p:nvGrpSpPr>
          <p:grpSpPr>
            <a:xfrm>
              <a:off x="5271105" y="2858522"/>
              <a:ext cx="443185" cy="687009"/>
              <a:chOff x="2985569" y="1276152"/>
              <a:chExt cx="443185" cy="687009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B798C345-4B1C-4BDD-9530-D99BD85456C6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C233BD3D-E5F6-477B-ABE3-4638FAABFA68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Rectangle: Rounded Corners 314">
                <a:extLst>
                  <a:ext uri="{FF2B5EF4-FFF2-40B4-BE49-F238E27FC236}">
                    <a16:creationId xmlns:a16="http://schemas.microsoft.com/office/drawing/2014/main" id="{E370F948-FD1A-4729-9BBE-4675C4615557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Rectangle: Rounded Corners 315">
                <a:extLst>
                  <a:ext uri="{FF2B5EF4-FFF2-40B4-BE49-F238E27FC236}">
                    <a16:creationId xmlns:a16="http://schemas.microsoft.com/office/drawing/2014/main" id="{693F14B0-9E8B-4946-B702-0194141306FE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06B379C5-F58F-4087-B93D-8DD05497247B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90347782-6803-4433-9C60-BEEB4876F956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112CF0B-5155-48F6-B1F7-88F96A24C6B1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328CC54C-875B-4070-81E2-8C66D151DCC9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5AABF100-D148-471C-BC23-7B05E07AAB3A}"/>
                </a:ext>
              </a:extLst>
            </p:cNvPr>
            <p:cNvGrpSpPr/>
            <p:nvPr/>
          </p:nvGrpSpPr>
          <p:grpSpPr>
            <a:xfrm>
              <a:off x="6031502" y="2858521"/>
              <a:ext cx="443185" cy="687009"/>
              <a:chOff x="2985569" y="1276152"/>
              <a:chExt cx="443185" cy="687009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C90A1744-9D0F-48F3-A646-8210DB4D6A92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382C0E5E-8F4A-43D8-9B61-6D3A9BA6E432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Rectangle: Rounded Corners 306">
                <a:extLst>
                  <a:ext uri="{FF2B5EF4-FFF2-40B4-BE49-F238E27FC236}">
                    <a16:creationId xmlns:a16="http://schemas.microsoft.com/office/drawing/2014/main" id="{55F0F748-2C8F-4D3B-9143-78EF16D06E59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644EE860-0F93-4F87-99D2-195DB18983D1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Rectangle: Rounded Corners 308">
                <a:extLst>
                  <a:ext uri="{FF2B5EF4-FFF2-40B4-BE49-F238E27FC236}">
                    <a16:creationId xmlns:a16="http://schemas.microsoft.com/office/drawing/2014/main" id="{307A9CC8-23C9-48DE-88BD-65D786A52434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Rectangle: Rounded Corners 309">
                <a:extLst>
                  <a:ext uri="{FF2B5EF4-FFF2-40B4-BE49-F238E27FC236}">
                    <a16:creationId xmlns:a16="http://schemas.microsoft.com/office/drawing/2014/main" id="{C8973F30-3597-4D3C-8BBF-1639CCBAA4EC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FA228911-D1A1-40B9-9802-78A219655D6D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5FA34F09-A78E-41BC-99CA-3E55BFB938D1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05B86B4-6F0B-47FD-8D95-1BA5AB0EF948}"/>
                </a:ext>
              </a:extLst>
            </p:cNvPr>
            <p:cNvGrpSpPr/>
            <p:nvPr/>
          </p:nvGrpSpPr>
          <p:grpSpPr>
            <a:xfrm>
              <a:off x="2989914" y="3654740"/>
              <a:ext cx="443185" cy="687009"/>
              <a:chOff x="2985569" y="1276152"/>
              <a:chExt cx="443185" cy="687009"/>
            </a:xfrm>
          </p:grpSpPr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0A9D974C-7620-42B1-BAAE-E6EBCB9C05D7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558C9369-14B3-4E72-AFE6-5A152A87CD2D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9" name="Rectangle: Rounded Corners 298">
                <a:extLst>
                  <a:ext uri="{FF2B5EF4-FFF2-40B4-BE49-F238E27FC236}">
                    <a16:creationId xmlns:a16="http://schemas.microsoft.com/office/drawing/2014/main" id="{FAA52C5C-428C-442E-A430-92216AA30CF6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Rectangle: Rounded Corners 299">
                <a:extLst>
                  <a:ext uri="{FF2B5EF4-FFF2-40B4-BE49-F238E27FC236}">
                    <a16:creationId xmlns:a16="http://schemas.microsoft.com/office/drawing/2014/main" id="{B5C4A886-542E-45C5-87B7-BF5FB118946B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21923EB4-2DE7-4275-8903-7A5BF458D089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Rectangle: Rounded Corners 301">
                <a:extLst>
                  <a:ext uri="{FF2B5EF4-FFF2-40B4-BE49-F238E27FC236}">
                    <a16:creationId xmlns:a16="http://schemas.microsoft.com/office/drawing/2014/main" id="{40C19C3A-D455-486A-A0A3-923F3F423291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Rectangle: Rounded Corners 302">
                <a:extLst>
                  <a:ext uri="{FF2B5EF4-FFF2-40B4-BE49-F238E27FC236}">
                    <a16:creationId xmlns:a16="http://schemas.microsoft.com/office/drawing/2014/main" id="{10B9D56A-16C3-430E-A19E-1B252235F1F1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FBB66CDE-B825-40D6-8232-8FEEC4435BBF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A24A9E6-7AF1-4D9C-BB2C-5DE5D5E51F14}"/>
                </a:ext>
              </a:extLst>
            </p:cNvPr>
            <p:cNvGrpSpPr/>
            <p:nvPr/>
          </p:nvGrpSpPr>
          <p:grpSpPr>
            <a:xfrm>
              <a:off x="3750311" y="3654739"/>
              <a:ext cx="443185" cy="687009"/>
              <a:chOff x="2985569" y="1276152"/>
              <a:chExt cx="443185" cy="687009"/>
            </a:xfrm>
          </p:grpSpPr>
          <p:sp>
            <p:nvSpPr>
              <p:cNvPr id="289" name="Rectangle: Rounded Corners 288">
                <a:extLst>
                  <a:ext uri="{FF2B5EF4-FFF2-40B4-BE49-F238E27FC236}">
                    <a16:creationId xmlns:a16="http://schemas.microsoft.com/office/drawing/2014/main" id="{0B9C5C9D-5150-4B7C-A677-CB4DCB6477C3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A9E417E8-3E75-47D9-A0FE-02A36FC2F1C7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B3A27FC0-2C9A-4716-8C39-10131CCEBD20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21AA60E9-A426-4BE0-83DC-9DA6D6B8AD02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CD61CE38-3AAE-44B2-A748-924BF9685765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194B81B2-6BB9-42B7-9818-C9BA85B53674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DA771610-ED21-4C82-AAFD-ADCA99DB4EBB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7DC7BB44-3281-47AF-9E1E-6A58C9F1E7DB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351B525-1E6B-46E6-9B67-D7420D45E71F}"/>
                </a:ext>
              </a:extLst>
            </p:cNvPr>
            <p:cNvGrpSpPr/>
            <p:nvPr/>
          </p:nvGrpSpPr>
          <p:grpSpPr>
            <a:xfrm>
              <a:off x="4510708" y="3654738"/>
              <a:ext cx="443185" cy="687009"/>
              <a:chOff x="2985569" y="1276152"/>
              <a:chExt cx="443185" cy="687009"/>
            </a:xfrm>
          </p:grpSpPr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4029537B-27C2-40DB-A4F4-D7E4020ADA8D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47FDC3CF-7D17-4655-9C2F-7AFEA1B9D273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CC0C642A-31EB-4D3F-9916-F01F22B2DCCC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E05B8906-836D-40D4-AA07-9225F57FD040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FF6785A4-D81C-4E23-B509-E8D139FFC67F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39124A56-7865-41C0-B93C-E86EA7335807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A99B5208-C071-44D6-9529-B6EE93EABD2C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D770E1C3-02B8-45AE-8DD6-6F796D53DF80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27BA3456-9566-4AE9-9BEA-C8313336D9B8}"/>
                </a:ext>
              </a:extLst>
            </p:cNvPr>
            <p:cNvGrpSpPr/>
            <p:nvPr/>
          </p:nvGrpSpPr>
          <p:grpSpPr>
            <a:xfrm>
              <a:off x="5271105" y="3654737"/>
              <a:ext cx="443185" cy="687009"/>
              <a:chOff x="2985569" y="1276152"/>
              <a:chExt cx="443185" cy="687009"/>
            </a:xfrm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B8E9C4A1-29A1-43EC-B63E-F36B82BB5F26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A15D9938-9A32-42DA-8016-D050DA951EF4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FE7CE9D5-FE67-4406-B532-32916FF05EF0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823DE835-0AE7-4C22-AFA9-04B936F733F7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DE3E5216-407C-4F8C-A18C-F4614F90FE2C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BE3B11D0-903E-4186-95C4-A15A555CF2B4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69969AA5-2464-4C29-88C0-A403171EE552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92BB0175-7EA7-47B5-8F33-2E9B95EDB687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06F96B5-5A2E-4810-82C2-8E04B8C6F71A}"/>
                </a:ext>
              </a:extLst>
            </p:cNvPr>
            <p:cNvGrpSpPr/>
            <p:nvPr/>
          </p:nvGrpSpPr>
          <p:grpSpPr>
            <a:xfrm>
              <a:off x="6031502" y="3654736"/>
              <a:ext cx="443185" cy="687009"/>
              <a:chOff x="2985569" y="1276152"/>
              <a:chExt cx="443185" cy="687009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C45D2158-ADF6-448A-9664-BA35FC162C7A}"/>
                  </a:ext>
                </a:extLst>
              </p:cNvPr>
              <p:cNvSpPr/>
              <p:nvPr/>
            </p:nvSpPr>
            <p:spPr>
              <a:xfrm rot="16200000">
                <a:off x="3154269" y="140261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CCFFFF"/>
                  </a:gs>
                  <a:gs pos="72000">
                    <a:srgbClr val="3399FF"/>
                  </a:gs>
                  <a:gs pos="37000">
                    <a:srgbClr val="66CCFF"/>
                  </a:gs>
                  <a:gs pos="100000">
                    <a:srgbClr val="0066FF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1FE8FE83-D24F-45D3-B76B-A27EB4CDD237}"/>
                  </a:ext>
                </a:extLst>
              </p:cNvPr>
              <p:cNvSpPr/>
              <p:nvPr/>
            </p:nvSpPr>
            <p:spPr>
              <a:xfrm rot="16200000">
                <a:off x="3154268" y="1497721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CCFF"/>
                  </a:gs>
                  <a:gs pos="72000">
                    <a:srgbClr val="FF6699"/>
                  </a:gs>
                  <a:gs pos="37000">
                    <a:srgbClr val="FF99CC"/>
                  </a:gs>
                  <a:gs pos="100000">
                    <a:srgbClr val="FF0066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531EC84A-4BD9-4053-9E34-D0801B767720}"/>
                  </a:ext>
                </a:extLst>
              </p:cNvPr>
              <p:cNvSpPr/>
              <p:nvPr/>
            </p:nvSpPr>
            <p:spPr>
              <a:xfrm rot="16200000">
                <a:off x="3154268" y="1593973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FFFF99"/>
                  </a:gs>
                  <a:gs pos="72000">
                    <a:srgbClr val="FFCC00"/>
                  </a:gs>
                  <a:gs pos="37000">
                    <a:srgbClr val="FFCC66"/>
                  </a:gs>
                  <a:gs pos="100000">
                    <a:srgbClr val="CC66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A61CF8A4-2DD0-4677-B9BD-338A821B84C8}"/>
                  </a:ext>
                </a:extLst>
              </p:cNvPr>
              <p:cNvSpPr/>
              <p:nvPr/>
            </p:nvSpPr>
            <p:spPr>
              <a:xfrm rot="16200000">
                <a:off x="3154269" y="1688676"/>
                <a:ext cx="105786" cy="443183"/>
              </a:xfrm>
              <a:prstGeom prst="roundRect">
                <a:avLst/>
              </a:prstGeom>
              <a:gradFill>
                <a:gsLst>
                  <a:gs pos="0">
                    <a:srgbClr val="99FF66"/>
                  </a:gs>
                  <a:gs pos="72000">
                    <a:srgbClr val="33CC33"/>
                  </a:gs>
                  <a:gs pos="37000">
                    <a:srgbClr val="66FF33"/>
                  </a:gs>
                  <a:gs pos="100000">
                    <a:srgbClr val="009900"/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24A274EF-605B-40C7-8EFC-C6455ED13C3F}"/>
                  </a:ext>
                </a:extLst>
              </p:cNvPr>
              <p:cNvSpPr/>
              <p:nvPr/>
            </p:nvSpPr>
            <p:spPr>
              <a:xfrm rot="16200000">
                <a:off x="3165777" y="1095946"/>
                <a:ext cx="82772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AC282968-5310-4217-98A6-6715079E1F8D}"/>
                  </a:ext>
                </a:extLst>
              </p:cNvPr>
              <p:cNvSpPr/>
              <p:nvPr/>
            </p:nvSpPr>
            <p:spPr>
              <a:xfrm rot="16200000">
                <a:off x="3165775" y="1173199"/>
                <a:ext cx="82772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24014B89-176A-4FAF-9420-BC1DD5F35C73}"/>
                  </a:ext>
                </a:extLst>
              </p:cNvPr>
              <p:cNvSpPr/>
              <p:nvPr/>
            </p:nvSpPr>
            <p:spPr>
              <a:xfrm rot="16200000">
                <a:off x="3165775" y="1247191"/>
                <a:ext cx="82772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8B53EB12-CEC8-4A47-BFB2-AC8B4B694F8F}"/>
                  </a:ext>
                </a:extLst>
              </p:cNvPr>
              <p:cNvSpPr/>
              <p:nvPr/>
            </p:nvSpPr>
            <p:spPr>
              <a:xfrm rot="16200000">
                <a:off x="3165775" y="1321793"/>
                <a:ext cx="827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69DDB5C3-1471-4E99-A965-016015CBEEFA}"/>
              </a:ext>
            </a:extLst>
          </p:cNvPr>
          <p:cNvGrpSpPr/>
          <p:nvPr/>
        </p:nvGrpSpPr>
        <p:grpSpPr>
          <a:xfrm>
            <a:off x="6368702" y="1963098"/>
            <a:ext cx="2598674" cy="2149313"/>
            <a:chOff x="2667527" y="1223396"/>
            <a:chExt cx="3865706" cy="3197251"/>
          </a:xfrm>
        </p:grpSpPr>
        <p:sp>
          <p:nvSpPr>
            <p:cNvPr id="435" name="Rectangle: Rounded Corners 434">
              <a:extLst>
                <a:ext uri="{FF2B5EF4-FFF2-40B4-BE49-F238E27FC236}">
                  <a16:creationId xmlns:a16="http://schemas.microsoft.com/office/drawing/2014/main" id="{18F63C1E-CDF5-45BB-B1D4-02BEE2AB40A3}"/>
                </a:ext>
              </a:extLst>
            </p:cNvPr>
            <p:cNvSpPr/>
            <p:nvPr/>
          </p:nvSpPr>
          <p:spPr>
            <a:xfrm rot="16200000">
              <a:off x="3001754" y="889169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1C0E151-C3B4-4259-94C4-24C381CC43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4814" y="203963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469C4C36-B778-4333-8EBA-DF05C32EF6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2520" y="126088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287CA8BB-D943-4487-87F6-0F4C0873C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09478" y="495935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D7D82A9-06D3-4DE1-99C4-EF4875D3E3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7182" y="-28280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CFEAA7-1D2B-436A-9BD5-3A527863C2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2430" y="274175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B6F1159-04E8-4563-97FF-A673EEBC07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85394" y="27829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CF7140A0-D378-40DD-ABD7-9064A85B45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163" y="277007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E53A22ED-107B-4A64-AD6F-591435B9A6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6300" y="276346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A395B0A-0A82-4338-BAFE-4037C97424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84107" y="278301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: Rounded Corners 444">
              <a:extLst>
                <a:ext uri="{FF2B5EF4-FFF2-40B4-BE49-F238E27FC236}">
                  <a16:creationId xmlns:a16="http://schemas.microsoft.com/office/drawing/2014/main" id="{1716CBFD-EE97-4D50-BB1A-A26983CB8D89}"/>
                </a:ext>
              </a:extLst>
            </p:cNvPr>
            <p:cNvSpPr/>
            <p:nvPr/>
          </p:nvSpPr>
          <p:spPr>
            <a:xfrm rot="16200000">
              <a:off x="2496295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Rectangle: Rounded Corners 445">
              <a:extLst>
                <a:ext uri="{FF2B5EF4-FFF2-40B4-BE49-F238E27FC236}">
                  <a16:creationId xmlns:a16="http://schemas.microsoft.com/office/drawing/2014/main" id="{AB3E2D06-1419-4CCE-A0D8-F8AD381152F6}"/>
                </a:ext>
              </a:extLst>
            </p:cNvPr>
            <p:cNvSpPr/>
            <p:nvPr/>
          </p:nvSpPr>
          <p:spPr>
            <a:xfrm rot="16200000">
              <a:off x="3258543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id="{47FAE8FF-D9C9-4919-9D23-B3FBB1D47A23}"/>
                </a:ext>
              </a:extLst>
            </p:cNvPr>
            <p:cNvSpPr/>
            <p:nvPr/>
          </p:nvSpPr>
          <p:spPr>
            <a:xfrm rot="16200000">
              <a:off x="4020790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8" name="Rectangle: Rounded Corners 447">
              <a:extLst>
                <a:ext uri="{FF2B5EF4-FFF2-40B4-BE49-F238E27FC236}">
                  <a16:creationId xmlns:a16="http://schemas.microsoft.com/office/drawing/2014/main" id="{555AE263-8B31-4F9E-ABDF-BEB6272C31EF}"/>
                </a:ext>
              </a:extLst>
            </p:cNvPr>
            <p:cNvSpPr/>
            <p:nvPr/>
          </p:nvSpPr>
          <p:spPr>
            <a:xfrm rot="16200000">
              <a:off x="4783038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F1C3AEFF-0C73-431C-8F46-C4C93D574C79}"/>
                </a:ext>
              </a:extLst>
            </p:cNvPr>
            <p:cNvSpPr/>
            <p:nvPr/>
          </p:nvSpPr>
          <p:spPr>
            <a:xfrm rot="16200000">
              <a:off x="5545286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DAE1DCA9-2F1B-47AA-89B3-671C7A2C2647}"/>
                </a:ext>
              </a:extLst>
            </p:cNvPr>
            <p:cNvSpPr/>
            <p:nvPr/>
          </p:nvSpPr>
          <p:spPr>
            <a:xfrm rot="16200000">
              <a:off x="5914206" y="1396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B390A296-CFC3-426F-976F-3312BB32A9B0}"/>
                </a:ext>
              </a:extLst>
            </p:cNvPr>
            <p:cNvSpPr/>
            <p:nvPr/>
          </p:nvSpPr>
          <p:spPr>
            <a:xfrm rot="16200000">
              <a:off x="2496295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: Rounded Corners 451">
              <a:extLst>
                <a:ext uri="{FF2B5EF4-FFF2-40B4-BE49-F238E27FC236}">
                  <a16:creationId xmlns:a16="http://schemas.microsoft.com/office/drawing/2014/main" id="{58709796-C8C8-4D50-92E0-809EA2E54E62}"/>
                </a:ext>
              </a:extLst>
            </p:cNvPr>
            <p:cNvSpPr/>
            <p:nvPr/>
          </p:nvSpPr>
          <p:spPr>
            <a:xfrm rot="16200000">
              <a:off x="2865215" y="218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C7FE2C1E-9F90-4DAE-B913-49B87726D9F7}"/>
                </a:ext>
              </a:extLst>
            </p:cNvPr>
            <p:cNvSpPr/>
            <p:nvPr/>
          </p:nvSpPr>
          <p:spPr>
            <a:xfrm rot="16200000">
              <a:off x="3258543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6EAF03D2-9A1F-4C7F-B921-2104F50C0D15}"/>
                </a:ext>
              </a:extLst>
            </p:cNvPr>
            <p:cNvSpPr/>
            <p:nvPr/>
          </p:nvSpPr>
          <p:spPr>
            <a:xfrm rot="16200000">
              <a:off x="4020790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id="{33921CBE-6058-49EF-9C28-BF93C061B953}"/>
                </a:ext>
              </a:extLst>
            </p:cNvPr>
            <p:cNvSpPr/>
            <p:nvPr/>
          </p:nvSpPr>
          <p:spPr>
            <a:xfrm rot="16200000">
              <a:off x="4783038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8996509C-AA72-44BF-82C3-0242305A6419}"/>
                </a:ext>
              </a:extLst>
            </p:cNvPr>
            <p:cNvSpPr/>
            <p:nvPr/>
          </p:nvSpPr>
          <p:spPr>
            <a:xfrm rot="16200000">
              <a:off x="5545286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5AA7421B-3080-4670-A6E6-DE40479455E2}"/>
                </a:ext>
              </a:extLst>
            </p:cNvPr>
            <p:cNvSpPr/>
            <p:nvPr/>
          </p:nvSpPr>
          <p:spPr>
            <a:xfrm rot="16200000">
              <a:off x="2496295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9DA7AED7-F793-4D61-B7A1-DD062379A1EF}"/>
                </a:ext>
              </a:extLst>
            </p:cNvPr>
            <p:cNvSpPr/>
            <p:nvPr/>
          </p:nvSpPr>
          <p:spPr>
            <a:xfrm rot="16200000">
              <a:off x="3258543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6AF38C10-D136-4ED9-94D6-8B139DF35910}"/>
                </a:ext>
              </a:extLst>
            </p:cNvPr>
            <p:cNvSpPr/>
            <p:nvPr/>
          </p:nvSpPr>
          <p:spPr>
            <a:xfrm rot="16200000">
              <a:off x="4020790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0" name="Rectangle: Rounded Corners 459">
              <a:extLst>
                <a:ext uri="{FF2B5EF4-FFF2-40B4-BE49-F238E27FC236}">
                  <a16:creationId xmlns:a16="http://schemas.microsoft.com/office/drawing/2014/main" id="{A9E6AAC6-E025-4474-8AFA-C4E562BC6418}"/>
                </a:ext>
              </a:extLst>
            </p:cNvPr>
            <p:cNvSpPr/>
            <p:nvPr/>
          </p:nvSpPr>
          <p:spPr>
            <a:xfrm rot="16200000">
              <a:off x="4783038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A533276-43F0-4E33-B473-8FBDE24FBCE6}"/>
                </a:ext>
              </a:extLst>
            </p:cNvPr>
            <p:cNvSpPr/>
            <p:nvPr/>
          </p:nvSpPr>
          <p:spPr>
            <a:xfrm rot="16200000">
              <a:off x="5545286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id="{EE770918-91C2-44BB-BB49-277818AEB331}"/>
                </a:ext>
              </a:extLst>
            </p:cNvPr>
            <p:cNvSpPr/>
            <p:nvPr/>
          </p:nvSpPr>
          <p:spPr>
            <a:xfrm rot="16200000">
              <a:off x="2496295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3E71F6ED-BA00-416C-90CB-3C9B3BF2BA7F}"/>
                </a:ext>
              </a:extLst>
            </p:cNvPr>
            <p:cNvSpPr/>
            <p:nvPr/>
          </p:nvSpPr>
          <p:spPr>
            <a:xfrm rot="16200000">
              <a:off x="3258543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: Rounded Corners 463">
              <a:extLst>
                <a:ext uri="{FF2B5EF4-FFF2-40B4-BE49-F238E27FC236}">
                  <a16:creationId xmlns:a16="http://schemas.microsoft.com/office/drawing/2014/main" id="{FCB71484-3192-4670-B431-D68A554B4A29}"/>
                </a:ext>
              </a:extLst>
            </p:cNvPr>
            <p:cNvSpPr/>
            <p:nvPr/>
          </p:nvSpPr>
          <p:spPr>
            <a:xfrm rot="16200000">
              <a:off x="3627463" y="376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: Rounded Corners 464">
              <a:extLst>
                <a:ext uri="{FF2B5EF4-FFF2-40B4-BE49-F238E27FC236}">
                  <a16:creationId xmlns:a16="http://schemas.microsoft.com/office/drawing/2014/main" id="{02FE3CE7-4DE9-4ED1-85ED-BB61EC769254}"/>
                </a:ext>
              </a:extLst>
            </p:cNvPr>
            <p:cNvSpPr/>
            <p:nvPr/>
          </p:nvSpPr>
          <p:spPr>
            <a:xfrm rot="16200000">
              <a:off x="4020790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0E057B6D-91F3-46E2-A6C4-DE94DEFCB9FE}"/>
                </a:ext>
              </a:extLst>
            </p:cNvPr>
            <p:cNvSpPr/>
            <p:nvPr/>
          </p:nvSpPr>
          <p:spPr>
            <a:xfrm rot="16200000">
              <a:off x="4783038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1EE9461D-E006-472B-97B7-3ADD0585766B}"/>
                </a:ext>
              </a:extLst>
            </p:cNvPr>
            <p:cNvSpPr/>
            <p:nvPr/>
          </p:nvSpPr>
          <p:spPr>
            <a:xfrm rot="16200000">
              <a:off x="5545286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8" name="Double Wave 467">
              <a:extLst>
                <a:ext uri="{FF2B5EF4-FFF2-40B4-BE49-F238E27FC236}">
                  <a16:creationId xmlns:a16="http://schemas.microsoft.com/office/drawing/2014/main" id="{E98E4E2B-8FFD-4EAD-B5CD-542CD86016CC}"/>
                </a:ext>
              </a:extLst>
            </p:cNvPr>
            <p:cNvSpPr/>
            <p:nvPr/>
          </p:nvSpPr>
          <p:spPr>
            <a:xfrm rot="5400000">
              <a:off x="2594893" y="15744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Double Wave 468">
              <a:extLst>
                <a:ext uri="{FF2B5EF4-FFF2-40B4-BE49-F238E27FC236}">
                  <a16:creationId xmlns:a16="http://schemas.microsoft.com/office/drawing/2014/main" id="{00F8D51B-BEFE-4908-85C7-EA57AF4D2214}"/>
                </a:ext>
              </a:extLst>
            </p:cNvPr>
            <p:cNvSpPr/>
            <p:nvPr/>
          </p:nvSpPr>
          <p:spPr>
            <a:xfrm rot="5400000">
              <a:off x="259489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Double Wave 469">
              <a:extLst>
                <a:ext uri="{FF2B5EF4-FFF2-40B4-BE49-F238E27FC236}">
                  <a16:creationId xmlns:a16="http://schemas.microsoft.com/office/drawing/2014/main" id="{58A40CE9-EB26-4EFA-88A3-C116DCBBD339}"/>
                </a:ext>
              </a:extLst>
            </p:cNvPr>
            <p:cNvSpPr/>
            <p:nvPr/>
          </p:nvSpPr>
          <p:spPr>
            <a:xfrm rot="5400000">
              <a:off x="335909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Double Wave 470">
              <a:extLst>
                <a:ext uri="{FF2B5EF4-FFF2-40B4-BE49-F238E27FC236}">
                  <a16:creationId xmlns:a16="http://schemas.microsoft.com/office/drawing/2014/main" id="{BECB17EF-644D-4477-96BB-2B34E2B8758B}"/>
                </a:ext>
              </a:extLst>
            </p:cNvPr>
            <p:cNvSpPr/>
            <p:nvPr/>
          </p:nvSpPr>
          <p:spPr>
            <a:xfrm rot="5400000">
              <a:off x="3359095" y="15617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Double Wave 471">
              <a:extLst>
                <a:ext uri="{FF2B5EF4-FFF2-40B4-BE49-F238E27FC236}">
                  <a16:creationId xmlns:a16="http://schemas.microsoft.com/office/drawing/2014/main" id="{E6E9CD08-E7B1-4D20-917C-55176547BF33}"/>
                </a:ext>
              </a:extLst>
            </p:cNvPr>
            <p:cNvSpPr/>
            <p:nvPr/>
          </p:nvSpPr>
          <p:spPr>
            <a:xfrm rot="5400000">
              <a:off x="4114485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ouble Wave 472">
              <a:extLst>
                <a:ext uri="{FF2B5EF4-FFF2-40B4-BE49-F238E27FC236}">
                  <a16:creationId xmlns:a16="http://schemas.microsoft.com/office/drawing/2014/main" id="{2784C5B5-D62F-49CF-90EE-45B53053381D}"/>
                </a:ext>
              </a:extLst>
            </p:cNvPr>
            <p:cNvSpPr/>
            <p:nvPr/>
          </p:nvSpPr>
          <p:spPr>
            <a:xfrm rot="5400000">
              <a:off x="5644823" y="156681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Double Wave 473">
              <a:extLst>
                <a:ext uri="{FF2B5EF4-FFF2-40B4-BE49-F238E27FC236}">
                  <a16:creationId xmlns:a16="http://schemas.microsoft.com/office/drawing/2014/main" id="{EA6505E9-CCCF-471B-8B3A-811439DC57AD}"/>
                </a:ext>
              </a:extLst>
            </p:cNvPr>
            <p:cNvSpPr/>
            <p:nvPr/>
          </p:nvSpPr>
          <p:spPr>
            <a:xfrm rot="5400000">
              <a:off x="564482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Double Wave 474">
              <a:extLst>
                <a:ext uri="{FF2B5EF4-FFF2-40B4-BE49-F238E27FC236}">
                  <a16:creationId xmlns:a16="http://schemas.microsoft.com/office/drawing/2014/main" id="{005DACF9-3B75-40DA-9CAE-91EEEFCD35D1}"/>
                </a:ext>
              </a:extLst>
            </p:cNvPr>
            <p:cNvSpPr/>
            <p:nvPr/>
          </p:nvSpPr>
          <p:spPr>
            <a:xfrm rot="5400000">
              <a:off x="4880102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Double Wave 475">
              <a:extLst>
                <a:ext uri="{FF2B5EF4-FFF2-40B4-BE49-F238E27FC236}">
                  <a16:creationId xmlns:a16="http://schemas.microsoft.com/office/drawing/2014/main" id="{C0C2B7BF-C4D1-48EE-A731-9F6788C7B4AB}"/>
                </a:ext>
              </a:extLst>
            </p:cNvPr>
            <p:cNvSpPr/>
            <p:nvPr/>
          </p:nvSpPr>
          <p:spPr>
            <a:xfrm rot="5400000">
              <a:off x="4880102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Double Wave 476">
              <a:extLst>
                <a:ext uri="{FF2B5EF4-FFF2-40B4-BE49-F238E27FC236}">
                  <a16:creationId xmlns:a16="http://schemas.microsoft.com/office/drawing/2014/main" id="{EC4BAF7A-A01F-4532-9C5C-E4EBBDF3B5D9}"/>
                </a:ext>
              </a:extLst>
            </p:cNvPr>
            <p:cNvSpPr/>
            <p:nvPr/>
          </p:nvSpPr>
          <p:spPr>
            <a:xfrm rot="5400000">
              <a:off x="411448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Double Wave 477">
              <a:extLst>
                <a:ext uri="{FF2B5EF4-FFF2-40B4-BE49-F238E27FC236}">
                  <a16:creationId xmlns:a16="http://schemas.microsoft.com/office/drawing/2014/main" id="{97A9DD26-AADC-4264-8E7A-A8952E63E177}"/>
                </a:ext>
              </a:extLst>
            </p:cNvPr>
            <p:cNvSpPr/>
            <p:nvPr/>
          </p:nvSpPr>
          <p:spPr>
            <a:xfrm rot="5400000">
              <a:off x="2594893" y="391240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Double Wave 478">
              <a:extLst>
                <a:ext uri="{FF2B5EF4-FFF2-40B4-BE49-F238E27FC236}">
                  <a16:creationId xmlns:a16="http://schemas.microsoft.com/office/drawing/2014/main" id="{550DA82D-F708-4ADE-A8B7-B344DAD85BAF}"/>
                </a:ext>
              </a:extLst>
            </p:cNvPr>
            <p:cNvSpPr/>
            <p:nvPr/>
          </p:nvSpPr>
          <p:spPr>
            <a:xfrm rot="5400000">
              <a:off x="259489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Double Wave 479">
              <a:extLst>
                <a:ext uri="{FF2B5EF4-FFF2-40B4-BE49-F238E27FC236}">
                  <a16:creationId xmlns:a16="http://schemas.microsoft.com/office/drawing/2014/main" id="{657E901D-AE4B-4EA3-A979-CFE1001FA364}"/>
                </a:ext>
              </a:extLst>
            </p:cNvPr>
            <p:cNvSpPr/>
            <p:nvPr/>
          </p:nvSpPr>
          <p:spPr>
            <a:xfrm rot="5400000">
              <a:off x="3359095" y="392256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Double Wave 480">
              <a:extLst>
                <a:ext uri="{FF2B5EF4-FFF2-40B4-BE49-F238E27FC236}">
                  <a16:creationId xmlns:a16="http://schemas.microsoft.com/office/drawing/2014/main" id="{B5176A61-D239-4AD5-856A-6D4935663D3E}"/>
                </a:ext>
              </a:extLst>
            </p:cNvPr>
            <p:cNvSpPr/>
            <p:nvPr/>
          </p:nvSpPr>
          <p:spPr>
            <a:xfrm rot="5400000">
              <a:off x="335909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Double Wave 481">
              <a:extLst>
                <a:ext uri="{FF2B5EF4-FFF2-40B4-BE49-F238E27FC236}">
                  <a16:creationId xmlns:a16="http://schemas.microsoft.com/office/drawing/2014/main" id="{02FC716D-6593-4B53-A0B3-D1DD9707EF1B}"/>
                </a:ext>
              </a:extLst>
            </p:cNvPr>
            <p:cNvSpPr/>
            <p:nvPr/>
          </p:nvSpPr>
          <p:spPr>
            <a:xfrm rot="5400000">
              <a:off x="411448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Double Wave 482">
              <a:extLst>
                <a:ext uri="{FF2B5EF4-FFF2-40B4-BE49-F238E27FC236}">
                  <a16:creationId xmlns:a16="http://schemas.microsoft.com/office/drawing/2014/main" id="{A503E3AA-2B19-41EF-A5A1-7FA0B88043BD}"/>
                </a:ext>
              </a:extLst>
            </p:cNvPr>
            <p:cNvSpPr/>
            <p:nvPr/>
          </p:nvSpPr>
          <p:spPr>
            <a:xfrm rot="5400000">
              <a:off x="5644823" y="391494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Double Wave 483">
              <a:extLst>
                <a:ext uri="{FF2B5EF4-FFF2-40B4-BE49-F238E27FC236}">
                  <a16:creationId xmlns:a16="http://schemas.microsoft.com/office/drawing/2014/main" id="{E600940A-C978-4B1E-9A83-05BA8E530DFF}"/>
                </a:ext>
              </a:extLst>
            </p:cNvPr>
            <p:cNvSpPr/>
            <p:nvPr/>
          </p:nvSpPr>
          <p:spPr>
            <a:xfrm rot="5400000">
              <a:off x="4880102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Double Wave 484">
              <a:extLst>
                <a:ext uri="{FF2B5EF4-FFF2-40B4-BE49-F238E27FC236}">
                  <a16:creationId xmlns:a16="http://schemas.microsoft.com/office/drawing/2014/main" id="{BDFFB9D9-E6D2-4A3A-AD51-3D0EBB15176C}"/>
                </a:ext>
              </a:extLst>
            </p:cNvPr>
            <p:cNvSpPr/>
            <p:nvPr/>
          </p:nvSpPr>
          <p:spPr>
            <a:xfrm rot="5400000">
              <a:off x="4880102" y="392256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Double Wave 485">
              <a:extLst>
                <a:ext uri="{FF2B5EF4-FFF2-40B4-BE49-F238E27FC236}">
                  <a16:creationId xmlns:a16="http://schemas.microsoft.com/office/drawing/2014/main" id="{003B5A77-E90B-4DD3-B856-F815195B0B4C}"/>
                </a:ext>
              </a:extLst>
            </p:cNvPr>
            <p:cNvSpPr/>
            <p:nvPr/>
          </p:nvSpPr>
          <p:spPr>
            <a:xfrm rot="5400000">
              <a:off x="4114485" y="392256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Double Wave 486">
              <a:extLst>
                <a:ext uri="{FF2B5EF4-FFF2-40B4-BE49-F238E27FC236}">
                  <a16:creationId xmlns:a16="http://schemas.microsoft.com/office/drawing/2014/main" id="{2F18E2EF-6059-46EA-8175-A32DDAFF31F9}"/>
                </a:ext>
              </a:extLst>
            </p:cNvPr>
            <p:cNvSpPr/>
            <p:nvPr/>
          </p:nvSpPr>
          <p:spPr>
            <a:xfrm rot="5400000">
              <a:off x="564482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A938527-04E7-42F8-B561-B16965888920}"/>
                </a:ext>
              </a:extLst>
            </p:cNvPr>
            <p:cNvSpPr/>
            <p:nvPr/>
          </p:nvSpPr>
          <p:spPr>
            <a:xfrm rot="16200000">
              <a:off x="2997517" y="1528793"/>
              <a:ext cx="419290" cy="44318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0762A6-4A26-43EA-ABAB-4B431A696832}"/>
                </a:ext>
              </a:extLst>
            </p:cNvPr>
            <p:cNvSpPr/>
            <p:nvPr/>
          </p:nvSpPr>
          <p:spPr>
            <a:xfrm rot="16200000">
              <a:off x="2997519" y="1264203"/>
              <a:ext cx="41928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47A39341-F67C-4090-9087-6415889E4A20}"/>
                </a:ext>
              </a:extLst>
            </p:cNvPr>
            <p:cNvSpPr/>
            <p:nvPr/>
          </p:nvSpPr>
          <p:spPr>
            <a:xfrm rot="16200000">
              <a:off x="5914097" y="3780138"/>
              <a:ext cx="677528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0E3B8574-C284-4150-B356-562451173D10}"/>
                </a:ext>
              </a:extLst>
            </p:cNvPr>
            <p:cNvSpPr/>
            <p:nvPr/>
          </p:nvSpPr>
          <p:spPr>
            <a:xfrm rot="16200000">
              <a:off x="2865216" y="2186491"/>
              <a:ext cx="683890" cy="44318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: Rounded Corners 491">
              <a:extLst>
                <a:ext uri="{FF2B5EF4-FFF2-40B4-BE49-F238E27FC236}">
                  <a16:creationId xmlns:a16="http://schemas.microsoft.com/office/drawing/2014/main" id="{8AA62036-AD1C-4A9D-934B-C560F8F0393B}"/>
                </a:ext>
              </a:extLst>
            </p:cNvPr>
            <p:cNvSpPr/>
            <p:nvPr/>
          </p:nvSpPr>
          <p:spPr>
            <a:xfrm rot="16200000">
              <a:off x="2914979" y="3026258"/>
              <a:ext cx="584363" cy="44318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6B4EDE0-546D-46D2-9C0E-28B6363BF14D}"/>
                </a:ext>
              </a:extLst>
            </p:cNvPr>
            <p:cNvSpPr/>
            <p:nvPr/>
          </p:nvSpPr>
          <p:spPr>
            <a:xfrm rot="16200000">
              <a:off x="3698379" y="2253272"/>
              <a:ext cx="683890" cy="310343"/>
            </a:xfrm>
            <a:prstGeom prst="roundRect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F08B5845-B7B3-47CA-9A5B-6E524CA40906}"/>
                </a:ext>
              </a:extLst>
            </p:cNvPr>
            <p:cNvSpPr/>
            <p:nvPr/>
          </p:nvSpPr>
          <p:spPr>
            <a:xfrm rot="16200000">
              <a:off x="3508630" y="2304506"/>
              <a:ext cx="683890" cy="207875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9179FACC-7561-417C-977E-CD4F2F2CF635}"/>
                </a:ext>
              </a:extLst>
            </p:cNvPr>
            <p:cNvSpPr/>
            <p:nvPr/>
          </p:nvSpPr>
          <p:spPr>
            <a:xfrm rot="16200000">
              <a:off x="3097477" y="2744914"/>
              <a:ext cx="220766" cy="44318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: Rounded Corners 495">
              <a:extLst>
                <a:ext uri="{FF2B5EF4-FFF2-40B4-BE49-F238E27FC236}">
                  <a16:creationId xmlns:a16="http://schemas.microsoft.com/office/drawing/2014/main" id="{084B2930-9379-4D7E-AA99-C9960BBFE43B}"/>
                </a:ext>
              </a:extLst>
            </p:cNvPr>
            <p:cNvSpPr/>
            <p:nvPr/>
          </p:nvSpPr>
          <p:spPr>
            <a:xfrm rot="16200000">
              <a:off x="3742382" y="2861244"/>
              <a:ext cx="463723" cy="443183"/>
            </a:xfrm>
            <a:prstGeom prst="roundRect">
              <a:avLst/>
            </a:prstGeom>
            <a:solidFill>
              <a:srgbClr val="FFCC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0DD4B161-6077-4067-B7B9-FAE8EC61D1BA}"/>
                </a:ext>
              </a:extLst>
            </p:cNvPr>
            <p:cNvSpPr/>
            <p:nvPr/>
          </p:nvSpPr>
          <p:spPr>
            <a:xfrm rot="16200000">
              <a:off x="3626093" y="3764190"/>
              <a:ext cx="686395" cy="445306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3BFA75AD-3E2D-4911-AB60-06CD483126B5}"/>
                </a:ext>
              </a:extLst>
            </p:cNvPr>
            <p:cNvSpPr/>
            <p:nvPr/>
          </p:nvSpPr>
          <p:spPr>
            <a:xfrm rot="16200000">
              <a:off x="3807531" y="3153078"/>
              <a:ext cx="330721" cy="443183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1FBAAE30-144E-422D-A622-1F66A1B22CC5}"/>
                </a:ext>
              </a:extLst>
            </p:cNvPr>
            <p:cNvSpPr/>
            <p:nvPr/>
          </p:nvSpPr>
          <p:spPr>
            <a:xfrm rot="16200000">
              <a:off x="2922150" y="3833472"/>
              <a:ext cx="561249" cy="44318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33CFC95-67AA-4A06-967E-E790F102C31C}"/>
                </a:ext>
              </a:extLst>
            </p:cNvPr>
            <p:cNvSpPr/>
            <p:nvPr/>
          </p:nvSpPr>
          <p:spPr>
            <a:xfrm rot="16200000">
              <a:off x="3094928" y="3548577"/>
              <a:ext cx="220767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FC2EDEAD-671D-4ED2-B8D3-B30475F716A1}"/>
                </a:ext>
              </a:extLst>
            </p:cNvPr>
            <p:cNvSpPr/>
            <p:nvPr/>
          </p:nvSpPr>
          <p:spPr>
            <a:xfrm rot="16200000">
              <a:off x="4268488" y="3880389"/>
              <a:ext cx="681353" cy="207872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A70E3D5E-1A1A-4F7B-BBBF-F8FC4D9FA6BB}"/>
                </a:ext>
              </a:extLst>
            </p:cNvPr>
            <p:cNvSpPr/>
            <p:nvPr/>
          </p:nvSpPr>
          <p:spPr>
            <a:xfrm rot="16200000">
              <a:off x="4451939" y="3826195"/>
              <a:ext cx="681353" cy="321266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BDC4B77-1B01-4074-988D-69FB15F8BE37}"/>
                </a:ext>
              </a:extLst>
            </p:cNvPr>
            <p:cNvSpPr/>
            <p:nvPr/>
          </p:nvSpPr>
          <p:spPr>
            <a:xfrm rot="16200000">
              <a:off x="5039336" y="3880193"/>
              <a:ext cx="677391" cy="222293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58ECE665-20AF-41A4-AE9F-8AC3817D7563}"/>
                </a:ext>
              </a:extLst>
            </p:cNvPr>
            <p:cNvSpPr/>
            <p:nvPr/>
          </p:nvSpPr>
          <p:spPr>
            <a:xfrm rot="16200000">
              <a:off x="5211571" y="3829825"/>
              <a:ext cx="677397" cy="323033"/>
            </a:xfrm>
            <a:prstGeom prst="roundRect">
              <a:avLst/>
            </a:prstGeom>
            <a:solidFill>
              <a:srgbClr val="66FF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F429FA4B-6B80-482B-82B6-8B3C5EA8933E}"/>
                </a:ext>
              </a:extLst>
            </p:cNvPr>
            <p:cNvSpPr/>
            <p:nvPr/>
          </p:nvSpPr>
          <p:spPr>
            <a:xfrm rot="16200000">
              <a:off x="5155630" y="2975508"/>
              <a:ext cx="670306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6" name="Rectangle: Rounded Corners 505">
              <a:extLst>
                <a:ext uri="{FF2B5EF4-FFF2-40B4-BE49-F238E27FC236}">
                  <a16:creationId xmlns:a16="http://schemas.microsoft.com/office/drawing/2014/main" id="{3F2E8805-1787-49A8-B0DC-FCF91F5EAAE2}"/>
                </a:ext>
              </a:extLst>
            </p:cNvPr>
            <p:cNvSpPr/>
            <p:nvPr/>
          </p:nvSpPr>
          <p:spPr>
            <a:xfrm rot="16200000">
              <a:off x="5356314" y="3567467"/>
              <a:ext cx="271657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2AC3D04A-E8D1-4BC6-9985-9D1EED89263D}"/>
                </a:ext>
              </a:extLst>
            </p:cNvPr>
            <p:cNvSpPr/>
            <p:nvPr/>
          </p:nvSpPr>
          <p:spPr>
            <a:xfrm rot="16200000">
              <a:off x="5150566" y="2186146"/>
              <a:ext cx="683890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220C3E2B-A209-4E34-A1BF-13D89906F730}"/>
                </a:ext>
              </a:extLst>
            </p:cNvPr>
            <p:cNvSpPr/>
            <p:nvPr/>
          </p:nvSpPr>
          <p:spPr>
            <a:xfrm rot="16200000">
              <a:off x="4348606" y="3032463"/>
              <a:ext cx="687019" cy="343968"/>
            </a:xfrm>
            <a:prstGeom prst="roundRect">
              <a:avLst/>
            </a:prstGeom>
            <a:solidFill>
              <a:srgbClr val="FFFF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85A9D5B0-6CD7-4F36-987A-33D32265F2E1}"/>
                </a:ext>
              </a:extLst>
            </p:cNvPr>
            <p:cNvSpPr/>
            <p:nvPr/>
          </p:nvSpPr>
          <p:spPr>
            <a:xfrm rot="16200000">
              <a:off x="4522067" y="3121785"/>
              <a:ext cx="689418" cy="162925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Rectangle: Rounded Corners 509">
              <a:extLst>
                <a:ext uri="{FF2B5EF4-FFF2-40B4-BE49-F238E27FC236}">
                  <a16:creationId xmlns:a16="http://schemas.microsoft.com/office/drawing/2014/main" id="{F39E60C8-B153-4395-AAA2-A1916B5F65B3}"/>
                </a:ext>
              </a:extLst>
            </p:cNvPr>
            <p:cNvSpPr/>
            <p:nvPr/>
          </p:nvSpPr>
          <p:spPr>
            <a:xfrm rot="16200000">
              <a:off x="5952690" y="3016840"/>
              <a:ext cx="686029" cy="357499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1" name="Rectangle: Rounded Corners 510">
              <a:extLst>
                <a:ext uri="{FF2B5EF4-FFF2-40B4-BE49-F238E27FC236}">
                  <a16:creationId xmlns:a16="http://schemas.microsoft.com/office/drawing/2014/main" id="{5869010B-3FA4-4390-8CFD-9EBA78A2514C}"/>
                </a:ext>
              </a:extLst>
            </p:cNvPr>
            <p:cNvSpPr/>
            <p:nvPr/>
          </p:nvSpPr>
          <p:spPr>
            <a:xfrm rot="16200000">
              <a:off x="5795578" y="3093032"/>
              <a:ext cx="690366" cy="207872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: Rounded Corners 511">
              <a:extLst>
                <a:ext uri="{FF2B5EF4-FFF2-40B4-BE49-F238E27FC236}">
                  <a16:creationId xmlns:a16="http://schemas.microsoft.com/office/drawing/2014/main" id="{7E40B56B-D231-4189-B286-AE97050A640B}"/>
                </a:ext>
              </a:extLst>
            </p:cNvPr>
            <p:cNvSpPr/>
            <p:nvPr/>
          </p:nvSpPr>
          <p:spPr>
            <a:xfrm rot="16200000">
              <a:off x="5264602" y="1512013"/>
              <a:ext cx="446577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" name="Rectangle: Rounded Corners 512">
              <a:extLst>
                <a:ext uri="{FF2B5EF4-FFF2-40B4-BE49-F238E27FC236}">
                  <a16:creationId xmlns:a16="http://schemas.microsoft.com/office/drawing/2014/main" id="{4C7E8849-9351-41EB-BF6D-DF87287E9BF4}"/>
                </a:ext>
              </a:extLst>
            </p:cNvPr>
            <p:cNvSpPr/>
            <p:nvPr/>
          </p:nvSpPr>
          <p:spPr>
            <a:xfrm rot="16200000">
              <a:off x="5267368" y="1284394"/>
              <a:ext cx="446577" cy="442010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09A0D166-5766-43A1-BAA1-AFAEFED66C70}"/>
                </a:ext>
              </a:extLst>
            </p:cNvPr>
            <p:cNvSpPr/>
            <p:nvPr/>
          </p:nvSpPr>
          <p:spPr>
            <a:xfrm rot="16200000">
              <a:off x="3576481" y="1446561"/>
              <a:ext cx="679975" cy="33951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641C7A49-AB30-483E-8661-D10859F64852}"/>
                </a:ext>
              </a:extLst>
            </p:cNvPr>
            <p:cNvSpPr/>
            <p:nvPr/>
          </p:nvSpPr>
          <p:spPr>
            <a:xfrm rot="16200000">
              <a:off x="4332908" y="1462858"/>
              <a:ext cx="679975" cy="312567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Rectangle: Rounded Corners 515">
              <a:extLst>
                <a:ext uri="{FF2B5EF4-FFF2-40B4-BE49-F238E27FC236}">
                  <a16:creationId xmlns:a16="http://schemas.microsoft.com/office/drawing/2014/main" id="{1574EFA6-E567-465F-AF12-86FCFC6E540E}"/>
                </a:ext>
              </a:extLst>
            </p:cNvPr>
            <p:cNvSpPr/>
            <p:nvPr/>
          </p:nvSpPr>
          <p:spPr>
            <a:xfrm rot="16200000">
              <a:off x="3688744" y="1460034"/>
              <a:ext cx="679975" cy="312567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48ED309C-B44A-43B2-8A57-B97654B80817}"/>
                </a:ext>
              </a:extLst>
            </p:cNvPr>
            <p:cNvSpPr/>
            <p:nvPr/>
          </p:nvSpPr>
          <p:spPr>
            <a:xfrm rot="16200000">
              <a:off x="4491081" y="1497194"/>
              <a:ext cx="678345" cy="239876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DBDE99C7-42E0-404F-8A88-103EE6C3B53D}"/>
                </a:ext>
              </a:extLst>
            </p:cNvPr>
            <p:cNvSpPr/>
            <p:nvPr/>
          </p:nvSpPr>
          <p:spPr>
            <a:xfrm rot="16200000">
              <a:off x="4389242" y="2327975"/>
              <a:ext cx="554503" cy="310531"/>
            </a:xfrm>
            <a:prstGeom prst="roundRect">
              <a:avLst/>
            </a:prstGeom>
            <a:solidFill>
              <a:srgbClr val="FFFF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B870ECE3-663F-47B5-A444-7C0E5D8D1DAC}"/>
                </a:ext>
              </a:extLst>
            </p:cNvPr>
            <p:cNvSpPr/>
            <p:nvPr/>
          </p:nvSpPr>
          <p:spPr>
            <a:xfrm rot="16200000">
              <a:off x="5910202" y="2187381"/>
              <a:ext cx="681419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6C1BF647-C53E-4414-A220-7AF809F591E5}"/>
                </a:ext>
              </a:extLst>
            </p:cNvPr>
            <p:cNvSpPr/>
            <p:nvPr/>
          </p:nvSpPr>
          <p:spPr>
            <a:xfrm rot="16200000">
              <a:off x="6048098" y="1544558"/>
              <a:ext cx="413969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E8E785C5-65F7-4282-8379-5700464080DE}"/>
                </a:ext>
              </a:extLst>
            </p:cNvPr>
            <p:cNvSpPr/>
            <p:nvPr/>
          </p:nvSpPr>
          <p:spPr>
            <a:xfrm rot="16200000">
              <a:off x="6049168" y="1266863"/>
              <a:ext cx="413968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4191354C-7EAA-4AEF-B606-60845161F8D6}"/>
                </a:ext>
              </a:extLst>
            </p:cNvPr>
            <p:cNvSpPr/>
            <p:nvPr/>
          </p:nvSpPr>
          <p:spPr>
            <a:xfrm rot="16200000">
              <a:off x="4513031" y="2063779"/>
              <a:ext cx="349270" cy="352873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B6E03863-733F-4574-94C4-00FEEFBB420A}"/>
                </a:ext>
              </a:extLst>
            </p:cNvPr>
            <p:cNvSpPr/>
            <p:nvPr/>
          </p:nvSpPr>
          <p:spPr>
            <a:xfrm rot="16200000">
              <a:off x="4470294" y="2277542"/>
              <a:ext cx="695291" cy="270613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: Rounded Corners 523">
              <a:extLst>
                <a:ext uri="{FF2B5EF4-FFF2-40B4-BE49-F238E27FC236}">
                  <a16:creationId xmlns:a16="http://schemas.microsoft.com/office/drawing/2014/main" id="{77C4E1D5-CF28-49EF-9BE3-66995C91E2AA}"/>
                </a:ext>
              </a:extLst>
            </p:cNvPr>
            <p:cNvSpPr/>
            <p:nvPr/>
          </p:nvSpPr>
          <p:spPr>
            <a:xfrm rot="16200000">
              <a:off x="6095274" y="2368280"/>
              <a:ext cx="313103" cy="448528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E7D9A6C8-9C6B-4828-80E0-7F6D2857A319}"/>
              </a:ext>
            </a:extLst>
          </p:cNvPr>
          <p:cNvGrpSpPr/>
          <p:nvPr/>
        </p:nvGrpSpPr>
        <p:grpSpPr>
          <a:xfrm>
            <a:off x="9338354" y="1963098"/>
            <a:ext cx="2597262" cy="2148145"/>
            <a:chOff x="2667527" y="1223396"/>
            <a:chExt cx="3865706" cy="3197251"/>
          </a:xfrm>
        </p:grpSpPr>
        <p:sp>
          <p:nvSpPr>
            <p:cNvPr id="535" name="Rectangle: Rounded Corners 534">
              <a:extLst>
                <a:ext uri="{FF2B5EF4-FFF2-40B4-BE49-F238E27FC236}">
                  <a16:creationId xmlns:a16="http://schemas.microsoft.com/office/drawing/2014/main" id="{7FE8DA57-B6C4-4A24-AC44-9D810A2E75C7}"/>
                </a:ext>
              </a:extLst>
            </p:cNvPr>
            <p:cNvSpPr/>
            <p:nvPr/>
          </p:nvSpPr>
          <p:spPr>
            <a:xfrm rot="16200000">
              <a:off x="3001754" y="889169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3870DA6-FE94-458D-A622-DCDA27B967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4814" y="203963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D4CF0B4-FB9B-460A-8F61-C3A9DBDA7AA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2520" y="126088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FE73063-6DED-4A98-973D-F6803FAD0C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09478" y="495935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8373F05-445A-42BC-96B4-987D079671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7182" y="-28280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32BD867-8ABE-458A-9F96-C57090846F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2430" y="274175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0C7556E-AC23-417B-A293-FD33034055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85394" y="27829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F830143-551D-4BFA-960D-519A9D9F25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163" y="277007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4868DE3-2EFA-498B-92E2-513BE5B40A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6300" y="276346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0F3A26B-EA78-494F-8F40-0DA79242C3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84107" y="278301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Rectangle: Rounded Corners 544">
              <a:extLst>
                <a:ext uri="{FF2B5EF4-FFF2-40B4-BE49-F238E27FC236}">
                  <a16:creationId xmlns:a16="http://schemas.microsoft.com/office/drawing/2014/main" id="{797D8E4A-5985-4E92-BC4C-981D32AD4A2F}"/>
                </a:ext>
              </a:extLst>
            </p:cNvPr>
            <p:cNvSpPr/>
            <p:nvPr/>
          </p:nvSpPr>
          <p:spPr>
            <a:xfrm rot="16200000">
              <a:off x="2496295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Rectangle: Rounded Corners 545">
              <a:extLst>
                <a:ext uri="{FF2B5EF4-FFF2-40B4-BE49-F238E27FC236}">
                  <a16:creationId xmlns:a16="http://schemas.microsoft.com/office/drawing/2014/main" id="{ED741492-D15D-4BF6-8550-7C5CCC1383C9}"/>
                </a:ext>
              </a:extLst>
            </p:cNvPr>
            <p:cNvSpPr/>
            <p:nvPr/>
          </p:nvSpPr>
          <p:spPr>
            <a:xfrm rot="16200000">
              <a:off x="2865215" y="1396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CD81F8D9-08F9-401C-8898-BE3F96B05559}"/>
                </a:ext>
              </a:extLst>
            </p:cNvPr>
            <p:cNvSpPr/>
            <p:nvPr/>
          </p:nvSpPr>
          <p:spPr>
            <a:xfrm rot="16200000">
              <a:off x="3258543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C1037689-B686-4C31-9EFE-14484F91EDEE}"/>
                </a:ext>
              </a:extLst>
            </p:cNvPr>
            <p:cNvSpPr/>
            <p:nvPr/>
          </p:nvSpPr>
          <p:spPr>
            <a:xfrm rot="16200000">
              <a:off x="4020790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68EDE983-BD9C-4ADB-95DE-79D85FC445C5}"/>
                </a:ext>
              </a:extLst>
            </p:cNvPr>
            <p:cNvSpPr/>
            <p:nvPr/>
          </p:nvSpPr>
          <p:spPr>
            <a:xfrm rot="16200000">
              <a:off x="4783038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: Rounded Corners 549">
              <a:extLst>
                <a:ext uri="{FF2B5EF4-FFF2-40B4-BE49-F238E27FC236}">
                  <a16:creationId xmlns:a16="http://schemas.microsoft.com/office/drawing/2014/main" id="{132526DE-05DB-4623-A83A-1C9523DB2201}"/>
                </a:ext>
              </a:extLst>
            </p:cNvPr>
            <p:cNvSpPr/>
            <p:nvPr/>
          </p:nvSpPr>
          <p:spPr>
            <a:xfrm rot="16200000">
              <a:off x="5545286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1F40061A-BDD9-4AB7-9F85-864AF0F80840}"/>
                </a:ext>
              </a:extLst>
            </p:cNvPr>
            <p:cNvSpPr/>
            <p:nvPr/>
          </p:nvSpPr>
          <p:spPr>
            <a:xfrm rot="16200000">
              <a:off x="5914206" y="1396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4D9B12CA-2177-4D9B-96FA-731C59EB6878}"/>
                </a:ext>
              </a:extLst>
            </p:cNvPr>
            <p:cNvSpPr/>
            <p:nvPr/>
          </p:nvSpPr>
          <p:spPr>
            <a:xfrm rot="16200000">
              <a:off x="2496295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7415514D-2742-4F0F-A37B-14A9E234936D}"/>
                </a:ext>
              </a:extLst>
            </p:cNvPr>
            <p:cNvSpPr/>
            <p:nvPr/>
          </p:nvSpPr>
          <p:spPr>
            <a:xfrm rot="16200000">
              <a:off x="2865215" y="218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: Rounded Corners 553">
              <a:extLst>
                <a:ext uri="{FF2B5EF4-FFF2-40B4-BE49-F238E27FC236}">
                  <a16:creationId xmlns:a16="http://schemas.microsoft.com/office/drawing/2014/main" id="{7D4EEAA3-7F7C-4FE0-8E02-EF6880EED986}"/>
                </a:ext>
              </a:extLst>
            </p:cNvPr>
            <p:cNvSpPr/>
            <p:nvPr/>
          </p:nvSpPr>
          <p:spPr>
            <a:xfrm rot="16200000">
              <a:off x="3258543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553BADB-9B1C-4DEB-8549-E07B11DEEFC0}"/>
                </a:ext>
              </a:extLst>
            </p:cNvPr>
            <p:cNvSpPr/>
            <p:nvPr/>
          </p:nvSpPr>
          <p:spPr>
            <a:xfrm rot="16200000">
              <a:off x="3627463" y="218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: Rounded Corners 555">
              <a:extLst>
                <a:ext uri="{FF2B5EF4-FFF2-40B4-BE49-F238E27FC236}">
                  <a16:creationId xmlns:a16="http://schemas.microsoft.com/office/drawing/2014/main" id="{7FADB334-55D5-49B0-AC61-87A61E2CA304}"/>
                </a:ext>
              </a:extLst>
            </p:cNvPr>
            <p:cNvSpPr/>
            <p:nvPr/>
          </p:nvSpPr>
          <p:spPr>
            <a:xfrm rot="16200000">
              <a:off x="4020790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Rectangle: Rounded Corners 556">
              <a:extLst>
                <a:ext uri="{FF2B5EF4-FFF2-40B4-BE49-F238E27FC236}">
                  <a16:creationId xmlns:a16="http://schemas.microsoft.com/office/drawing/2014/main" id="{4468E3A6-DDA9-4124-B104-EA65F39EC3FA}"/>
                </a:ext>
              </a:extLst>
            </p:cNvPr>
            <p:cNvSpPr/>
            <p:nvPr/>
          </p:nvSpPr>
          <p:spPr>
            <a:xfrm rot="16200000">
              <a:off x="4783038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Rectangle: Rounded Corners 557">
              <a:extLst>
                <a:ext uri="{FF2B5EF4-FFF2-40B4-BE49-F238E27FC236}">
                  <a16:creationId xmlns:a16="http://schemas.microsoft.com/office/drawing/2014/main" id="{6220EFEC-E651-4865-B905-86BC8D1AD99C}"/>
                </a:ext>
              </a:extLst>
            </p:cNvPr>
            <p:cNvSpPr/>
            <p:nvPr/>
          </p:nvSpPr>
          <p:spPr>
            <a:xfrm rot="16200000">
              <a:off x="5545286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9" name="Rectangle: Rounded Corners 558">
              <a:extLst>
                <a:ext uri="{FF2B5EF4-FFF2-40B4-BE49-F238E27FC236}">
                  <a16:creationId xmlns:a16="http://schemas.microsoft.com/office/drawing/2014/main" id="{02AA5DEC-CAE6-4684-B9F2-1BC758C5DA14}"/>
                </a:ext>
              </a:extLst>
            </p:cNvPr>
            <p:cNvSpPr/>
            <p:nvPr/>
          </p:nvSpPr>
          <p:spPr>
            <a:xfrm rot="16200000">
              <a:off x="2496295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: Rounded Corners 559">
              <a:extLst>
                <a:ext uri="{FF2B5EF4-FFF2-40B4-BE49-F238E27FC236}">
                  <a16:creationId xmlns:a16="http://schemas.microsoft.com/office/drawing/2014/main" id="{8B3DBA3A-E301-4A33-A337-6BF3C5F4DF14}"/>
                </a:ext>
              </a:extLst>
            </p:cNvPr>
            <p:cNvSpPr/>
            <p:nvPr/>
          </p:nvSpPr>
          <p:spPr>
            <a:xfrm rot="16200000">
              <a:off x="3258543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Rectangle: Rounded Corners 560">
              <a:extLst>
                <a:ext uri="{FF2B5EF4-FFF2-40B4-BE49-F238E27FC236}">
                  <a16:creationId xmlns:a16="http://schemas.microsoft.com/office/drawing/2014/main" id="{946CFE18-5145-4A49-9394-8FEF0065BF6F}"/>
                </a:ext>
              </a:extLst>
            </p:cNvPr>
            <p:cNvSpPr/>
            <p:nvPr/>
          </p:nvSpPr>
          <p:spPr>
            <a:xfrm rot="16200000">
              <a:off x="4020790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Rectangle: Rounded Corners 561">
              <a:extLst>
                <a:ext uri="{FF2B5EF4-FFF2-40B4-BE49-F238E27FC236}">
                  <a16:creationId xmlns:a16="http://schemas.microsoft.com/office/drawing/2014/main" id="{0A67FEE2-57B4-4A7E-8CAB-57CACAA920A2}"/>
                </a:ext>
              </a:extLst>
            </p:cNvPr>
            <p:cNvSpPr/>
            <p:nvPr/>
          </p:nvSpPr>
          <p:spPr>
            <a:xfrm rot="16200000">
              <a:off x="4783038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Rectangle: Rounded Corners 562">
              <a:extLst>
                <a:ext uri="{FF2B5EF4-FFF2-40B4-BE49-F238E27FC236}">
                  <a16:creationId xmlns:a16="http://schemas.microsoft.com/office/drawing/2014/main" id="{BABDF570-95F5-4C41-889B-B3405B43C76A}"/>
                </a:ext>
              </a:extLst>
            </p:cNvPr>
            <p:cNvSpPr/>
            <p:nvPr/>
          </p:nvSpPr>
          <p:spPr>
            <a:xfrm rot="16200000">
              <a:off x="5545286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34FEA53F-AD05-439B-8B8D-2AB5DBB520EE}"/>
                </a:ext>
              </a:extLst>
            </p:cNvPr>
            <p:cNvSpPr/>
            <p:nvPr/>
          </p:nvSpPr>
          <p:spPr>
            <a:xfrm rot="16200000">
              <a:off x="2496295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Rectangle: Rounded Corners 564">
              <a:extLst>
                <a:ext uri="{FF2B5EF4-FFF2-40B4-BE49-F238E27FC236}">
                  <a16:creationId xmlns:a16="http://schemas.microsoft.com/office/drawing/2014/main" id="{283C7EFD-60E1-421E-87E6-E294AB468DD6}"/>
                </a:ext>
              </a:extLst>
            </p:cNvPr>
            <p:cNvSpPr/>
            <p:nvPr/>
          </p:nvSpPr>
          <p:spPr>
            <a:xfrm rot="16200000">
              <a:off x="3258543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: Rounded Corners 565">
              <a:extLst>
                <a:ext uri="{FF2B5EF4-FFF2-40B4-BE49-F238E27FC236}">
                  <a16:creationId xmlns:a16="http://schemas.microsoft.com/office/drawing/2014/main" id="{31DF471A-A703-4032-BCFB-FF7D912020CE}"/>
                </a:ext>
              </a:extLst>
            </p:cNvPr>
            <p:cNvSpPr/>
            <p:nvPr/>
          </p:nvSpPr>
          <p:spPr>
            <a:xfrm rot="16200000">
              <a:off x="3627463" y="376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AB5F59C4-43CF-4DA6-863B-46C2315AAA75}"/>
                </a:ext>
              </a:extLst>
            </p:cNvPr>
            <p:cNvSpPr/>
            <p:nvPr/>
          </p:nvSpPr>
          <p:spPr>
            <a:xfrm rot="16200000">
              <a:off x="4020790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Rectangle: Rounded Corners 567">
              <a:extLst>
                <a:ext uri="{FF2B5EF4-FFF2-40B4-BE49-F238E27FC236}">
                  <a16:creationId xmlns:a16="http://schemas.microsoft.com/office/drawing/2014/main" id="{A8D9EF79-822D-44A9-9BCC-A5043E8275B3}"/>
                </a:ext>
              </a:extLst>
            </p:cNvPr>
            <p:cNvSpPr/>
            <p:nvPr/>
          </p:nvSpPr>
          <p:spPr>
            <a:xfrm rot="16200000">
              <a:off x="4783038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9" name="Rectangle: Rounded Corners 568">
              <a:extLst>
                <a:ext uri="{FF2B5EF4-FFF2-40B4-BE49-F238E27FC236}">
                  <a16:creationId xmlns:a16="http://schemas.microsoft.com/office/drawing/2014/main" id="{B7EB7DE1-55D8-4051-8D0D-DADEC1DC3577}"/>
                </a:ext>
              </a:extLst>
            </p:cNvPr>
            <p:cNvSpPr/>
            <p:nvPr/>
          </p:nvSpPr>
          <p:spPr>
            <a:xfrm rot="16200000">
              <a:off x="5545286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Double Wave 569">
              <a:extLst>
                <a:ext uri="{FF2B5EF4-FFF2-40B4-BE49-F238E27FC236}">
                  <a16:creationId xmlns:a16="http://schemas.microsoft.com/office/drawing/2014/main" id="{9C140176-49D2-4B2C-9B84-094AB5A5F38A}"/>
                </a:ext>
              </a:extLst>
            </p:cNvPr>
            <p:cNvSpPr/>
            <p:nvPr/>
          </p:nvSpPr>
          <p:spPr>
            <a:xfrm rot="5400000">
              <a:off x="2594893" y="15744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Double Wave 570">
              <a:extLst>
                <a:ext uri="{FF2B5EF4-FFF2-40B4-BE49-F238E27FC236}">
                  <a16:creationId xmlns:a16="http://schemas.microsoft.com/office/drawing/2014/main" id="{2259ABB3-23FE-4B2C-B182-0F84CAA0D93C}"/>
                </a:ext>
              </a:extLst>
            </p:cNvPr>
            <p:cNvSpPr/>
            <p:nvPr/>
          </p:nvSpPr>
          <p:spPr>
            <a:xfrm rot="5400000">
              <a:off x="259489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Double Wave 571">
              <a:extLst>
                <a:ext uri="{FF2B5EF4-FFF2-40B4-BE49-F238E27FC236}">
                  <a16:creationId xmlns:a16="http://schemas.microsoft.com/office/drawing/2014/main" id="{9629E087-41BD-4EED-BCE2-5C202AB5B7A9}"/>
                </a:ext>
              </a:extLst>
            </p:cNvPr>
            <p:cNvSpPr/>
            <p:nvPr/>
          </p:nvSpPr>
          <p:spPr>
            <a:xfrm rot="5400000">
              <a:off x="335909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Double Wave 572">
              <a:extLst>
                <a:ext uri="{FF2B5EF4-FFF2-40B4-BE49-F238E27FC236}">
                  <a16:creationId xmlns:a16="http://schemas.microsoft.com/office/drawing/2014/main" id="{DBA64664-F67C-4825-B892-9A807B9607B0}"/>
                </a:ext>
              </a:extLst>
            </p:cNvPr>
            <p:cNvSpPr/>
            <p:nvPr/>
          </p:nvSpPr>
          <p:spPr>
            <a:xfrm rot="5400000">
              <a:off x="3359095" y="156300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Double Wave 573">
              <a:extLst>
                <a:ext uri="{FF2B5EF4-FFF2-40B4-BE49-F238E27FC236}">
                  <a16:creationId xmlns:a16="http://schemas.microsoft.com/office/drawing/2014/main" id="{055293BA-9BD3-4751-BC73-C137F628BE46}"/>
                </a:ext>
              </a:extLst>
            </p:cNvPr>
            <p:cNvSpPr/>
            <p:nvPr/>
          </p:nvSpPr>
          <p:spPr>
            <a:xfrm rot="5400000">
              <a:off x="4114485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Double Wave 574">
              <a:extLst>
                <a:ext uri="{FF2B5EF4-FFF2-40B4-BE49-F238E27FC236}">
                  <a16:creationId xmlns:a16="http://schemas.microsoft.com/office/drawing/2014/main" id="{B49763CF-AF0D-431F-B5B4-00E09A01C21D}"/>
                </a:ext>
              </a:extLst>
            </p:cNvPr>
            <p:cNvSpPr/>
            <p:nvPr/>
          </p:nvSpPr>
          <p:spPr>
            <a:xfrm rot="5400000">
              <a:off x="5644823" y="156681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Double Wave 575">
              <a:extLst>
                <a:ext uri="{FF2B5EF4-FFF2-40B4-BE49-F238E27FC236}">
                  <a16:creationId xmlns:a16="http://schemas.microsoft.com/office/drawing/2014/main" id="{203EC328-0267-4BD9-881C-3294295DC7CE}"/>
                </a:ext>
              </a:extLst>
            </p:cNvPr>
            <p:cNvSpPr/>
            <p:nvPr/>
          </p:nvSpPr>
          <p:spPr>
            <a:xfrm rot="5400000">
              <a:off x="564482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Double Wave 576">
              <a:extLst>
                <a:ext uri="{FF2B5EF4-FFF2-40B4-BE49-F238E27FC236}">
                  <a16:creationId xmlns:a16="http://schemas.microsoft.com/office/drawing/2014/main" id="{B0318298-8212-450D-9599-DEB8B3A74D03}"/>
                </a:ext>
              </a:extLst>
            </p:cNvPr>
            <p:cNvSpPr/>
            <p:nvPr/>
          </p:nvSpPr>
          <p:spPr>
            <a:xfrm rot="5400000">
              <a:off x="4880102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Double Wave 577">
              <a:extLst>
                <a:ext uri="{FF2B5EF4-FFF2-40B4-BE49-F238E27FC236}">
                  <a16:creationId xmlns:a16="http://schemas.microsoft.com/office/drawing/2014/main" id="{43C954CC-4069-40FE-AB5C-835C834F0E6A}"/>
                </a:ext>
              </a:extLst>
            </p:cNvPr>
            <p:cNvSpPr/>
            <p:nvPr/>
          </p:nvSpPr>
          <p:spPr>
            <a:xfrm rot="5400000">
              <a:off x="4880102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Double Wave 578">
              <a:extLst>
                <a:ext uri="{FF2B5EF4-FFF2-40B4-BE49-F238E27FC236}">
                  <a16:creationId xmlns:a16="http://schemas.microsoft.com/office/drawing/2014/main" id="{CAC9AA14-A5BA-479C-A0D5-A1966104ED4F}"/>
                </a:ext>
              </a:extLst>
            </p:cNvPr>
            <p:cNvSpPr/>
            <p:nvPr/>
          </p:nvSpPr>
          <p:spPr>
            <a:xfrm rot="5400000">
              <a:off x="411448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Double Wave 579">
              <a:extLst>
                <a:ext uri="{FF2B5EF4-FFF2-40B4-BE49-F238E27FC236}">
                  <a16:creationId xmlns:a16="http://schemas.microsoft.com/office/drawing/2014/main" id="{B083BD7D-C93E-48B7-89EE-095E7AFB0EC5}"/>
                </a:ext>
              </a:extLst>
            </p:cNvPr>
            <p:cNvSpPr/>
            <p:nvPr/>
          </p:nvSpPr>
          <p:spPr>
            <a:xfrm rot="5400000">
              <a:off x="2594893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ouble Wave 580">
              <a:extLst>
                <a:ext uri="{FF2B5EF4-FFF2-40B4-BE49-F238E27FC236}">
                  <a16:creationId xmlns:a16="http://schemas.microsoft.com/office/drawing/2014/main" id="{9B629BDF-B466-40DD-9054-92B7F41780DB}"/>
                </a:ext>
              </a:extLst>
            </p:cNvPr>
            <p:cNvSpPr/>
            <p:nvPr/>
          </p:nvSpPr>
          <p:spPr>
            <a:xfrm rot="5400000">
              <a:off x="259489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Double Wave 581">
              <a:extLst>
                <a:ext uri="{FF2B5EF4-FFF2-40B4-BE49-F238E27FC236}">
                  <a16:creationId xmlns:a16="http://schemas.microsoft.com/office/drawing/2014/main" id="{0ECB0C7C-F39F-4244-B371-DE2DB1C29C1F}"/>
                </a:ext>
              </a:extLst>
            </p:cNvPr>
            <p:cNvSpPr/>
            <p:nvPr/>
          </p:nvSpPr>
          <p:spPr>
            <a:xfrm rot="5400000">
              <a:off x="3359095" y="392383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Double Wave 582">
              <a:extLst>
                <a:ext uri="{FF2B5EF4-FFF2-40B4-BE49-F238E27FC236}">
                  <a16:creationId xmlns:a16="http://schemas.microsoft.com/office/drawing/2014/main" id="{9C62460E-9F47-41A6-B1BB-EF95AB4EF58C}"/>
                </a:ext>
              </a:extLst>
            </p:cNvPr>
            <p:cNvSpPr/>
            <p:nvPr/>
          </p:nvSpPr>
          <p:spPr>
            <a:xfrm rot="5400000">
              <a:off x="335909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Double Wave 583">
              <a:extLst>
                <a:ext uri="{FF2B5EF4-FFF2-40B4-BE49-F238E27FC236}">
                  <a16:creationId xmlns:a16="http://schemas.microsoft.com/office/drawing/2014/main" id="{BA8326E8-694A-403C-A9C0-3467A3A537E5}"/>
                </a:ext>
              </a:extLst>
            </p:cNvPr>
            <p:cNvSpPr/>
            <p:nvPr/>
          </p:nvSpPr>
          <p:spPr>
            <a:xfrm rot="5400000">
              <a:off x="411448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Double Wave 584">
              <a:extLst>
                <a:ext uri="{FF2B5EF4-FFF2-40B4-BE49-F238E27FC236}">
                  <a16:creationId xmlns:a16="http://schemas.microsoft.com/office/drawing/2014/main" id="{C986F002-95D4-4F17-8979-1147E5795FFC}"/>
                </a:ext>
              </a:extLst>
            </p:cNvPr>
            <p:cNvSpPr/>
            <p:nvPr/>
          </p:nvSpPr>
          <p:spPr>
            <a:xfrm rot="5400000">
              <a:off x="5644823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Double Wave 585">
              <a:extLst>
                <a:ext uri="{FF2B5EF4-FFF2-40B4-BE49-F238E27FC236}">
                  <a16:creationId xmlns:a16="http://schemas.microsoft.com/office/drawing/2014/main" id="{BD160FBA-EE41-4DCC-80F3-4663C2F9D54F}"/>
                </a:ext>
              </a:extLst>
            </p:cNvPr>
            <p:cNvSpPr/>
            <p:nvPr/>
          </p:nvSpPr>
          <p:spPr>
            <a:xfrm rot="5400000">
              <a:off x="4880102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Double Wave 586">
              <a:extLst>
                <a:ext uri="{FF2B5EF4-FFF2-40B4-BE49-F238E27FC236}">
                  <a16:creationId xmlns:a16="http://schemas.microsoft.com/office/drawing/2014/main" id="{CBCB120F-C1C1-45E5-876C-2F40A237B02D}"/>
                </a:ext>
              </a:extLst>
            </p:cNvPr>
            <p:cNvSpPr/>
            <p:nvPr/>
          </p:nvSpPr>
          <p:spPr>
            <a:xfrm rot="5400000">
              <a:off x="4880102" y="392002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Double Wave 587">
              <a:extLst>
                <a:ext uri="{FF2B5EF4-FFF2-40B4-BE49-F238E27FC236}">
                  <a16:creationId xmlns:a16="http://schemas.microsoft.com/office/drawing/2014/main" id="{A61408ED-1D26-486B-96C6-736DDD5BCCB1}"/>
                </a:ext>
              </a:extLst>
            </p:cNvPr>
            <p:cNvSpPr/>
            <p:nvPr/>
          </p:nvSpPr>
          <p:spPr>
            <a:xfrm rot="5400000">
              <a:off x="4114485" y="392002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Double Wave 588">
              <a:extLst>
                <a:ext uri="{FF2B5EF4-FFF2-40B4-BE49-F238E27FC236}">
                  <a16:creationId xmlns:a16="http://schemas.microsoft.com/office/drawing/2014/main" id="{86DE7FAF-0BE3-4EA1-9932-35141F8AB78B}"/>
                </a:ext>
              </a:extLst>
            </p:cNvPr>
            <p:cNvSpPr/>
            <p:nvPr/>
          </p:nvSpPr>
          <p:spPr>
            <a:xfrm rot="5400000">
              <a:off x="564482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FB02EC44-462E-4D6F-9C8D-E916227EEADC}"/>
                </a:ext>
              </a:extLst>
            </p:cNvPr>
            <p:cNvSpPr/>
            <p:nvPr/>
          </p:nvSpPr>
          <p:spPr>
            <a:xfrm rot="16200000">
              <a:off x="2867184" y="1394537"/>
              <a:ext cx="67995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Rectangle: Rounded Corners 590">
              <a:extLst>
                <a:ext uri="{FF2B5EF4-FFF2-40B4-BE49-F238E27FC236}">
                  <a16:creationId xmlns:a16="http://schemas.microsoft.com/office/drawing/2014/main" id="{867B2B86-09ED-416C-91DE-7FECDFF894D4}"/>
                </a:ext>
              </a:extLst>
            </p:cNvPr>
            <p:cNvSpPr/>
            <p:nvPr/>
          </p:nvSpPr>
          <p:spPr>
            <a:xfrm rot="16200000">
              <a:off x="5914097" y="3780138"/>
              <a:ext cx="677528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Rectangle: Rounded Corners 591">
              <a:extLst>
                <a:ext uri="{FF2B5EF4-FFF2-40B4-BE49-F238E27FC236}">
                  <a16:creationId xmlns:a16="http://schemas.microsoft.com/office/drawing/2014/main" id="{C5E7FADE-890B-49E1-9021-2CBD2C24F7BF}"/>
                </a:ext>
              </a:extLst>
            </p:cNvPr>
            <p:cNvSpPr/>
            <p:nvPr/>
          </p:nvSpPr>
          <p:spPr>
            <a:xfrm rot="16200000">
              <a:off x="2865216" y="2186491"/>
              <a:ext cx="683890" cy="44318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Rectangle: Rounded Corners 592">
              <a:extLst>
                <a:ext uri="{FF2B5EF4-FFF2-40B4-BE49-F238E27FC236}">
                  <a16:creationId xmlns:a16="http://schemas.microsoft.com/office/drawing/2014/main" id="{20E90581-CEA6-40ED-B7E7-758DC3F56171}"/>
                </a:ext>
              </a:extLst>
            </p:cNvPr>
            <p:cNvSpPr/>
            <p:nvPr/>
          </p:nvSpPr>
          <p:spPr>
            <a:xfrm rot="16200000">
              <a:off x="2866721" y="2978000"/>
              <a:ext cx="680880" cy="44318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Rectangle: Rounded Corners 593">
              <a:extLst>
                <a:ext uri="{FF2B5EF4-FFF2-40B4-BE49-F238E27FC236}">
                  <a16:creationId xmlns:a16="http://schemas.microsoft.com/office/drawing/2014/main" id="{FE974C97-5EED-4DA3-BC9C-DB837A1817D5}"/>
                </a:ext>
              </a:extLst>
            </p:cNvPr>
            <p:cNvSpPr/>
            <p:nvPr/>
          </p:nvSpPr>
          <p:spPr>
            <a:xfrm rot="16200000">
              <a:off x="3698379" y="2253272"/>
              <a:ext cx="683890" cy="310343"/>
            </a:xfrm>
            <a:prstGeom prst="roundRect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Rectangle: Rounded Corners 594">
              <a:extLst>
                <a:ext uri="{FF2B5EF4-FFF2-40B4-BE49-F238E27FC236}">
                  <a16:creationId xmlns:a16="http://schemas.microsoft.com/office/drawing/2014/main" id="{FA9D3F72-4287-4027-8C35-92E413A04500}"/>
                </a:ext>
              </a:extLst>
            </p:cNvPr>
            <p:cNvSpPr/>
            <p:nvPr/>
          </p:nvSpPr>
          <p:spPr>
            <a:xfrm rot="16200000">
              <a:off x="3508630" y="2304506"/>
              <a:ext cx="683890" cy="207875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5A2C5EB2-240C-4F3A-8D37-723386ED67A8}"/>
                </a:ext>
              </a:extLst>
            </p:cNvPr>
            <p:cNvSpPr/>
            <p:nvPr/>
          </p:nvSpPr>
          <p:spPr>
            <a:xfrm rot="16200000">
              <a:off x="3740477" y="2861244"/>
              <a:ext cx="463723" cy="443183"/>
            </a:xfrm>
            <a:prstGeom prst="roundRect">
              <a:avLst/>
            </a:prstGeom>
            <a:solidFill>
              <a:srgbClr val="FFCC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B82AFCE2-57C9-4A7D-B767-9CEB17ED1FF9}"/>
                </a:ext>
              </a:extLst>
            </p:cNvPr>
            <p:cNvSpPr/>
            <p:nvPr/>
          </p:nvSpPr>
          <p:spPr>
            <a:xfrm rot="16200000">
              <a:off x="3626093" y="3764190"/>
              <a:ext cx="686395" cy="445306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8" name="Rectangle: Rounded Corners 597">
              <a:extLst>
                <a:ext uri="{FF2B5EF4-FFF2-40B4-BE49-F238E27FC236}">
                  <a16:creationId xmlns:a16="http://schemas.microsoft.com/office/drawing/2014/main" id="{497E2540-BCA8-4331-89B1-C32635E844B2}"/>
                </a:ext>
              </a:extLst>
            </p:cNvPr>
            <p:cNvSpPr/>
            <p:nvPr/>
          </p:nvSpPr>
          <p:spPr>
            <a:xfrm rot="16200000">
              <a:off x="2873733" y="3769771"/>
              <a:ext cx="663157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9" name="Rectangle: Rounded Corners 598">
              <a:extLst>
                <a:ext uri="{FF2B5EF4-FFF2-40B4-BE49-F238E27FC236}">
                  <a16:creationId xmlns:a16="http://schemas.microsoft.com/office/drawing/2014/main" id="{380073C8-7441-4A3F-883B-2B12CCBE2410}"/>
                </a:ext>
              </a:extLst>
            </p:cNvPr>
            <p:cNvSpPr/>
            <p:nvPr/>
          </p:nvSpPr>
          <p:spPr>
            <a:xfrm rot="16200000">
              <a:off x="2983176" y="3095893"/>
              <a:ext cx="681353" cy="207872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0B6036A7-CF59-4F4C-8B0D-8A22ABC1D0E1}"/>
                </a:ext>
              </a:extLst>
            </p:cNvPr>
            <p:cNvSpPr/>
            <p:nvPr/>
          </p:nvSpPr>
          <p:spPr>
            <a:xfrm rot="16200000">
              <a:off x="4394255" y="3768510"/>
              <a:ext cx="681353" cy="436635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603A3BFE-E0D1-434A-B0E3-251CBF93FC74}"/>
                </a:ext>
              </a:extLst>
            </p:cNvPr>
            <p:cNvSpPr/>
            <p:nvPr/>
          </p:nvSpPr>
          <p:spPr>
            <a:xfrm rot="16200000">
              <a:off x="5054662" y="3907102"/>
              <a:ext cx="642109" cy="207873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2" name="Rectangle: Rounded Corners 601">
              <a:extLst>
                <a:ext uri="{FF2B5EF4-FFF2-40B4-BE49-F238E27FC236}">
                  <a16:creationId xmlns:a16="http://schemas.microsoft.com/office/drawing/2014/main" id="{A74EEC93-D361-4950-9AFE-0432C8EE685D}"/>
                </a:ext>
              </a:extLst>
            </p:cNvPr>
            <p:cNvSpPr/>
            <p:nvPr/>
          </p:nvSpPr>
          <p:spPr>
            <a:xfrm rot="16200000">
              <a:off x="5211571" y="3829825"/>
              <a:ext cx="677397" cy="323033"/>
            </a:xfrm>
            <a:prstGeom prst="roundRect">
              <a:avLst/>
            </a:prstGeom>
            <a:solidFill>
              <a:srgbClr val="66FF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3" name="Rectangle: Rounded Corners 602">
              <a:extLst>
                <a:ext uri="{FF2B5EF4-FFF2-40B4-BE49-F238E27FC236}">
                  <a16:creationId xmlns:a16="http://schemas.microsoft.com/office/drawing/2014/main" id="{241FC6CF-06F8-4868-A0A5-F260EF3093EE}"/>
                </a:ext>
              </a:extLst>
            </p:cNvPr>
            <p:cNvSpPr/>
            <p:nvPr/>
          </p:nvSpPr>
          <p:spPr>
            <a:xfrm rot="16200000">
              <a:off x="5155630" y="2975508"/>
              <a:ext cx="670306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BE517BD9-31B3-47FD-B199-7C6808F24E68}"/>
                </a:ext>
              </a:extLst>
            </p:cNvPr>
            <p:cNvSpPr/>
            <p:nvPr/>
          </p:nvSpPr>
          <p:spPr>
            <a:xfrm rot="16200000">
              <a:off x="5356314" y="3567467"/>
              <a:ext cx="271657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8B757C0D-F1EC-4012-8A09-A4FBF14E47AE}"/>
                </a:ext>
              </a:extLst>
            </p:cNvPr>
            <p:cNvSpPr/>
            <p:nvPr/>
          </p:nvSpPr>
          <p:spPr>
            <a:xfrm rot="16200000">
              <a:off x="4499562" y="3884183"/>
              <a:ext cx="689418" cy="20787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C10E322B-030B-4474-9BB6-8DE89F296CCF}"/>
                </a:ext>
              </a:extLst>
            </p:cNvPr>
            <p:cNvSpPr/>
            <p:nvPr/>
          </p:nvSpPr>
          <p:spPr>
            <a:xfrm rot="16200000">
              <a:off x="5973101" y="3039157"/>
              <a:ext cx="686029" cy="316677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C6FF5FB1-0687-4D30-B06F-2BF7B741A7C6}"/>
                </a:ext>
              </a:extLst>
            </p:cNvPr>
            <p:cNvSpPr/>
            <p:nvPr/>
          </p:nvSpPr>
          <p:spPr>
            <a:xfrm rot="16200000">
              <a:off x="5820984" y="3070057"/>
              <a:ext cx="639553" cy="207872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69AB9CA2-C7C3-4001-8261-872D6444D8A0}"/>
                </a:ext>
              </a:extLst>
            </p:cNvPr>
            <p:cNvSpPr/>
            <p:nvPr/>
          </p:nvSpPr>
          <p:spPr>
            <a:xfrm rot="16200000">
              <a:off x="5264602" y="1512013"/>
              <a:ext cx="446577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8DA9A507-DB90-4B17-B809-CDB570F06E72}"/>
                </a:ext>
              </a:extLst>
            </p:cNvPr>
            <p:cNvSpPr/>
            <p:nvPr/>
          </p:nvSpPr>
          <p:spPr>
            <a:xfrm rot="16200000">
              <a:off x="5267368" y="1284394"/>
              <a:ext cx="446577" cy="442010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092838BA-CDD8-46F8-B681-7C21842EDB2A}"/>
                </a:ext>
              </a:extLst>
            </p:cNvPr>
            <p:cNvSpPr/>
            <p:nvPr/>
          </p:nvSpPr>
          <p:spPr>
            <a:xfrm rot="16200000">
              <a:off x="3576481" y="1448466"/>
              <a:ext cx="679975" cy="33951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FA0F3791-9DE9-4570-A3C0-2431045721FB}"/>
                </a:ext>
              </a:extLst>
            </p:cNvPr>
            <p:cNvSpPr/>
            <p:nvPr/>
          </p:nvSpPr>
          <p:spPr>
            <a:xfrm rot="16200000">
              <a:off x="4392438" y="1403327"/>
              <a:ext cx="679975" cy="431627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Rectangle: Rounded Corners 611">
              <a:extLst>
                <a:ext uri="{FF2B5EF4-FFF2-40B4-BE49-F238E27FC236}">
                  <a16:creationId xmlns:a16="http://schemas.microsoft.com/office/drawing/2014/main" id="{2AFF3AE3-029C-4939-A5D9-33399B1FBBB0}"/>
                </a:ext>
              </a:extLst>
            </p:cNvPr>
            <p:cNvSpPr/>
            <p:nvPr/>
          </p:nvSpPr>
          <p:spPr>
            <a:xfrm rot="16200000">
              <a:off x="3726487" y="1502453"/>
              <a:ext cx="686559" cy="230501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498974BE-B532-461D-B2E0-B2C853322EEA}"/>
                </a:ext>
              </a:extLst>
            </p:cNvPr>
            <p:cNvSpPr/>
            <p:nvPr/>
          </p:nvSpPr>
          <p:spPr>
            <a:xfrm rot="16200000">
              <a:off x="4358108" y="2223049"/>
              <a:ext cx="678345" cy="370474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FC1B9411-E017-4FA3-BC94-2E58178D3244}"/>
                </a:ext>
              </a:extLst>
            </p:cNvPr>
            <p:cNvSpPr/>
            <p:nvPr/>
          </p:nvSpPr>
          <p:spPr>
            <a:xfrm rot="16200000">
              <a:off x="4506661" y="2301373"/>
              <a:ext cx="678346" cy="207872"/>
            </a:xfrm>
            <a:prstGeom prst="roundRect">
              <a:avLst/>
            </a:prstGeom>
            <a:solidFill>
              <a:srgbClr val="FF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5" name="Rectangle: Rounded Corners 614">
              <a:extLst>
                <a:ext uri="{FF2B5EF4-FFF2-40B4-BE49-F238E27FC236}">
                  <a16:creationId xmlns:a16="http://schemas.microsoft.com/office/drawing/2014/main" id="{2DB2F9D2-85C0-4D96-99C5-F3D61B812898}"/>
                </a:ext>
              </a:extLst>
            </p:cNvPr>
            <p:cNvSpPr/>
            <p:nvPr/>
          </p:nvSpPr>
          <p:spPr>
            <a:xfrm rot="16200000">
              <a:off x="3846254" y="2967563"/>
              <a:ext cx="461107" cy="233160"/>
            </a:xfrm>
            <a:prstGeom prst="roundRect">
              <a:avLst/>
            </a:prstGeom>
            <a:solidFill>
              <a:srgbClr val="FFFF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77DE4DEC-0D40-4D71-81A0-1A73780B5247}"/>
                </a:ext>
              </a:extLst>
            </p:cNvPr>
            <p:cNvSpPr/>
            <p:nvPr/>
          </p:nvSpPr>
          <p:spPr>
            <a:xfrm rot="16200000">
              <a:off x="5910202" y="2187381"/>
              <a:ext cx="681419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CCD614DF-DB2F-470A-98F6-95274B3D66A6}"/>
                </a:ext>
              </a:extLst>
            </p:cNvPr>
            <p:cNvSpPr/>
            <p:nvPr/>
          </p:nvSpPr>
          <p:spPr>
            <a:xfrm rot="16200000">
              <a:off x="5915443" y="1400588"/>
              <a:ext cx="681419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8" name="Rectangle: Rounded Corners 617">
              <a:extLst>
                <a:ext uri="{FF2B5EF4-FFF2-40B4-BE49-F238E27FC236}">
                  <a16:creationId xmlns:a16="http://schemas.microsoft.com/office/drawing/2014/main" id="{00B93C81-DC2E-4554-81C1-0D356206CD7D}"/>
                </a:ext>
              </a:extLst>
            </p:cNvPr>
            <p:cNvSpPr/>
            <p:nvPr/>
          </p:nvSpPr>
          <p:spPr>
            <a:xfrm rot="16200000">
              <a:off x="3804991" y="3153078"/>
              <a:ext cx="330721" cy="443183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9" name="Rectangle: Rounded Corners 618">
              <a:extLst>
                <a:ext uri="{FF2B5EF4-FFF2-40B4-BE49-F238E27FC236}">
                  <a16:creationId xmlns:a16="http://schemas.microsoft.com/office/drawing/2014/main" id="{8A5E4799-5E23-488D-ACAE-B1AEFE8C5B0D}"/>
                </a:ext>
              </a:extLst>
            </p:cNvPr>
            <p:cNvSpPr/>
            <p:nvPr/>
          </p:nvSpPr>
          <p:spPr>
            <a:xfrm rot="16200000">
              <a:off x="6053514" y="3108377"/>
              <a:ext cx="4172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AD940BD1-A4F8-439A-BD1A-716A7B4B0704}"/>
                </a:ext>
              </a:extLst>
            </p:cNvPr>
            <p:cNvSpPr/>
            <p:nvPr/>
          </p:nvSpPr>
          <p:spPr>
            <a:xfrm rot="16200000">
              <a:off x="6042391" y="2054790"/>
              <a:ext cx="413968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35CADF6C-754D-4B3A-80FE-0C57567D3E77}"/>
                </a:ext>
              </a:extLst>
            </p:cNvPr>
            <p:cNvSpPr/>
            <p:nvPr/>
          </p:nvSpPr>
          <p:spPr>
            <a:xfrm rot="16200000">
              <a:off x="3003605" y="3110149"/>
              <a:ext cx="420818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777F7F09-4C59-4A03-A5EF-B4112F6EE5CE}"/>
                </a:ext>
              </a:extLst>
            </p:cNvPr>
            <p:cNvSpPr/>
            <p:nvPr/>
          </p:nvSpPr>
          <p:spPr>
            <a:xfrm rot="16200000">
              <a:off x="3741265" y="1279071"/>
              <a:ext cx="45604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48082484-ECE0-451E-9B78-832F206A198D}"/>
                </a:ext>
              </a:extLst>
            </p:cNvPr>
            <p:cNvSpPr/>
            <p:nvPr/>
          </p:nvSpPr>
          <p:spPr>
            <a:xfrm rot="16200000">
              <a:off x="4387750" y="2973343"/>
              <a:ext cx="674637" cy="442009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FA202917-8FB7-4BF0-AF77-2C465A428B5F}"/>
                </a:ext>
              </a:extLst>
            </p:cNvPr>
            <p:cNvSpPr/>
            <p:nvPr/>
          </p:nvSpPr>
          <p:spPr>
            <a:xfrm rot="16200000">
              <a:off x="5157056" y="2183696"/>
              <a:ext cx="678347" cy="443184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5" name="TextBox 624">
            <a:extLst>
              <a:ext uri="{FF2B5EF4-FFF2-40B4-BE49-F238E27FC236}">
                <a16:creationId xmlns:a16="http://schemas.microsoft.com/office/drawing/2014/main" id="{C9628506-C0E2-4D95-8926-CCB4567816C8}"/>
              </a:ext>
            </a:extLst>
          </p:cNvPr>
          <p:cNvSpPr txBox="1"/>
          <p:nvPr/>
        </p:nvSpPr>
        <p:spPr>
          <a:xfrm>
            <a:off x="93190" y="4236165"/>
            <a:ext cx="3070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Adaptive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/>
              <a:t>Meets deadlines using way-partitioning and feedback controller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7FBAAAEE-E5B3-4477-8C97-917B223A8E9D}"/>
              </a:ext>
            </a:extLst>
          </p:cNvPr>
          <p:cNvSpPr txBox="1"/>
          <p:nvPr/>
        </p:nvSpPr>
        <p:spPr>
          <a:xfrm>
            <a:off x="3051964" y="4273497"/>
            <a:ext cx="3369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VM-Part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/>
              <a:t>Also way-partitions across VMs to defend conflict attacks (but not our new attacks)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A808582D-4422-45E8-BD18-A30083374EA9}"/>
              </a:ext>
            </a:extLst>
          </p:cNvPr>
          <p:cNvSpPr txBox="1"/>
          <p:nvPr/>
        </p:nvSpPr>
        <p:spPr>
          <a:xfrm>
            <a:off x="6748225" y="4270604"/>
            <a:ext cx="180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Jigsaw</a:t>
            </a:r>
            <a:endParaRPr lang="en-US" sz="2000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8D76A0B3-C101-43C6-9803-55B1AFA380A0}"/>
              </a:ext>
            </a:extLst>
          </p:cNvPr>
          <p:cNvSpPr txBox="1"/>
          <p:nvPr/>
        </p:nvSpPr>
        <p:spPr>
          <a:xfrm>
            <a:off x="9708980" y="4261723"/>
            <a:ext cx="180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Jumanji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/>
      <p:bldP spid="626" grpId="0"/>
      <p:bldP spid="627" grpId="0"/>
      <p:bldP spid="6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5EE-9E64-48B6-8626-D88B571C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Jumanji meets deadlines and speeds up batch apps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BABEF6-9585-4C1A-8DF3-E4495276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4" y="1315379"/>
            <a:ext cx="9941492" cy="49672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41F-CEBA-4465-9663-01E3933B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45250-0702-4C06-9B63-81C4BF7BB1B5}"/>
              </a:ext>
            </a:extLst>
          </p:cNvPr>
          <p:cNvSpPr txBox="1"/>
          <p:nvPr/>
        </p:nvSpPr>
        <p:spPr>
          <a:xfrm>
            <a:off x="4323736" y="6356350"/>
            <a:ext cx="354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Latency-critical apps: </a:t>
            </a:r>
            <a:r>
              <a:rPr lang="en-US" sz="2000" b="1" dirty="0" err="1"/>
              <a:t>Xapian</a:t>
            </a:r>
            <a:r>
              <a:rPr lang="en-US" sz="2000" b="1" dirty="0"/>
              <a:t> x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070A-5941-4A95-BC85-6F493C7E73D1}"/>
              </a:ext>
            </a:extLst>
          </p:cNvPr>
          <p:cNvSpPr txBox="1"/>
          <p:nvPr/>
        </p:nvSpPr>
        <p:spPr>
          <a:xfrm rot="16200000">
            <a:off x="6325385" y="2385951"/>
            <a:ext cx="32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0938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5EE-9E64-48B6-8626-D88B571C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Jumanji meets deadlines and speeds up batch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41F-CEBA-4465-9663-01E3933B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B653CA-36CA-40ED-8D6C-FE83E78C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8" y="1357715"/>
            <a:ext cx="9823956" cy="49327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D2DC0-5F24-4D45-A75C-B9E1ECE565E8}"/>
              </a:ext>
            </a:extLst>
          </p:cNvPr>
          <p:cNvSpPr txBox="1"/>
          <p:nvPr/>
        </p:nvSpPr>
        <p:spPr>
          <a:xfrm>
            <a:off x="3204087" y="6356350"/>
            <a:ext cx="57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Latency-critical apps: random mixes from </a:t>
            </a:r>
            <a:r>
              <a:rPr lang="en-US" sz="2000" b="1" dirty="0" err="1"/>
              <a:t>Tailbench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DCCF7-26AB-421E-8081-F0652C07F5A3}"/>
              </a:ext>
            </a:extLst>
          </p:cNvPr>
          <p:cNvSpPr txBox="1"/>
          <p:nvPr/>
        </p:nvSpPr>
        <p:spPr>
          <a:xfrm rot="16200000">
            <a:off x="6344239" y="2385951"/>
            <a:ext cx="32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40469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8981-F6F9-4D47-B4DF-B97D72D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paper for more results!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CEFB-7ECB-4CE0-939F-2BEFFABE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Jumanji’s data placement is nearly ideal</a:t>
            </a:r>
          </a:p>
          <a:p>
            <a:r>
              <a:rPr lang="en-US" sz="3200" dirty="0"/>
              <a:t>Jumanji scales well with VM size</a:t>
            </a:r>
          </a:p>
          <a:p>
            <a:endParaRPr lang="en-US" sz="3200" dirty="0"/>
          </a:p>
          <a:p>
            <a:r>
              <a:rPr lang="en-US" sz="3200" dirty="0"/>
              <a:t>Also…</a:t>
            </a:r>
          </a:p>
          <a:p>
            <a:pPr lvl="1"/>
            <a:r>
              <a:rPr lang="en-US" sz="2800" dirty="0"/>
              <a:t>Energy savings</a:t>
            </a:r>
          </a:p>
          <a:p>
            <a:pPr lvl="1"/>
            <a:r>
              <a:rPr lang="en-US" sz="2800" dirty="0"/>
              <a:t>Security analysis</a:t>
            </a:r>
          </a:p>
          <a:p>
            <a:pPr lvl="1"/>
            <a:r>
              <a:rPr lang="en-US" sz="2800" dirty="0"/>
              <a:t>System sensitivity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BDB5-3B6D-4830-9C85-82940C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1FC0B-97B2-4293-9D81-F7F961A3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576"/>
            <a:ext cx="12192000" cy="710211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Prior D-NUCAs do not work for datacenter applications!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3EC443A-8077-40D9-B2AB-2F0CC78D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1"/>
            <a:ext cx="7026543" cy="2952974"/>
          </a:xfrm>
        </p:spPr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D-NUCAs improve energy efficiency &gt; 50%!</a:t>
            </a:r>
            <a:endParaRPr lang="en-US" b="1" dirty="0">
              <a:solidFill>
                <a:srgbClr val="1D1C1D"/>
              </a:solidFill>
              <a:latin typeface="Slack-Lato"/>
            </a:endParaRP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Problem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: After 20 years of research, all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D-NUCAs care only about data movement, making them unreliable for datacenter apps</a:t>
            </a:r>
          </a:p>
        </p:txBody>
      </p:sp>
      <p:sp>
        <p:nvSpPr>
          <p:cNvPr id="190" name="Content Placeholder 1">
            <a:extLst>
              <a:ext uri="{FF2B5EF4-FFF2-40B4-BE49-F238E27FC236}">
                <a16:creationId xmlns:a16="http://schemas.microsoft.com/office/drawing/2014/main" id="{220705AF-848D-4587-8CFE-0F8ECC4D78E5}"/>
              </a:ext>
            </a:extLst>
          </p:cNvPr>
          <p:cNvSpPr txBox="1">
            <a:spLocks/>
          </p:cNvSpPr>
          <p:nvPr/>
        </p:nvSpPr>
        <p:spPr>
          <a:xfrm>
            <a:off x="381001" y="4943612"/>
            <a:ext cx="11607800" cy="15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Calibri" panose="020F050202020403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1D1C1D"/>
                </a:solidFill>
                <a:latin typeface="Slack-Lato"/>
              </a:rPr>
              <a:t>Jumanji is a new D-NUCA that improves security, tail latency, </a:t>
            </a:r>
            <a:r>
              <a:rPr lang="en-US" sz="4400" b="1" i="1" dirty="0">
                <a:solidFill>
                  <a:srgbClr val="1D1C1D"/>
                </a:solidFill>
                <a:latin typeface="Slack-Lato"/>
              </a:rPr>
              <a:t>and</a:t>
            </a:r>
            <a:r>
              <a:rPr lang="en-US" sz="4400" dirty="0">
                <a:solidFill>
                  <a:srgbClr val="1D1C1D"/>
                </a:solidFill>
                <a:latin typeface="Slack-Lato"/>
              </a:rPr>
              <a:t> energy efficiency!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F8ADB-E9C6-4F82-94F0-E6E1870D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3</a:t>
            </a:fld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01CA1A-D10B-4A87-A356-940083FDC166}"/>
              </a:ext>
            </a:extLst>
          </p:cNvPr>
          <p:cNvSpPr txBox="1"/>
          <p:nvPr/>
        </p:nvSpPr>
        <p:spPr>
          <a:xfrm>
            <a:off x="7032879" y="3677529"/>
            <a:ext cx="518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8-core chip multiprocessor (CMP)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E41973-31FC-49DF-BB56-7AF6DFBB3749}"/>
              </a:ext>
            </a:extLst>
          </p:cNvPr>
          <p:cNvGrpSpPr/>
          <p:nvPr/>
        </p:nvGrpSpPr>
        <p:grpSpPr>
          <a:xfrm>
            <a:off x="7547478" y="1013834"/>
            <a:ext cx="4158500" cy="2653492"/>
            <a:chOff x="7547478" y="1013834"/>
            <a:chExt cx="4158500" cy="2653492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5B7BF1D-9E0F-44E8-8E43-AE927C1942A1}"/>
                </a:ext>
              </a:extLst>
            </p:cNvPr>
            <p:cNvSpPr/>
            <p:nvPr/>
          </p:nvSpPr>
          <p:spPr>
            <a:xfrm rot="16200000">
              <a:off x="8528388" y="489737"/>
              <a:ext cx="2196679" cy="4158500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C7E2EBE-F267-47D3-B024-CA01A906BB64}"/>
                </a:ext>
              </a:extLst>
            </p:cNvPr>
            <p:cNvGrpSpPr/>
            <p:nvPr/>
          </p:nvGrpSpPr>
          <p:grpSpPr>
            <a:xfrm>
              <a:off x="7776072" y="2053914"/>
              <a:ext cx="3579578" cy="1134876"/>
              <a:chOff x="2859405" y="1628772"/>
              <a:chExt cx="2641566" cy="837487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E404EC2-7F67-475A-B153-53E779694C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80784" y="36314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67C63E3-9417-4A7B-B20D-CE23A076AA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39565" y="1137046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FB08416-618B-4422-9BA7-1BD3697B9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741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42D98F8-ACB8-4AA6-B01E-27FE0DFC4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7484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FA42D6B-8373-4C3D-984C-1DC3788E3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9227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AA39581-A4BA-4108-9BCB-4886D87E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971" y="1643299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0CC5F4D-48A0-4992-AF22-F118370ACEE1}"/>
                </a:ext>
              </a:extLst>
            </p:cNvPr>
            <p:cNvSpPr/>
            <p:nvPr/>
          </p:nvSpPr>
          <p:spPr>
            <a:xfrm rot="16200000">
              <a:off x="7284023" y="1905688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0D8A714-4DA8-4F29-8019-9F7D731B283F}"/>
                </a:ext>
              </a:extLst>
            </p:cNvPr>
            <p:cNvSpPr/>
            <p:nvPr/>
          </p:nvSpPr>
          <p:spPr>
            <a:xfrm rot="16200000">
              <a:off x="8316943" y="1905688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6F76C64-FCA1-43A9-81A6-B9526C7315C7}"/>
                </a:ext>
              </a:extLst>
            </p:cNvPr>
            <p:cNvSpPr/>
            <p:nvPr/>
          </p:nvSpPr>
          <p:spPr>
            <a:xfrm rot="16200000">
              <a:off x="8816865" y="1739170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A5C8459-9C1E-49EC-B568-A75E8EB0B611}"/>
                </a:ext>
              </a:extLst>
            </p:cNvPr>
            <p:cNvSpPr/>
            <p:nvPr/>
          </p:nvSpPr>
          <p:spPr>
            <a:xfrm rot="16200000">
              <a:off x="9349862" y="1905688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E6B632BC-A208-4008-8825-15899A918099}"/>
                </a:ext>
              </a:extLst>
            </p:cNvPr>
            <p:cNvSpPr/>
            <p:nvPr/>
          </p:nvSpPr>
          <p:spPr>
            <a:xfrm rot="16200000">
              <a:off x="10382782" y="1905688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638075A-77FB-4833-A736-3D35CB5027E0}"/>
                </a:ext>
              </a:extLst>
            </p:cNvPr>
            <p:cNvSpPr/>
            <p:nvPr/>
          </p:nvSpPr>
          <p:spPr>
            <a:xfrm rot="16200000">
              <a:off x="10879262" y="1739170"/>
              <a:ext cx="926737" cy="600556"/>
            </a:xfrm>
            <a:prstGeom prst="roundRect">
              <a:avLst/>
            </a:prstGeom>
            <a:solidFill>
              <a:srgbClr val="C3C3C3"/>
            </a:solidFill>
            <a:ln w="6350">
              <a:solidFill>
                <a:srgbClr val="A5A5A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E11AFA9-8AC0-410C-8770-90430D9DA8B0}"/>
                </a:ext>
              </a:extLst>
            </p:cNvPr>
            <p:cNvSpPr/>
            <p:nvPr/>
          </p:nvSpPr>
          <p:spPr>
            <a:xfrm rot="16200000">
              <a:off x="7284023" y="2976216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36FF44-F617-4A91-9DA1-F68B2DB3EA76}"/>
                </a:ext>
              </a:extLst>
            </p:cNvPr>
            <p:cNvSpPr/>
            <p:nvPr/>
          </p:nvSpPr>
          <p:spPr>
            <a:xfrm rot="16200000">
              <a:off x="8316943" y="2976216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B836C27-20C1-4D7A-9B72-2E50954D68A1}"/>
                </a:ext>
              </a:extLst>
            </p:cNvPr>
            <p:cNvSpPr/>
            <p:nvPr/>
          </p:nvSpPr>
          <p:spPr>
            <a:xfrm rot="16200000">
              <a:off x="9349862" y="2976216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5850072-49DD-4556-AC92-D4DD33C1A871}"/>
                </a:ext>
              </a:extLst>
            </p:cNvPr>
            <p:cNvSpPr/>
            <p:nvPr/>
          </p:nvSpPr>
          <p:spPr>
            <a:xfrm rot="16200000">
              <a:off x="9849784" y="2809698"/>
              <a:ext cx="926737" cy="600556"/>
            </a:xfrm>
            <a:prstGeom prst="roundRect">
              <a:avLst/>
            </a:prstGeom>
            <a:solidFill>
              <a:srgbClr val="C3C3C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D11ECBC-C8CA-4DD3-A133-7F006414954A}"/>
                </a:ext>
              </a:extLst>
            </p:cNvPr>
            <p:cNvSpPr/>
            <p:nvPr/>
          </p:nvSpPr>
          <p:spPr>
            <a:xfrm rot="16200000">
              <a:off x="10382782" y="2976216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AA83CF70-A091-48A4-82CF-F022E9DC03CA}"/>
                </a:ext>
              </a:extLst>
            </p:cNvPr>
            <p:cNvSpPr/>
            <p:nvPr/>
          </p:nvSpPr>
          <p:spPr>
            <a:xfrm rot="16200000">
              <a:off x="10882704" y="2809698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14B27940-0936-4916-B7AE-ABB533E60015}"/>
                </a:ext>
              </a:extLst>
            </p:cNvPr>
            <p:cNvSpPr/>
            <p:nvPr/>
          </p:nvSpPr>
          <p:spPr>
            <a:xfrm rot="16200000">
              <a:off x="9846074" y="1737392"/>
              <a:ext cx="930293" cy="600556"/>
            </a:xfrm>
            <a:prstGeom prst="roundRect">
              <a:avLst/>
            </a:prstGeom>
            <a:solidFill>
              <a:srgbClr val="C3C3C3"/>
            </a:solidFill>
            <a:ln w="6350">
              <a:solidFill>
                <a:srgbClr val="A5A5A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D290AD-DEBF-4ACD-B39E-98358F2D187D}"/>
                </a:ext>
              </a:extLst>
            </p:cNvPr>
            <p:cNvSpPr txBox="1"/>
            <p:nvPr/>
          </p:nvSpPr>
          <p:spPr>
            <a:xfrm>
              <a:off x="10172710" y="1025653"/>
              <a:ext cx="949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Thread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799BFDF-5767-4192-8687-57F442628055}"/>
                </a:ext>
              </a:extLst>
            </p:cNvPr>
            <p:cNvSpPr txBox="1"/>
            <p:nvPr/>
          </p:nvSpPr>
          <p:spPr>
            <a:xfrm>
              <a:off x="7613630" y="1013834"/>
              <a:ext cx="711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Core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0E53FC6-AF45-44EC-B2EE-EF1C7C240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6074" y="1361227"/>
              <a:ext cx="186724" cy="478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5B01A1-180C-470A-A272-5CAC27AE389C}"/>
                </a:ext>
              </a:extLst>
            </p:cNvPr>
            <p:cNvSpPr txBox="1"/>
            <p:nvPr/>
          </p:nvSpPr>
          <p:spPr>
            <a:xfrm>
              <a:off x="8362282" y="1019623"/>
              <a:ext cx="1120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LLC bank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3A15F36-D125-4EA6-A1B3-FE7B8BED00AE}"/>
                </a:ext>
              </a:extLst>
            </p:cNvPr>
            <p:cNvSpPr/>
            <p:nvPr/>
          </p:nvSpPr>
          <p:spPr>
            <a:xfrm rot="16200000">
              <a:off x="7784951" y="1741895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CC64610-C4E1-4D37-9EDE-D2FA535A46AA}"/>
                </a:ext>
              </a:extLst>
            </p:cNvPr>
            <p:cNvSpPr/>
            <p:nvPr/>
          </p:nvSpPr>
          <p:spPr>
            <a:xfrm rot="16200000">
              <a:off x="8834601" y="2816780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C53A35D-B653-450B-87A6-A5BD3275FC45}"/>
                </a:ext>
              </a:extLst>
            </p:cNvPr>
            <p:cNvSpPr/>
            <p:nvPr/>
          </p:nvSpPr>
          <p:spPr>
            <a:xfrm rot="16200000">
              <a:off x="7801040" y="2809698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9C33E80-19D4-4FDD-984B-D9ED54FB3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2069" y="1371553"/>
              <a:ext cx="237489" cy="488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Double Wave 121">
              <a:extLst>
                <a:ext uri="{FF2B5EF4-FFF2-40B4-BE49-F238E27FC236}">
                  <a16:creationId xmlns:a16="http://schemas.microsoft.com/office/drawing/2014/main" id="{128C7C55-2C65-461B-80C2-403ED6CDDBB9}"/>
                </a:ext>
              </a:extLst>
            </p:cNvPr>
            <p:cNvSpPr/>
            <p:nvPr/>
          </p:nvSpPr>
          <p:spPr>
            <a:xfrm rot="5400000">
              <a:off x="10507868" y="1933228"/>
              <a:ext cx="690727" cy="214820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Double Wave 122">
              <a:extLst>
                <a:ext uri="{FF2B5EF4-FFF2-40B4-BE49-F238E27FC236}">
                  <a16:creationId xmlns:a16="http://schemas.microsoft.com/office/drawing/2014/main" id="{2971ED0A-5778-41FE-8A89-E3BA086CB8EE}"/>
                </a:ext>
              </a:extLst>
            </p:cNvPr>
            <p:cNvSpPr/>
            <p:nvPr/>
          </p:nvSpPr>
          <p:spPr>
            <a:xfrm rot="5400000">
              <a:off x="9474947" y="1933228"/>
              <a:ext cx="690728" cy="214821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Double Wave 123">
              <a:extLst>
                <a:ext uri="{FF2B5EF4-FFF2-40B4-BE49-F238E27FC236}">
                  <a16:creationId xmlns:a16="http://schemas.microsoft.com/office/drawing/2014/main" id="{5E7362A1-C177-4C8D-83E0-ED79BE3D0521}"/>
                </a:ext>
              </a:extLst>
            </p:cNvPr>
            <p:cNvSpPr/>
            <p:nvPr/>
          </p:nvSpPr>
          <p:spPr>
            <a:xfrm rot="5400000">
              <a:off x="9474947" y="3009648"/>
              <a:ext cx="690728" cy="214821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681005C-CE07-4B0E-8133-109D98836BEF}"/>
                </a:ext>
              </a:extLst>
            </p:cNvPr>
            <p:cNvGrpSpPr/>
            <p:nvPr/>
          </p:nvGrpSpPr>
          <p:grpSpPr>
            <a:xfrm>
              <a:off x="7948000" y="1576078"/>
              <a:ext cx="359544" cy="931370"/>
              <a:chOff x="3119623" y="1424392"/>
              <a:chExt cx="359544" cy="93137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1E8E5002-6542-4727-A311-24A96D9F3842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61CB2AB6-D7F8-450A-B7A4-36B9065454F3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952641D-BC1F-4079-819F-B062B56C1325}"/>
                </a:ext>
              </a:extLst>
            </p:cNvPr>
            <p:cNvGrpSpPr/>
            <p:nvPr/>
          </p:nvGrpSpPr>
          <p:grpSpPr>
            <a:xfrm>
              <a:off x="7948748" y="2646585"/>
              <a:ext cx="359544" cy="931370"/>
              <a:chOff x="3119623" y="1424392"/>
              <a:chExt cx="359544" cy="931370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BD690180-4BFA-4287-870B-0BAA887677A3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0123FAC4-D763-4F8B-AAFA-7BF87171AA04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26005FA-F0D8-4A8B-AA65-E777A5B195B5}"/>
                </a:ext>
              </a:extLst>
            </p:cNvPr>
            <p:cNvGrpSpPr/>
            <p:nvPr/>
          </p:nvGrpSpPr>
          <p:grpSpPr>
            <a:xfrm>
              <a:off x="8978529" y="1574740"/>
              <a:ext cx="359544" cy="931370"/>
              <a:chOff x="3119623" y="1424392"/>
              <a:chExt cx="359544" cy="931370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A891A694-43BD-4739-AB76-851FA2E94DF9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BF77A65-95D7-4D7E-82BC-BEC9AD8E4D49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C0CAA9B-1ADF-43D6-84FA-CE8550C90E16}"/>
                </a:ext>
              </a:extLst>
            </p:cNvPr>
            <p:cNvGrpSpPr/>
            <p:nvPr/>
          </p:nvGrpSpPr>
          <p:grpSpPr>
            <a:xfrm>
              <a:off x="8979277" y="2650962"/>
              <a:ext cx="359544" cy="931370"/>
              <a:chOff x="3119623" y="1424392"/>
              <a:chExt cx="359544" cy="931370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ABC4D6A9-78BD-4BFB-86B5-E82B8E4053B4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9A8128F-D633-444C-B04F-949C3E03B2BB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E94EEC9-216B-4047-8111-8205B65B1130}"/>
                </a:ext>
              </a:extLst>
            </p:cNvPr>
            <p:cNvGrpSpPr/>
            <p:nvPr/>
          </p:nvGrpSpPr>
          <p:grpSpPr>
            <a:xfrm>
              <a:off x="10011059" y="1572989"/>
              <a:ext cx="358047" cy="931370"/>
              <a:chOff x="3117945" y="1424392"/>
              <a:chExt cx="358047" cy="931370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60FD4F9-70AC-4359-94D5-EC94B18D7862}"/>
                  </a:ext>
                </a:extLst>
              </p:cNvPr>
              <p:cNvSpPr/>
              <p:nvPr/>
            </p:nvSpPr>
            <p:spPr>
              <a:xfrm rot="16200000">
                <a:off x="2831822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7085784-03D6-4E18-BA2B-64C42987A3D8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03EBFC3-2CDD-4426-998F-9C8A457B4D28}"/>
                </a:ext>
              </a:extLst>
            </p:cNvPr>
            <p:cNvGrpSpPr/>
            <p:nvPr/>
          </p:nvGrpSpPr>
          <p:grpSpPr>
            <a:xfrm>
              <a:off x="10013485" y="2646036"/>
              <a:ext cx="359544" cy="931370"/>
              <a:chOff x="3119623" y="1424392"/>
              <a:chExt cx="359544" cy="931370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2495DA7-3468-4620-B1A2-E9D8BD1C1846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B4BCFD1E-0F06-4D3B-BB42-B240F124AD93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4623D98-0CDB-46FA-8830-A8909DB9E76D}"/>
                </a:ext>
              </a:extLst>
            </p:cNvPr>
            <p:cNvGrpSpPr/>
            <p:nvPr/>
          </p:nvGrpSpPr>
          <p:grpSpPr>
            <a:xfrm>
              <a:off x="11043093" y="1568449"/>
              <a:ext cx="359544" cy="941471"/>
              <a:chOff x="3119623" y="1414291"/>
              <a:chExt cx="359544" cy="941471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74494C90-21B7-44CA-BF8F-47588D6EA848}"/>
                  </a:ext>
                </a:extLst>
              </p:cNvPr>
              <p:cNvSpPr/>
              <p:nvPr/>
            </p:nvSpPr>
            <p:spPr>
              <a:xfrm rot="16200000">
                <a:off x="2829947" y="1705464"/>
                <a:ext cx="9403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DD5CB168-593C-414A-BD60-11A37B74E4D4}"/>
                  </a:ext>
                </a:extLst>
              </p:cNvPr>
              <p:cNvSpPr/>
              <p:nvPr/>
            </p:nvSpPr>
            <p:spPr>
              <a:xfrm rot="16200000">
                <a:off x="2717756" y="1817236"/>
                <a:ext cx="9403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4D12D3A-B3F8-4019-AB1C-7B44C1DEB7B1}"/>
                </a:ext>
              </a:extLst>
            </p:cNvPr>
            <p:cNvGrpSpPr/>
            <p:nvPr/>
          </p:nvGrpSpPr>
          <p:grpSpPr>
            <a:xfrm>
              <a:off x="11043841" y="2645247"/>
              <a:ext cx="359544" cy="931370"/>
              <a:chOff x="3119623" y="1424392"/>
              <a:chExt cx="359544" cy="931370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BD45C38A-4F6B-47D6-ADD5-3C1335C4D2A1}"/>
                  </a:ext>
                </a:extLst>
              </p:cNvPr>
              <p:cNvSpPr/>
              <p:nvPr/>
            </p:nvSpPr>
            <p:spPr>
              <a:xfrm rot="16200000">
                <a:off x="2834997" y="1710515"/>
                <a:ext cx="930293" cy="358047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24346182-4F24-445E-8BAB-556C7D1D8D8B}"/>
                  </a:ext>
                </a:extLst>
              </p:cNvPr>
              <p:cNvSpPr/>
              <p:nvPr/>
            </p:nvSpPr>
            <p:spPr>
              <a:xfrm rot="16200000">
                <a:off x="2722806" y="1822286"/>
                <a:ext cx="930293" cy="136660"/>
              </a:xfrm>
              <a:prstGeom prst="roundRect">
                <a:avLst>
                  <a:gd name="adj" fmla="val 33859"/>
                </a:avLst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E27E7B8-E164-4F73-9720-71B6A8250439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417" y="1406446"/>
              <a:ext cx="124500" cy="4538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F51AB91-0063-44AA-9C93-1A5359A0028A}"/>
              </a:ext>
            </a:extLst>
          </p:cNvPr>
          <p:cNvSpPr txBox="1"/>
          <p:nvPr/>
        </p:nvSpPr>
        <p:spPr>
          <a:xfrm>
            <a:off x="7815188" y="4135790"/>
            <a:ext cx="379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Static NUCA (S-NUCA)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0BE8EDE-669D-49F7-9CAC-0A7AB3943040}"/>
              </a:ext>
            </a:extLst>
          </p:cNvPr>
          <p:cNvGrpSpPr/>
          <p:nvPr/>
        </p:nvGrpSpPr>
        <p:grpSpPr>
          <a:xfrm>
            <a:off x="7544697" y="1016430"/>
            <a:ext cx="4158500" cy="2653492"/>
            <a:chOff x="2719101" y="862148"/>
            <a:chExt cx="4158500" cy="2653492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EF36301B-252A-4D54-B976-B086C210B133}"/>
                </a:ext>
              </a:extLst>
            </p:cNvPr>
            <p:cNvSpPr/>
            <p:nvPr/>
          </p:nvSpPr>
          <p:spPr>
            <a:xfrm rot="16200000">
              <a:off x="3700011" y="338051"/>
              <a:ext cx="2196679" cy="4158500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55EC1D3-6401-4B6F-AF62-A01D8A0A1C03}"/>
                </a:ext>
              </a:extLst>
            </p:cNvPr>
            <p:cNvGrpSpPr/>
            <p:nvPr/>
          </p:nvGrpSpPr>
          <p:grpSpPr>
            <a:xfrm>
              <a:off x="2947695" y="1902228"/>
              <a:ext cx="3579578" cy="1134876"/>
              <a:chOff x="2859405" y="1628772"/>
              <a:chExt cx="2641566" cy="837487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9953ECF-8892-44EB-A004-7E814D1DCE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80784" y="36314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C691546-1585-4BCF-88C7-08146FE723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39565" y="1137046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0F6FCCE-5007-486E-9475-D35690DB8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741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91AE93-6415-4015-81DF-09BA28258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7484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914BDD8-228C-485C-8A71-FDEC211A2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9227" y="1628772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2CBBB3D-DFC2-4824-BA9B-A3ED1ACC3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0971" y="1643299"/>
                <a:ext cx="0" cy="822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E471636-A7A6-4F95-B3FB-5929801051AC}"/>
                </a:ext>
              </a:extLst>
            </p:cNvPr>
            <p:cNvSpPr/>
            <p:nvPr/>
          </p:nvSpPr>
          <p:spPr>
            <a:xfrm rot="16200000">
              <a:off x="2455646" y="1754002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412A36B-10BB-4CF6-B771-FD1BA6DD989B}"/>
                </a:ext>
              </a:extLst>
            </p:cNvPr>
            <p:cNvSpPr/>
            <p:nvPr/>
          </p:nvSpPr>
          <p:spPr>
            <a:xfrm rot="16200000">
              <a:off x="3488566" y="1754002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498EC6E4-582D-47FB-8D39-5A278FE3EBB1}"/>
                </a:ext>
              </a:extLst>
            </p:cNvPr>
            <p:cNvSpPr/>
            <p:nvPr/>
          </p:nvSpPr>
          <p:spPr>
            <a:xfrm rot="16200000">
              <a:off x="3988488" y="1587484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10C12DF-5ED8-4AC2-86B7-F0CD95FAAA90}"/>
                </a:ext>
              </a:extLst>
            </p:cNvPr>
            <p:cNvSpPr/>
            <p:nvPr/>
          </p:nvSpPr>
          <p:spPr>
            <a:xfrm rot="16200000">
              <a:off x="4521485" y="1754002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435D1D25-2C6A-48E9-83F1-4490D9E3ACB0}"/>
                </a:ext>
              </a:extLst>
            </p:cNvPr>
            <p:cNvSpPr/>
            <p:nvPr/>
          </p:nvSpPr>
          <p:spPr>
            <a:xfrm rot="16200000">
              <a:off x="5554405" y="1754002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1B70F525-8418-4685-8BFA-9C22AA1638A3}"/>
                </a:ext>
              </a:extLst>
            </p:cNvPr>
            <p:cNvSpPr/>
            <p:nvPr/>
          </p:nvSpPr>
          <p:spPr>
            <a:xfrm rot="16200000">
              <a:off x="6050885" y="1587484"/>
              <a:ext cx="926737" cy="600556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4C13EF6D-0CDD-46C7-B473-AFA9000E29AB}"/>
                </a:ext>
              </a:extLst>
            </p:cNvPr>
            <p:cNvSpPr/>
            <p:nvPr/>
          </p:nvSpPr>
          <p:spPr>
            <a:xfrm rot="16200000">
              <a:off x="2455646" y="2824530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D26C546D-1A95-4ECD-84C6-946097CFA995}"/>
                </a:ext>
              </a:extLst>
            </p:cNvPr>
            <p:cNvSpPr/>
            <p:nvPr/>
          </p:nvSpPr>
          <p:spPr>
            <a:xfrm rot="16200000">
              <a:off x="3488566" y="2824530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5930045-8AD0-46FF-B6F0-9F328982ACE9}"/>
                </a:ext>
              </a:extLst>
            </p:cNvPr>
            <p:cNvSpPr/>
            <p:nvPr/>
          </p:nvSpPr>
          <p:spPr>
            <a:xfrm rot="16200000">
              <a:off x="4521485" y="2824530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9EE0939-C32F-4B40-988C-9B00F5216D13}"/>
                </a:ext>
              </a:extLst>
            </p:cNvPr>
            <p:cNvSpPr/>
            <p:nvPr/>
          </p:nvSpPr>
          <p:spPr>
            <a:xfrm rot="16200000">
              <a:off x="5021407" y="2658012"/>
              <a:ext cx="926737" cy="600556"/>
            </a:xfrm>
            <a:prstGeom prst="roundRect">
              <a:avLst/>
            </a:prstGeom>
            <a:solidFill>
              <a:srgbClr val="FF6699"/>
            </a:solidFill>
            <a:ln>
              <a:solidFill>
                <a:srgbClr val="FFFF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C8AEEDAA-9D62-4181-8EE2-4312CF8262A7}"/>
                </a:ext>
              </a:extLst>
            </p:cNvPr>
            <p:cNvSpPr/>
            <p:nvPr/>
          </p:nvSpPr>
          <p:spPr>
            <a:xfrm rot="16200000">
              <a:off x="5554405" y="2824530"/>
              <a:ext cx="940901" cy="281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9822900-D4C9-46FB-BD10-182DDC9A3B2B}"/>
                </a:ext>
              </a:extLst>
            </p:cNvPr>
            <p:cNvSpPr/>
            <p:nvPr/>
          </p:nvSpPr>
          <p:spPr>
            <a:xfrm rot="16200000">
              <a:off x="6054327" y="2658012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5ED5183A-C517-40B4-914D-C9D18A10D80B}"/>
                </a:ext>
              </a:extLst>
            </p:cNvPr>
            <p:cNvSpPr/>
            <p:nvPr/>
          </p:nvSpPr>
          <p:spPr>
            <a:xfrm rot="16200000">
              <a:off x="5017697" y="1585706"/>
              <a:ext cx="930293" cy="600556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EE48896E-CE98-4930-9DF0-50C2B82E318A}"/>
                </a:ext>
              </a:extLst>
            </p:cNvPr>
            <p:cNvSpPr/>
            <p:nvPr/>
          </p:nvSpPr>
          <p:spPr>
            <a:xfrm rot="16200000">
              <a:off x="6045886" y="2650930"/>
              <a:ext cx="940901" cy="600557"/>
            </a:xfrm>
            <a:prstGeom prst="roundRect">
              <a:avLst>
                <a:gd name="adj" fmla="val 15441"/>
              </a:avLst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CC2011-BABF-4377-ADF4-2AF6830121CD}"/>
                </a:ext>
              </a:extLst>
            </p:cNvPr>
            <p:cNvSpPr txBox="1"/>
            <p:nvPr/>
          </p:nvSpPr>
          <p:spPr>
            <a:xfrm>
              <a:off x="5344333" y="873967"/>
              <a:ext cx="949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Thread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660D951-D36F-4D1A-B79E-D6121FFFEF2D}"/>
                </a:ext>
              </a:extLst>
            </p:cNvPr>
            <p:cNvSpPr txBox="1"/>
            <p:nvPr/>
          </p:nvSpPr>
          <p:spPr>
            <a:xfrm>
              <a:off x="2785253" y="862148"/>
              <a:ext cx="711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Core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06585DB-A186-4E43-8AD5-8962B41CB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7697" y="1209541"/>
              <a:ext cx="186724" cy="478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2E2A33E-4A90-4E19-A3CA-2B424C4FBEF6}"/>
                </a:ext>
              </a:extLst>
            </p:cNvPr>
            <p:cNvSpPr txBox="1"/>
            <p:nvPr/>
          </p:nvSpPr>
          <p:spPr>
            <a:xfrm>
              <a:off x="3533905" y="867937"/>
              <a:ext cx="1120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LLC bank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7EE9091E-8796-4DEC-BBFF-0E711E3C98B1}"/>
                </a:ext>
              </a:extLst>
            </p:cNvPr>
            <p:cNvSpPr/>
            <p:nvPr/>
          </p:nvSpPr>
          <p:spPr>
            <a:xfrm rot="16200000">
              <a:off x="2956574" y="1590209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92C514F-07C9-48B3-88B6-D94D37DFC223}"/>
                </a:ext>
              </a:extLst>
            </p:cNvPr>
            <p:cNvSpPr/>
            <p:nvPr/>
          </p:nvSpPr>
          <p:spPr>
            <a:xfrm rot="16200000">
              <a:off x="6241512" y="2453914"/>
              <a:ext cx="549366" cy="600556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8AD8F8A5-586A-4C03-BFC5-3369FFAA5849}"/>
                </a:ext>
              </a:extLst>
            </p:cNvPr>
            <p:cNvSpPr/>
            <p:nvPr/>
          </p:nvSpPr>
          <p:spPr>
            <a:xfrm rot="16200000">
              <a:off x="5389399" y="1220068"/>
              <a:ext cx="190757" cy="600556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2D0BED7F-8254-4B3D-AFA4-D49A33CCDC0F}"/>
                </a:ext>
              </a:extLst>
            </p:cNvPr>
            <p:cNvSpPr/>
            <p:nvPr/>
          </p:nvSpPr>
          <p:spPr>
            <a:xfrm rot="16200000">
              <a:off x="4006224" y="2665094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08B6925-BE18-44B7-89C1-72D2C00FAD4C}"/>
                </a:ext>
              </a:extLst>
            </p:cNvPr>
            <p:cNvSpPr/>
            <p:nvPr/>
          </p:nvSpPr>
          <p:spPr>
            <a:xfrm rot="16200000">
              <a:off x="2972663" y="2658012"/>
              <a:ext cx="926737" cy="6005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9232C59C-90B1-486E-8E37-A867868AD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3692" y="1219867"/>
              <a:ext cx="237489" cy="488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Double Wave 184">
              <a:extLst>
                <a:ext uri="{FF2B5EF4-FFF2-40B4-BE49-F238E27FC236}">
                  <a16:creationId xmlns:a16="http://schemas.microsoft.com/office/drawing/2014/main" id="{B0FD2E2E-56E8-49A9-8F1E-441DA8238367}"/>
                </a:ext>
              </a:extLst>
            </p:cNvPr>
            <p:cNvSpPr/>
            <p:nvPr/>
          </p:nvSpPr>
          <p:spPr>
            <a:xfrm rot="5400000">
              <a:off x="5679491" y="1781542"/>
              <a:ext cx="690727" cy="214820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Double Wave 185">
              <a:extLst>
                <a:ext uri="{FF2B5EF4-FFF2-40B4-BE49-F238E27FC236}">
                  <a16:creationId xmlns:a16="http://schemas.microsoft.com/office/drawing/2014/main" id="{D7D836BC-827B-46BB-847B-D4E14AF87140}"/>
                </a:ext>
              </a:extLst>
            </p:cNvPr>
            <p:cNvSpPr/>
            <p:nvPr/>
          </p:nvSpPr>
          <p:spPr>
            <a:xfrm rot="5400000">
              <a:off x="4646570" y="1781542"/>
              <a:ext cx="690728" cy="214821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Double Wave 186">
              <a:extLst>
                <a:ext uri="{FF2B5EF4-FFF2-40B4-BE49-F238E27FC236}">
                  <a16:creationId xmlns:a16="http://schemas.microsoft.com/office/drawing/2014/main" id="{B1D1B33B-64FD-4E18-B0F0-A944B3CFBC98}"/>
                </a:ext>
              </a:extLst>
            </p:cNvPr>
            <p:cNvSpPr/>
            <p:nvPr/>
          </p:nvSpPr>
          <p:spPr>
            <a:xfrm rot="5400000">
              <a:off x="4646570" y="2857962"/>
              <a:ext cx="690728" cy="214821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6561DF1-123E-4DEA-BC45-23A7025F4EDC}"/>
                </a:ext>
              </a:extLst>
            </p:cNvPr>
            <p:cNvCxnSpPr>
              <a:cxnSpLocks/>
            </p:cNvCxnSpPr>
            <p:nvPr/>
          </p:nvCxnSpPr>
          <p:spPr>
            <a:xfrm>
              <a:off x="5908040" y="1254760"/>
              <a:ext cx="124500" cy="4538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EA016FC8-307F-4FFB-B921-1EBA393C6BCF}"/>
              </a:ext>
            </a:extLst>
          </p:cNvPr>
          <p:cNvSpPr txBox="1"/>
          <p:nvPr/>
        </p:nvSpPr>
        <p:spPr>
          <a:xfrm>
            <a:off x="7692879" y="4135790"/>
            <a:ext cx="386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Dynamic NUCA (D-NUCA)</a:t>
            </a:r>
          </a:p>
        </p:txBody>
      </p:sp>
    </p:spTree>
    <p:extLst>
      <p:ext uri="{BB962C8B-B14F-4D97-AF65-F5344CB8AC3E}">
        <p14:creationId xmlns:p14="http://schemas.microsoft.com/office/powerpoint/2010/main" val="24014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29" grpId="0"/>
      <p:bldP spid="29" grpId="1"/>
      <p:bldP spid="1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F3319-45AD-4BB5-9809-B93A62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1DD11-475D-409A-B38C-E8BAB6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Motivation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Security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Tail latency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Prior D-NUCAs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Jumanji’s design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Evaluation</a:t>
            </a:r>
          </a:p>
          <a:p>
            <a:pPr>
              <a:spcBef>
                <a:spcPts val="2000"/>
              </a:spcBef>
            </a:pPr>
            <a:r>
              <a:rPr lang="en-US" sz="3200" b="1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46B3-F0E7-4C8D-A848-E0D0B547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7E21-BD30-49C2-96CD-080C0C2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Jumanji makes D-NUCA viable in the datacenter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6EFE-5BE0-422B-A733-1FEB4F5D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064019" cy="4809744"/>
          </a:xfrm>
        </p:spPr>
        <p:txBody>
          <a:bodyPr/>
          <a:lstStyle/>
          <a:p>
            <a:r>
              <a:rPr lang="en-US" dirty="0"/>
              <a:t>Jumanji recognizes the advantages D-NUCA provides for security and tail latency</a:t>
            </a:r>
          </a:p>
          <a:p>
            <a:r>
              <a:rPr lang="en-US" dirty="0"/>
              <a:t>Isolating untrusted VMs across LLC banks provides stronger security than prior designs</a:t>
            </a:r>
          </a:p>
          <a:p>
            <a:r>
              <a:rPr lang="en-US" dirty="0"/>
              <a:t>Placing latency-critical data near cores saves cache space for co-running batch applications</a:t>
            </a:r>
          </a:p>
          <a:p>
            <a:r>
              <a:rPr lang="en-US" dirty="0"/>
              <a:t>The overall design makes D-NUCA work for modern application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5B8C-40AE-4EAC-AED7-E01596E0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014F82-66B4-4641-B521-3609B18F600A}"/>
              </a:ext>
            </a:extLst>
          </p:cNvPr>
          <p:cNvGrpSpPr/>
          <p:nvPr/>
        </p:nvGrpSpPr>
        <p:grpSpPr>
          <a:xfrm>
            <a:off x="7765183" y="1361822"/>
            <a:ext cx="3875986" cy="4084988"/>
            <a:chOff x="5288683" y="1061248"/>
            <a:chExt cx="3875986" cy="40849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0FEC5D-51AD-4895-8C66-9E6A17080B21}"/>
                </a:ext>
              </a:extLst>
            </p:cNvPr>
            <p:cNvGrpSpPr/>
            <p:nvPr/>
          </p:nvGrpSpPr>
          <p:grpSpPr>
            <a:xfrm>
              <a:off x="5298963" y="1508645"/>
              <a:ext cx="3865706" cy="3197251"/>
              <a:chOff x="2667527" y="1223396"/>
              <a:chExt cx="3865706" cy="319725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A48C2D-6C77-46C8-998E-051998BFAC38}"/>
                  </a:ext>
                </a:extLst>
              </p:cNvPr>
              <p:cNvSpPr/>
              <p:nvPr/>
            </p:nvSpPr>
            <p:spPr>
              <a:xfrm rot="16200000">
                <a:off x="3001754" y="889169"/>
                <a:ext cx="3197251" cy="3865706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AC8F8A0-9973-40E1-B13B-B576F1C8FA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84814" y="2039634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42893F-EE03-4209-A519-D76DC21A0C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92520" y="1260889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F629D8-607A-4F72-BBA7-D41FC89555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09478" y="495935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D03282-A55D-45A9-A04F-1AFFBE3DDC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7182" y="-282809"/>
                <a:ext cx="0" cy="343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87C37D-7080-41E5-BBAD-9A8610177D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32430" y="2741759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E6653F-862E-445E-9725-E79421B24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85394" y="2782940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D910D4D-7D00-4BF6-AA14-EFCE21C3AB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67163" y="2770075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C450B81-F0BA-4AAA-8998-24E36E0757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16300" y="2763460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522225-2C28-496E-9594-7B25BA96E2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84107" y="2783015"/>
                <a:ext cx="2708246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79ECEA9-B393-4553-9B8F-EC869DA2ED33}"/>
                  </a:ext>
                </a:extLst>
              </p:cNvPr>
              <p:cNvSpPr/>
              <p:nvPr/>
            </p:nvSpPr>
            <p:spPr>
              <a:xfrm rot="16200000">
                <a:off x="2496295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DBE13BC-0EF6-4ADE-829D-65A37ECB0E44}"/>
                  </a:ext>
                </a:extLst>
              </p:cNvPr>
              <p:cNvSpPr/>
              <p:nvPr/>
            </p:nvSpPr>
            <p:spPr>
              <a:xfrm rot="16200000">
                <a:off x="2865215" y="1396505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4C1E6A2-0937-49BB-9B8C-690D34486282}"/>
                  </a:ext>
                </a:extLst>
              </p:cNvPr>
              <p:cNvSpPr/>
              <p:nvPr/>
            </p:nvSpPr>
            <p:spPr>
              <a:xfrm rot="16200000">
                <a:off x="3258543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FA0E58-00B7-44E0-A108-24D2D580D495}"/>
                  </a:ext>
                </a:extLst>
              </p:cNvPr>
              <p:cNvSpPr/>
              <p:nvPr/>
            </p:nvSpPr>
            <p:spPr>
              <a:xfrm rot="16200000">
                <a:off x="4020790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8DF448C-792F-4610-A2C4-7DF30E051AC1}"/>
                  </a:ext>
                </a:extLst>
              </p:cNvPr>
              <p:cNvSpPr/>
              <p:nvPr/>
            </p:nvSpPr>
            <p:spPr>
              <a:xfrm rot="16200000">
                <a:off x="4783038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34C5D78-B08C-4F58-8435-B9A8B4846A59}"/>
                  </a:ext>
                </a:extLst>
              </p:cNvPr>
              <p:cNvSpPr/>
              <p:nvPr/>
            </p:nvSpPr>
            <p:spPr>
              <a:xfrm rot="16200000">
                <a:off x="5545286" y="1519388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689BD46-DB0A-440D-A61B-394D8E9332E2}"/>
                  </a:ext>
                </a:extLst>
              </p:cNvPr>
              <p:cNvSpPr/>
              <p:nvPr/>
            </p:nvSpPr>
            <p:spPr>
              <a:xfrm rot="16200000">
                <a:off x="5914206" y="1396505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9F6E71C-8744-4FF0-B74C-309F69904477}"/>
                  </a:ext>
                </a:extLst>
              </p:cNvPr>
              <p:cNvSpPr/>
              <p:nvPr/>
            </p:nvSpPr>
            <p:spPr>
              <a:xfrm rot="16200000">
                <a:off x="2496295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7D42EB-6CC5-4FD5-9FD2-D6FA5E2B6F87}"/>
                  </a:ext>
                </a:extLst>
              </p:cNvPr>
              <p:cNvSpPr/>
              <p:nvPr/>
            </p:nvSpPr>
            <p:spPr>
              <a:xfrm rot="16200000">
                <a:off x="2865215" y="218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B4B857C-6636-4B53-86BB-9CB7686B179B}"/>
                  </a:ext>
                </a:extLst>
              </p:cNvPr>
              <p:cNvSpPr/>
              <p:nvPr/>
            </p:nvSpPr>
            <p:spPr>
              <a:xfrm rot="16200000">
                <a:off x="3258543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06ADFF1-7630-4396-A979-AB8714EC3E73}"/>
                  </a:ext>
                </a:extLst>
              </p:cNvPr>
              <p:cNvSpPr/>
              <p:nvPr/>
            </p:nvSpPr>
            <p:spPr>
              <a:xfrm rot="16200000">
                <a:off x="3627463" y="218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594A66-D085-4FC2-B244-AC6DDA783920}"/>
                  </a:ext>
                </a:extLst>
              </p:cNvPr>
              <p:cNvSpPr/>
              <p:nvPr/>
            </p:nvSpPr>
            <p:spPr>
              <a:xfrm rot="16200000">
                <a:off x="4020790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31C0AC-4FBB-4383-A6AA-316A8E68C8B9}"/>
                  </a:ext>
                </a:extLst>
              </p:cNvPr>
              <p:cNvSpPr/>
              <p:nvPr/>
            </p:nvSpPr>
            <p:spPr>
              <a:xfrm rot="16200000">
                <a:off x="4783038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22DAB6-C5F0-4355-8A0C-9EDA3447B099}"/>
                  </a:ext>
                </a:extLst>
              </p:cNvPr>
              <p:cNvSpPr/>
              <p:nvPr/>
            </p:nvSpPr>
            <p:spPr>
              <a:xfrm rot="16200000">
                <a:off x="5545286" y="230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2F6521B-3D7A-4F9B-AAED-3E9B562D2F36}"/>
                  </a:ext>
                </a:extLst>
              </p:cNvPr>
              <p:cNvSpPr/>
              <p:nvPr/>
            </p:nvSpPr>
            <p:spPr>
              <a:xfrm rot="16200000">
                <a:off x="2496295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FCBEC3E-42B9-4A18-B57D-460F41AE8883}"/>
                  </a:ext>
                </a:extLst>
              </p:cNvPr>
              <p:cNvSpPr/>
              <p:nvPr/>
            </p:nvSpPr>
            <p:spPr>
              <a:xfrm rot="16200000">
                <a:off x="3258543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481A2A3-E306-40B0-BA93-79FEF2EAE2B4}"/>
                  </a:ext>
                </a:extLst>
              </p:cNvPr>
              <p:cNvSpPr/>
              <p:nvPr/>
            </p:nvSpPr>
            <p:spPr>
              <a:xfrm rot="16200000">
                <a:off x="4020790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D831E60-D1F3-4990-A814-4B05FD890FE9}"/>
                  </a:ext>
                </a:extLst>
              </p:cNvPr>
              <p:cNvSpPr/>
              <p:nvPr/>
            </p:nvSpPr>
            <p:spPr>
              <a:xfrm rot="16200000">
                <a:off x="4783038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DD5567D-9E15-440A-B495-B94132B6A503}"/>
                  </a:ext>
                </a:extLst>
              </p:cNvPr>
              <p:cNvSpPr/>
              <p:nvPr/>
            </p:nvSpPr>
            <p:spPr>
              <a:xfrm rot="16200000">
                <a:off x="5545286" y="3099390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563A89B-0EF4-4794-AC9A-E292167727D4}"/>
                  </a:ext>
                </a:extLst>
              </p:cNvPr>
              <p:cNvSpPr/>
              <p:nvPr/>
            </p:nvSpPr>
            <p:spPr>
              <a:xfrm rot="16200000">
                <a:off x="2496295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3D31D00-A606-46E4-939A-5AE164203DB7}"/>
                  </a:ext>
                </a:extLst>
              </p:cNvPr>
              <p:cNvSpPr/>
              <p:nvPr/>
            </p:nvSpPr>
            <p:spPr>
              <a:xfrm rot="16200000">
                <a:off x="3258543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7CDB4D3-505D-4B15-933F-B050B2EB1533}"/>
                  </a:ext>
                </a:extLst>
              </p:cNvPr>
              <p:cNvSpPr/>
              <p:nvPr/>
            </p:nvSpPr>
            <p:spPr>
              <a:xfrm rot="16200000">
                <a:off x="3627463" y="3766506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4784E05-2113-4E48-A38E-6F4224D5D72F}"/>
                  </a:ext>
                </a:extLst>
              </p:cNvPr>
              <p:cNvSpPr/>
              <p:nvPr/>
            </p:nvSpPr>
            <p:spPr>
              <a:xfrm rot="16200000">
                <a:off x="4020790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99067DC-2A6B-4FD3-8727-4A8457424AE5}"/>
                  </a:ext>
                </a:extLst>
              </p:cNvPr>
              <p:cNvSpPr/>
              <p:nvPr/>
            </p:nvSpPr>
            <p:spPr>
              <a:xfrm rot="16200000">
                <a:off x="4783038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6B1D57F-8372-4F26-AD6E-14EF86177DB3}"/>
                  </a:ext>
                </a:extLst>
              </p:cNvPr>
              <p:cNvSpPr/>
              <p:nvPr/>
            </p:nvSpPr>
            <p:spPr>
              <a:xfrm rot="16200000">
                <a:off x="5545286" y="3889389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Double Wave 49">
                <a:extLst>
                  <a:ext uri="{FF2B5EF4-FFF2-40B4-BE49-F238E27FC236}">
                    <a16:creationId xmlns:a16="http://schemas.microsoft.com/office/drawing/2014/main" id="{6255ADBE-D4E4-4CC3-BB63-C49633F1D055}"/>
                  </a:ext>
                </a:extLst>
              </p:cNvPr>
              <p:cNvSpPr/>
              <p:nvPr/>
            </p:nvSpPr>
            <p:spPr>
              <a:xfrm rot="5400000">
                <a:off x="2594893" y="157443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ouble Wave 50">
                <a:extLst>
                  <a:ext uri="{FF2B5EF4-FFF2-40B4-BE49-F238E27FC236}">
                    <a16:creationId xmlns:a16="http://schemas.microsoft.com/office/drawing/2014/main" id="{CD1E8E44-624F-4652-A888-823654D4DFA1}"/>
                  </a:ext>
                </a:extLst>
              </p:cNvPr>
              <p:cNvSpPr/>
              <p:nvPr/>
            </p:nvSpPr>
            <p:spPr>
              <a:xfrm rot="5400000">
                <a:off x="2594893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uble Wave 51">
                <a:extLst>
                  <a:ext uri="{FF2B5EF4-FFF2-40B4-BE49-F238E27FC236}">
                    <a16:creationId xmlns:a16="http://schemas.microsoft.com/office/drawing/2014/main" id="{8AF31F67-96DA-4786-B9DA-DC547AC2BC3E}"/>
                  </a:ext>
                </a:extLst>
              </p:cNvPr>
              <p:cNvSpPr/>
              <p:nvPr/>
            </p:nvSpPr>
            <p:spPr>
              <a:xfrm rot="5400000">
                <a:off x="3359095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ouble Wave 52">
                <a:extLst>
                  <a:ext uri="{FF2B5EF4-FFF2-40B4-BE49-F238E27FC236}">
                    <a16:creationId xmlns:a16="http://schemas.microsoft.com/office/drawing/2014/main" id="{7512557B-B1C1-4735-B6C2-2D3FA88E00A0}"/>
                  </a:ext>
                </a:extLst>
              </p:cNvPr>
              <p:cNvSpPr/>
              <p:nvPr/>
            </p:nvSpPr>
            <p:spPr>
              <a:xfrm rot="5400000">
                <a:off x="3359095" y="156300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uble Wave 53">
                <a:extLst>
                  <a:ext uri="{FF2B5EF4-FFF2-40B4-BE49-F238E27FC236}">
                    <a16:creationId xmlns:a16="http://schemas.microsoft.com/office/drawing/2014/main" id="{BDC39BBB-73A9-4FB4-9268-950098772FA0}"/>
                  </a:ext>
                </a:extLst>
              </p:cNvPr>
              <p:cNvSpPr/>
              <p:nvPr/>
            </p:nvSpPr>
            <p:spPr>
              <a:xfrm rot="5400000">
                <a:off x="4114485" y="155919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0BAE9A41-A758-4260-8939-053F38429787}"/>
                  </a:ext>
                </a:extLst>
              </p:cNvPr>
              <p:cNvSpPr/>
              <p:nvPr/>
            </p:nvSpPr>
            <p:spPr>
              <a:xfrm rot="5400000">
                <a:off x="5644823" y="156681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006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ouble Wave 55">
                <a:extLst>
                  <a:ext uri="{FF2B5EF4-FFF2-40B4-BE49-F238E27FC236}">
                    <a16:creationId xmlns:a16="http://schemas.microsoft.com/office/drawing/2014/main" id="{8F19D1D1-0690-4547-9C01-C0640F3DA28D}"/>
                  </a:ext>
                </a:extLst>
              </p:cNvPr>
              <p:cNvSpPr/>
              <p:nvPr/>
            </p:nvSpPr>
            <p:spPr>
              <a:xfrm rot="5400000">
                <a:off x="5644823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Double Wave 56">
                <a:extLst>
                  <a:ext uri="{FF2B5EF4-FFF2-40B4-BE49-F238E27FC236}">
                    <a16:creationId xmlns:a16="http://schemas.microsoft.com/office/drawing/2014/main" id="{3DD6E89D-15F3-4BAB-9FEF-9C53643E2121}"/>
                  </a:ext>
                </a:extLst>
              </p:cNvPr>
              <p:cNvSpPr/>
              <p:nvPr/>
            </p:nvSpPr>
            <p:spPr>
              <a:xfrm rot="5400000">
                <a:off x="4880102" y="155919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Double Wave 57">
                <a:extLst>
                  <a:ext uri="{FF2B5EF4-FFF2-40B4-BE49-F238E27FC236}">
                    <a16:creationId xmlns:a16="http://schemas.microsoft.com/office/drawing/2014/main" id="{4B4A1F4D-D33C-4DFF-949D-814BCFBA6FA1}"/>
                  </a:ext>
                </a:extLst>
              </p:cNvPr>
              <p:cNvSpPr/>
              <p:nvPr/>
            </p:nvSpPr>
            <p:spPr>
              <a:xfrm rot="5400000">
                <a:off x="4880102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Double Wave 58">
                <a:extLst>
                  <a:ext uri="{FF2B5EF4-FFF2-40B4-BE49-F238E27FC236}">
                    <a16:creationId xmlns:a16="http://schemas.microsoft.com/office/drawing/2014/main" id="{2418D14E-C073-4AC0-9EDD-AB1639C05F01}"/>
                  </a:ext>
                </a:extLst>
              </p:cNvPr>
              <p:cNvSpPr/>
              <p:nvPr/>
            </p:nvSpPr>
            <p:spPr>
              <a:xfrm rot="5400000">
                <a:off x="4114485" y="2341726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uble Wave 59">
                <a:extLst>
                  <a:ext uri="{FF2B5EF4-FFF2-40B4-BE49-F238E27FC236}">
                    <a16:creationId xmlns:a16="http://schemas.microsoft.com/office/drawing/2014/main" id="{45A9E1A6-8782-4168-8E8F-76457D23C20C}"/>
                  </a:ext>
                </a:extLst>
              </p:cNvPr>
              <p:cNvSpPr/>
              <p:nvPr/>
            </p:nvSpPr>
            <p:spPr>
              <a:xfrm rot="5400000">
                <a:off x="2594893" y="391621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33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uble Wave 60">
                <a:extLst>
                  <a:ext uri="{FF2B5EF4-FFF2-40B4-BE49-F238E27FC236}">
                    <a16:creationId xmlns:a16="http://schemas.microsoft.com/office/drawing/2014/main" id="{1239769C-B994-42CB-A5C7-46EA6A04B089}"/>
                  </a:ext>
                </a:extLst>
              </p:cNvPr>
              <p:cNvSpPr/>
              <p:nvPr/>
            </p:nvSpPr>
            <p:spPr>
              <a:xfrm rot="5400000">
                <a:off x="2594893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CC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ouble Wave 61">
                <a:extLst>
                  <a:ext uri="{FF2B5EF4-FFF2-40B4-BE49-F238E27FC236}">
                    <a16:creationId xmlns:a16="http://schemas.microsoft.com/office/drawing/2014/main" id="{166C9482-03CF-4377-BB19-21B48171E0EF}"/>
                  </a:ext>
                </a:extLst>
              </p:cNvPr>
              <p:cNvSpPr/>
              <p:nvPr/>
            </p:nvSpPr>
            <p:spPr>
              <a:xfrm rot="5400000">
                <a:off x="3359095" y="392383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Wave 62">
                <a:extLst>
                  <a:ext uri="{FF2B5EF4-FFF2-40B4-BE49-F238E27FC236}">
                    <a16:creationId xmlns:a16="http://schemas.microsoft.com/office/drawing/2014/main" id="{11FB0EF1-1967-4F49-8A26-A66DFFDD5081}"/>
                  </a:ext>
                </a:extLst>
              </p:cNvPr>
              <p:cNvSpPr/>
              <p:nvPr/>
            </p:nvSpPr>
            <p:spPr>
              <a:xfrm rot="5400000">
                <a:off x="3359095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ouble Wave 63">
                <a:extLst>
                  <a:ext uri="{FF2B5EF4-FFF2-40B4-BE49-F238E27FC236}">
                    <a16:creationId xmlns:a16="http://schemas.microsoft.com/office/drawing/2014/main" id="{346558B8-05A3-4EA5-8217-B78FF14511F0}"/>
                  </a:ext>
                </a:extLst>
              </p:cNvPr>
              <p:cNvSpPr/>
              <p:nvPr/>
            </p:nvSpPr>
            <p:spPr>
              <a:xfrm rot="5400000">
                <a:off x="4114485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ouble Wave 64">
                <a:extLst>
                  <a:ext uri="{FF2B5EF4-FFF2-40B4-BE49-F238E27FC236}">
                    <a16:creationId xmlns:a16="http://schemas.microsoft.com/office/drawing/2014/main" id="{DE63A0C0-BFA1-4238-A8FC-37418E050FBC}"/>
                  </a:ext>
                </a:extLst>
              </p:cNvPr>
              <p:cNvSpPr/>
              <p:nvPr/>
            </p:nvSpPr>
            <p:spPr>
              <a:xfrm rot="5400000">
                <a:off x="5644823" y="391621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6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ouble Wave 65">
                <a:extLst>
                  <a:ext uri="{FF2B5EF4-FFF2-40B4-BE49-F238E27FC236}">
                    <a16:creationId xmlns:a16="http://schemas.microsoft.com/office/drawing/2014/main" id="{7144F224-2FBC-4EF1-9092-615D905F6FD7}"/>
                  </a:ext>
                </a:extLst>
              </p:cNvPr>
              <p:cNvSpPr/>
              <p:nvPr/>
            </p:nvSpPr>
            <p:spPr>
              <a:xfrm rot="5400000">
                <a:off x="4880102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ouble Wave 66">
                <a:extLst>
                  <a:ext uri="{FF2B5EF4-FFF2-40B4-BE49-F238E27FC236}">
                    <a16:creationId xmlns:a16="http://schemas.microsoft.com/office/drawing/2014/main" id="{1455A4BF-365A-4A9E-870B-0B52BFB5ED0B}"/>
                  </a:ext>
                </a:extLst>
              </p:cNvPr>
              <p:cNvSpPr/>
              <p:nvPr/>
            </p:nvSpPr>
            <p:spPr>
              <a:xfrm rot="5400000">
                <a:off x="4880102" y="392002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ouble Wave 67">
                <a:extLst>
                  <a:ext uri="{FF2B5EF4-FFF2-40B4-BE49-F238E27FC236}">
                    <a16:creationId xmlns:a16="http://schemas.microsoft.com/office/drawing/2014/main" id="{974A77A7-4E2C-471F-8846-9F1102C9F0CD}"/>
                  </a:ext>
                </a:extLst>
              </p:cNvPr>
              <p:cNvSpPr/>
              <p:nvPr/>
            </p:nvSpPr>
            <p:spPr>
              <a:xfrm rot="5400000">
                <a:off x="4114485" y="3920022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99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ouble Wave 68">
                <a:extLst>
                  <a:ext uri="{FF2B5EF4-FFF2-40B4-BE49-F238E27FC236}">
                    <a16:creationId xmlns:a16="http://schemas.microsoft.com/office/drawing/2014/main" id="{222D40D0-F025-4596-BCD4-8B81ED1108ED}"/>
                  </a:ext>
                </a:extLst>
              </p:cNvPr>
              <p:cNvSpPr/>
              <p:nvPr/>
            </p:nvSpPr>
            <p:spPr>
              <a:xfrm rot="5400000">
                <a:off x="5644823" y="3127120"/>
                <a:ext cx="497683" cy="154782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7718A632-2DF9-4CA9-A192-2343523A2657}"/>
                  </a:ext>
                </a:extLst>
              </p:cNvPr>
              <p:cNvSpPr/>
              <p:nvPr/>
            </p:nvSpPr>
            <p:spPr>
              <a:xfrm rot="16200000">
                <a:off x="2867184" y="1394537"/>
                <a:ext cx="679959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BB3B41B-3A82-4BAE-86D2-9CD20BF90F72}"/>
                  </a:ext>
                </a:extLst>
              </p:cNvPr>
              <p:cNvSpPr/>
              <p:nvPr/>
            </p:nvSpPr>
            <p:spPr>
              <a:xfrm rot="16200000">
                <a:off x="5914097" y="3780138"/>
                <a:ext cx="677528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6C3DDAEF-A24C-43D2-A1C7-750000217067}"/>
                  </a:ext>
                </a:extLst>
              </p:cNvPr>
              <p:cNvSpPr/>
              <p:nvPr/>
            </p:nvSpPr>
            <p:spPr>
              <a:xfrm rot="16200000">
                <a:off x="2865216" y="2186491"/>
                <a:ext cx="683890" cy="443183"/>
              </a:xfrm>
              <a:prstGeom prst="roundRect">
                <a:avLst/>
              </a:prstGeom>
              <a:solidFill>
                <a:srgbClr val="0066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F8087C7-07F2-4400-A892-7EAD6C4DBD7A}"/>
                  </a:ext>
                </a:extLst>
              </p:cNvPr>
              <p:cNvSpPr/>
              <p:nvPr/>
            </p:nvSpPr>
            <p:spPr>
              <a:xfrm rot="16200000">
                <a:off x="2866721" y="2978000"/>
                <a:ext cx="680880" cy="443183"/>
              </a:xfrm>
              <a:prstGeom prst="roundRect">
                <a:avLst/>
              </a:prstGeom>
              <a:solidFill>
                <a:srgbClr val="CC66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5AEDF58-8B0E-4507-8938-9FF5B54DC9A9}"/>
                  </a:ext>
                </a:extLst>
              </p:cNvPr>
              <p:cNvSpPr/>
              <p:nvPr/>
            </p:nvSpPr>
            <p:spPr>
              <a:xfrm rot="16200000">
                <a:off x="3698379" y="2253272"/>
                <a:ext cx="683890" cy="310343"/>
              </a:xfrm>
              <a:prstGeom prst="roundRect">
                <a:avLst/>
              </a:prstGeom>
              <a:solidFill>
                <a:srgbClr val="3399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5798ACC-675C-43CD-8FA1-2DA29F744070}"/>
                  </a:ext>
                </a:extLst>
              </p:cNvPr>
              <p:cNvSpPr/>
              <p:nvPr/>
            </p:nvSpPr>
            <p:spPr>
              <a:xfrm rot="16200000">
                <a:off x="3508630" y="2304506"/>
                <a:ext cx="683890" cy="207875"/>
              </a:xfrm>
              <a:prstGeom prst="roundRect">
                <a:avLst/>
              </a:prstGeom>
              <a:solidFill>
                <a:srgbClr val="0066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1C0E730-B8AF-4BCF-AA30-706410ECEDCB}"/>
                  </a:ext>
                </a:extLst>
              </p:cNvPr>
              <p:cNvSpPr/>
              <p:nvPr/>
            </p:nvSpPr>
            <p:spPr>
              <a:xfrm rot="16200000">
                <a:off x="3740477" y="2861244"/>
                <a:ext cx="463723" cy="443183"/>
              </a:xfrm>
              <a:prstGeom prst="roundRect">
                <a:avLst/>
              </a:prstGeom>
              <a:solidFill>
                <a:srgbClr val="FFCC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61DE9F6-9389-42B0-B898-9D62550FD490}"/>
                  </a:ext>
                </a:extLst>
              </p:cNvPr>
              <p:cNvSpPr/>
              <p:nvPr/>
            </p:nvSpPr>
            <p:spPr>
              <a:xfrm rot="16200000">
                <a:off x="3626093" y="3764190"/>
                <a:ext cx="686395" cy="445306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697CA16-3301-4E03-816F-BD323A6F80AB}"/>
                  </a:ext>
                </a:extLst>
              </p:cNvPr>
              <p:cNvSpPr/>
              <p:nvPr/>
            </p:nvSpPr>
            <p:spPr>
              <a:xfrm rot="16200000">
                <a:off x="2873733" y="3769771"/>
                <a:ext cx="663157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22B83CF-1ABD-41E8-B6D2-D67ED523A30C}"/>
                  </a:ext>
                </a:extLst>
              </p:cNvPr>
              <p:cNvSpPr/>
              <p:nvPr/>
            </p:nvSpPr>
            <p:spPr>
              <a:xfrm rot="16200000">
                <a:off x="2983176" y="3095893"/>
                <a:ext cx="681353" cy="207872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05AB7CD-5AC1-45C1-918F-F14C63ECC98D}"/>
                  </a:ext>
                </a:extLst>
              </p:cNvPr>
              <p:cNvSpPr/>
              <p:nvPr/>
            </p:nvSpPr>
            <p:spPr>
              <a:xfrm rot="16200000">
                <a:off x="4394255" y="3768510"/>
                <a:ext cx="681353" cy="436635"/>
              </a:xfrm>
              <a:prstGeom prst="roundRect">
                <a:avLst/>
              </a:prstGeom>
              <a:solidFill>
                <a:srgbClr val="99FF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F719147-4CA9-4448-B63C-8F973167A4C5}"/>
                  </a:ext>
                </a:extLst>
              </p:cNvPr>
              <p:cNvSpPr/>
              <p:nvPr/>
            </p:nvSpPr>
            <p:spPr>
              <a:xfrm rot="16200000">
                <a:off x="5054662" y="3907102"/>
                <a:ext cx="642109" cy="207873"/>
              </a:xfrm>
              <a:prstGeom prst="roundRect">
                <a:avLst/>
              </a:prstGeom>
              <a:solidFill>
                <a:srgbClr val="99FF66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ADC6634-B4C7-4340-BF02-A7333470D444}"/>
                  </a:ext>
                </a:extLst>
              </p:cNvPr>
              <p:cNvSpPr/>
              <p:nvPr/>
            </p:nvSpPr>
            <p:spPr>
              <a:xfrm rot="16200000">
                <a:off x="5211571" y="3829825"/>
                <a:ext cx="677397" cy="323033"/>
              </a:xfrm>
              <a:prstGeom prst="roundRect">
                <a:avLst/>
              </a:prstGeom>
              <a:solidFill>
                <a:srgbClr val="66FF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029BE83-67C2-45A1-A6A7-5D023FFD5C4B}"/>
                  </a:ext>
                </a:extLst>
              </p:cNvPr>
              <p:cNvSpPr/>
              <p:nvPr/>
            </p:nvSpPr>
            <p:spPr>
              <a:xfrm rot="16200000">
                <a:off x="5155630" y="2975508"/>
                <a:ext cx="670306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A2612223-0080-46AA-9DA1-64CF49781777}"/>
                  </a:ext>
                </a:extLst>
              </p:cNvPr>
              <p:cNvSpPr/>
              <p:nvPr/>
            </p:nvSpPr>
            <p:spPr>
              <a:xfrm rot="16200000">
                <a:off x="5356314" y="3567467"/>
                <a:ext cx="271657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B8F78C13-80C1-4274-82C3-D3F1B1E2127D}"/>
                  </a:ext>
                </a:extLst>
              </p:cNvPr>
              <p:cNvSpPr/>
              <p:nvPr/>
            </p:nvSpPr>
            <p:spPr>
              <a:xfrm rot="16200000">
                <a:off x="4499562" y="3884183"/>
                <a:ext cx="689418" cy="20787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A5876523-F2AA-4088-B8FE-A3F1BBAC11EB}"/>
                  </a:ext>
                </a:extLst>
              </p:cNvPr>
              <p:cNvSpPr/>
              <p:nvPr/>
            </p:nvSpPr>
            <p:spPr>
              <a:xfrm rot="16200000">
                <a:off x="5973101" y="3039157"/>
                <a:ext cx="686029" cy="316677"/>
              </a:xfrm>
              <a:prstGeom prst="roundRect">
                <a:avLst/>
              </a:prstGeom>
              <a:solidFill>
                <a:srgbClr val="0099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2DBC09EA-E4A7-43C4-B236-EFADD42B5832}"/>
                  </a:ext>
                </a:extLst>
              </p:cNvPr>
              <p:cNvSpPr/>
              <p:nvPr/>
            </p:nvSpPr>
            <p:spPr>
              <a:xfrm rot="16200000">
                <a:off x="5820984" y="3070057"/>
                <a:ext cx="639553" cy="207872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6BE2D07-885E-4014-848A-F1BA945E2A9C}"/>
                  </a:ext>
                </a:extLst>
              </p:cNvPr>
              <p:cNvSpPr/>
              <p:nvPr/>
            </p:nvSpPr>
            <p:spPr>
              <a:xfrm rot="16200000">
                <a:off x="5264602" y="1512013"/>
                <a:ext cx="446577" cy="442010"/>
              </a:xfrm>
              <a:prstGeom prst="roundRect">
                <a:avLst/>
              </a:prstGeom>
              <a:solidFill>
                <a:srgbClr val="FF99CC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D5B83362-64C0-425A-8620-7A6C1E48A422}"/>
                  </a:ext>
                </a:extLst>
              </p:cNvPr>
              <p:cNvSpPr/>
              <p:nvPr/>
            </p:nvSpPr>
            <p:spPr>
              <a:xfrm rot="16200000">
                <a:off x="5267368" y="1284394"/>
                <a:ext cx="446577" cy="442010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30899A1-6D6B-4CC2-946F-6175DD99AA6B}"/>
                  </a:ext>
                </a:extLst>
              </p:cNvPr>
              <p:cNvSpPr/>
              <p:nvPr/>
            </p:nvSpPr>
            <p:spPr>
              <a:xfrm rot="16200000">
                <a:off x="3576481" y="1448466"/>
                <a:ext cx="679975" cy="339513"/>
              </a:xfrm>
              <a:prstGeom prst="roundRect">
                <a:avLst/>
              </a:prstGeom>
              <a:solidFill>
                <a:srgbClr val="66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17111C1D-3A1B-47FB-B623-E4BDCB7DED6A}"/>
                  </a:ext>
                </a:extLst>
              </p:cNvPr>
              <p:cNvSpPr/>
              <p:nvPr/>
            </p:nvSpPr>
            <p:spPr>
              <a:xfrm rot="16200000">
                <a:off x="4392438" y="1403327"/>
                <a:ext cx="679975" cy="431627"/>
              </a:xfrm>
              <a:prstGeom prst="roundRect">
                <a:avLst/>
              </a:prstGeom>
              <a:solidFill>
                <a:srgbClr val="CCFF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0507D51-DE7F-4399-943C-097AC6821315}"/>
                  </a:ext>
                </a:extLst>
              </p:cNvPr>
              <p:cNvSpPr/>
              <p:nvPr/>
            </p:nvSpPr>
            <p:spPr>
              <a:xfrm rot="16200000">
                <a:off x="3726487" y="1502453"/>
                <a:ext cx="686559" cy="230501"/>
              </a:xfrm>
              <a:prstGeom prst="roundRect">
                <a:avLst/>
              </a:prstGeom>
              <a:solidFill>
                <a:srgbClr val="CCFF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2C017B25-FEA8-43C5-89A6-91A68EB86FB4}"/>
                  </a:ext>
                </a:extLst>
              </p:cNvPr>
              <p:cNvSpPr/>
              <p:nvPr/>
            </p:nvSpPr>
            <p:spPr>
              <a:xfrm rot="16200000">
                <a:off x="4358108" y="2223049"/>
                <a:ext cx="678345" cy="370474"/>
              </a:xfrm>
              <a:prstGeom prst="roundRect">
                <a:avLst/>
              </a:prstGeom>
              <a:solidFill>
                <a:srgbClr val="FF66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095BB3F8-4364-4FA7-8582-654FC3E2E3D3}"/>
                  </a:ext>
                </a:extLst>
              </p:cNvPr>
              <p:cNvSpPr/>
              <p:nvPr/>
            </p:nvSpPr>
            <p:spPr>
              <a:xfrm rot="16200000">
                <a:off x="4506661" y="2301373"/>
                <a:ext cx="678346" cy="207872"/>
              </a:xfrm>
              <a:prstGeom prst="roundRect">
                <a:avLst/>
              </a:prstGeom>
              <a:solidFill>
                <a:srgbClr val="FFCCFF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19F2386D-1110-4DB0-A0B1-1F7FEF85F216}"/>
                  </a:ext>
                </a:extLst>
              </p:cNvPr>
              <p:cNvSpPr/>
              <p:nvPr/>
            </p:nvSpPr>
            <p:spPr>
              <a:xfrm rot="16200000">
                <a:off x="3846254" y="2967563"/>
                <a:ext cx="461107" cy="233160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FFAB4F42-BA9E-4E46-ADEE-F49D585141DA}"/>
                  </a:ext>
                </a:extLst>
              </p:cNvPr>
              <p:cNvSpPr/>
              <p:nvPr/>
            </p:nvSpPr>
            <p:spPr>
              <a:xfrm rot="16200000">
                <a:off x="5910202" y="2187381"/>
                <a:ext cx="681419" cy="442010"/>
              </a:xfrm>
              <a:prstGeom prst="roundRect">
                <a:avLst/>
              </a:prstGeom>
              <a:solidFill>
                <a:srgbClr val="FF99CC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DE1E6491-124D-4C3D-9E6D-F296F0C093A5}"/>
                  </a:ext>
                </a:extLst>
              </p:cNvPr>
              <p:cNvSpPr/>
              <p:nvPr/>
            </p:nvSpPr>
            <p:spPr>
              <a:xfrm rot="16200000">
                <a:off x="5915443" y="1400588"/>
                <a:ext cx="681419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1E4F89C2-5071-4FB7-A84A-71ACAB0EDC56}"/>
                  </a:ext>
                </a:extLst>
              </p:cNvPr>
              <p:cNvSpPr/>
              <p:nvPr/>
            </p:nvSpPr>
            <p:spPr>
              <a:xfrm rot="16200000">
                <a:off x="3804991" y="3153078"/>
                <a:ext cx="330721" cy="443183"/>
              </a:xfrm>
              <a:prstGeom prst="roundRec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DA848D1-3033-4D51-A5E7-51EBAF436CF5}"/>
                  </a:ext>
                </a:extLst>
              </p:cNvPr>
              <p:cNvSpPr/>
              <p:nvPr/>
            </p:nvSpPr>
            <p:spPr>
              <a:xfrm rot="16200000">
                <a:off x="6053514" y="3108377"/>
                <a:ext cx="417272" cy="443183"/>
              </a:xfrm>
              <a:prstGeom prst="roundRect">
                <a:avLst/>
              </a:prstGeom>
              <a:solidFill>
                <a:srgbClr val="0066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CAC04FAE-F505-4437-AD6E-18412FDFF1A8}"/>
                  </a:ext>
                </a:extLst>
              </p:cNvPr>
              <p:cNvSpPr/>
              <p:nvPr/>
            </p:nvSpPr>
            <p:spPr>
              <a:xfrm rot="16200000">
                <a:off x="6042391" y="2054790"/>
                <a:ext cx="413968" cy="443183"/>
              </a:xfrm>
              <a:prstGeom prst="roundRect">
                <a:avLst/>
              </a:prstGeom>
              <a:solidFill>
                <a:srgbClr val="CC0066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3C813D6-D9CC-426D-8A26-9C92AA6FF08F}"/>
                  </a:ext>
                </a:extLst>
              </p:cNvPr>
              <p:cNvSpPr/>
              <p:nvPr/>
            </p:nvSpPr>
            <p:spPr>
              <a:xfrm rot="16200000">
                <a:off x="3003605" y="3110149"/>
                <a:ext cx="420818" cy="443183"/>
              </a:xfrm>
              <a:prstGeom prst="roundRect">
                <a:avLst/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59F61EDD-C0EB-4340-9553-D4BCF427C259}"/>
                  </a:ext>
                </a:extLst>
              </p:cNvPr>
              <p:cNvSpPr/>
              <p:nvPr/>
            </p:nvSpPr>
            <p:spPr>
              <a:xfrm rot="16200000">
                <a:off x="3741265" y="1279071"/>
                <a:ext cx="456049" cy="443183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B668847E-CE9C-4465-BDDA-9DE5F5C615F3}"/>
                  </a:ext>
                </a:extLst>
              </p:cNvPr>
              <p:cNvSpPr/>
              <p:nvPr/>
            </p:nvSpPr>
            <p:spPr>
              <a:xfrm rot="16200000">
                <a:off x="4387751" y="2973342"/>
                <a:ext cx="674637" cy="442010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B15EFFCF-92D1-43A7-A137-268767302B9F}"/>
                  </a:ext>
                </a:extLst>
              </p:cNvPr>
              <p:cNvSpPr/>
              <p:nvPr/>
            </p:nvSpPr>
            <p:spPr>
              <a:xfrm rot="16200000">
                <a:off x="5157056" y="2183696"/>
                <a:ext cx="678347" cy="443184"/>
              </a:xfrm>
              <a:prstGeom prst="roundRect">
                <a:avLst/>
              </a:prstGeom>
              <a:solidFill>
                <a:srgbClr val="33CC33"/>
              </a:solidFill>
              <a:ln w="63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162819-12DB-461D-BA2A-4248768D3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378" y="1351039"/>
              <a:ext cx="71184" cy="312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D81226-F51F-4EF8-B8B3-5F49DCF23F4D}"/>
                </a:ext>
              </a:extLst>
            </p:cNvPr>
            <p:cNvSpPr txBox="1"/>
            <p:nvPr/>
          </p:nvSpPr>
          <p:spPr>
            <a:xfrm>
              <a:off x="8217338" y="1061248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F9AF00-5BD9-4BEF-BF8F-6D519C4B70A1}"/>
                </a:ext>
              </a:extLst>
            </p:cNvPr>
            <p:cNvSpPr txBox="1"/>
            <p:nvPr/>
          </p:nvSpPr>
          <p:spPr>
            <a:xfrm>
              <a:off x="5288684" y="1066335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821395-1BD9-4009-969D-03F4FB7450B0}"/>
                </a:ext>
              </a:extLst>
            </p:cNvPr>
            <p:cNvSpPr txBox="1"/>
            <p:nvPr/>
          </p:nvSpPr>
          <p:spPr>
            <a:xfrm>
              <a:off x="5288683" y="4765320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AE8DE3-EE5B-46E3-B798-D81628CF9FDD}"/>
                </a:ext>
              </a:extLst>
            </p:cNvPr>
            <p:cNvSpPr txBox="1"/>
            <p:nvPr/>
          </p:nvSpPr>
          <p:spPr>
            <a:xfrm>
              <a:off x="8178994" y="4746126"/>
              <a:ext cx="922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Lat-</a:t>
              </a:r>
              <a:r>
                <a:rPr lang="en-US" sz="2000" dirty="0" err="1"/>
                <a:t>crit</a:t>
              </a:r>
              <a:endParaRPr lang="en-US" sz="2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2A67B3-D63C-4E38-842B-475784EC9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7292" y="1363950"/>
              <a:ext cx="71184" cy="312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6F0011-338E-4359-8D2F-EF9D08CB9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7480" y="4556890"/>
              <a:ext cx="98695" cy="293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D3B3FC-92D6-4D0E-8D25-D90AD3237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3282" y="4540092"/>
              <a:ext cx="98695" cy="293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CA489F3-2CA4-49A9-981F-B0A39A4074E7}"/>
              </a:ext>
            </a:extLst>
          </p:cNvPr>
          <p:cNvSpPr txBox="1"/>
          <p:nvPr/>
        </p:nvSpPr>
        <p:spPr>
          <a:xfrm>
            <a:off x="60835" y="5870319"/>
            <a:ext cx="1108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Brian Schwedock </a:t>
            </a:r>
            <a:r>
              <a:rPr lang="en-US" i="1" dirty="0"/>
              <a:t>bschwedo@andrew.cmu.edu</a:t>
            </a:r>
          </a:p>
          <a:p>
            <a:r>
              <a:rPr lang="en-US" dirty="0"/>
              <a:t>Nathan Beckmann </a:t>
            </a:r>
            <a:r>
              <a:rPr lang="en-US" i="1" dirty="0"/>
              <a:t>beckmann@cs.cmu.edu</a:t>
            </a:r>
          </a:p>
          <a:p>
            <a:r>
              <a:rPr lang="en-US" dirty="0"/>
              <a:t>This presentation and recording belong to the authors. No distribution is allowed without the authors’ permission.</a:t>
            </a:r>
          </a:p>
        </p:txBody>
      </p:sp>
    </p:spTree>
    <p:extLst>
      <p:ext uri="{BB962C8B-B14F-4D97-AF65-F5344CB8AC3E}">
        <p14:creationId xmlns:p14="http://schemas.microsoft.com/office/powerpoint/2010/main" val="252528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84499E0-4A18-41A8-87BF-C948439F7052}"/>
              </a:ext>
            </a:extLst>
          </p:cNvPr>
          <p:cNvGrpSpPr/>
          <p:nvPr/>
        </p:nvGrpSpPr>
        <p:grpSpPr>
          <a:xfrm>
            <a:off x="7841544" y="1334272"/>
            <a:ext cx="3865706" cy="3197251"/>
            <a:chOff x="1769178" y="106760"/>
            <a:chExt cx="3865706" cy="3197251"/>
          </a:xfrm>
        </p:grpSpPr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BB6D2D07-107D-41CC-956D-1FF2CF2A3A53}"/>
                </a:ext>
              </a:extLst>
            </p:cNvPr>
            <p:cNvSpPr/>
            <p:nvPr/>
          </p:nvSpPr>
          <p:spPr>
            <a:xfrm rot="16200000">
              <a:off x="2103405" y="-227467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B38BE1C-9FD6-439F-881C-B6813E7BAD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86465" y="922998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C4E4256-16FA-44C0-B131-545EC19229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94171" y="144253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D28E02-5A52-4E2C-BE14-8CFAF76F8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1129" y="-620701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D1604284-3478-43C9-9F51-79909002D6A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833" y="-1399445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6015E8A-3E70-44E1-B99C-4A8123163B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4081" y="1625123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FFEDE3C-B454-48DA-ACB7-C891C1F770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87045" y="1666304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104E62DF-B8C6-410E-B66C-5747363B72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68814" y="165343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9CD24E4-C402-4569-83EB-CCC57F2928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17951" y="1646824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B159A00-FCC3-4E90-A8A4-58C4BC96E4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85758" y="166637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: Rounded Corners 415">
              <a:extLst>
                <a:ext uri="{FF2B5EF4-FFF2-40B4-BE49-F238E27FC236}">
                  <a16:creationId xmlns:a16="http://schemas.microsoft.com/office/drawing/2014/main" id="{6E7CD20B-CF9F-46F0-B871-A56958F9FF28}"/>
                </a:ext>
              </a:extLst>
            </p:cNvPr>
            <p:cNvSpPr/>
            <p:nvPr/>
          </p:nvSpPr>
          <p:spPr>
            <a:xfrm rot="16200000">
              <a:off x="1597946" y="402752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: Rounded Corners 416">
              <a:extLst>
                <a:ext uri="{FF2B5EF4-FFF2-40B4-BE49-F238E27FC236}">
                  <a16:creationId xmlns:a16="http://schemas.microsoft.com/office/drawing/2014/main" id="{97236EB9-07C3-40AF-84C1-8F3CBB4A7752}"/>
                </a:ext>
              </a:extLst>
            </p:cNvPr>
            <p:cNvSpPr/>
            <p:nvPr/>
          </p:nvSpPr>
          <p:spPr>
            <a:xfrm rot="16200000">
              <a:off x="1966866" y="279869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: Rounded Corners 417">
              <a:extLst>
                <a:ext uri="{FF2B5EF4-FFF2-40B4-BE49-F238E27FC236}">
                  <a16:creationId xmlns:a16="http://schemas.microsoft.com/office/drawing/2014/main" id="{6E0477D3-07BD-4EA9-A3CE-A49D963F51B4}"/>
                </a:ext>
              </a:extLst>
            </p:cNvPr>
            <p:cNvSpPr/>
            <p:nvPr/>
          </p:nvSpPr>
          <p:spPr>
            <a:xfrm rot="16200000">
              <a:off x="2360194" y="402752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8EA39B1B-D0CE-4C79-9977-5FEEEA9DF35D}"/>
                </a:ext>
              </a:extLst>
            </p:cNvPr>
            <p:cNvSpPr/>
            <p:nvPr/>
          </p:nvSpPr>
          <p:spPr>
            <a:xfrm rot="16200000">
              <a:off x="3122441" y="402752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A191B529-479F-421B-845A-0303E0D8D114}"/>
                </a:ext>
              </a:extLst>
            </p:cNvPr>
            <p:cNvSpPr/>
            <p:nvPr/>
          </p:nvSpPr>
          <p:spPr>
            <a:xfrm rot="16200000">
              <a:off x="3884689" y="402752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angle: Rounded Corners 420">
              <a:extLst>
                <a:ext uri="{FF2B5EF4-FFF2-40B4-BE49-F238E27FC236}">
                  <a16:creationId xmlns:a16="http://schemas.microsoft.com/office/drawing/2014/main" id="{6B265291-1033-42B1-94BB-0A45B07B88CD}"/>
                </a:ext>
              </a:extLst>
            </p:cNvPr>
            <p:cNvSpPr/>
            <p:nvPr/>
          </p:nvSpPr>
          <p:spPr>
            <a:xfrm rot="16200000">
              <a:off x="4646937" y="402752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Rectangle: Rounded Corners 421">
              <a:extLst>
                <a:ext uri="{FF2B5EF4-FFF2-40B4-BE49-F238E27FC236}">
                  <a16:creationId xmlns:a16="http://schemas.microsoft.com/office/drawing/2014/main" id="{354D2AA7-F394-4BAE-8B0F-0ED996BC7C0B}"/>
                </a:ext>
              </a:extLst>
            </p:cNvPr>
            <p:cNvSpPr/>
            <p:nvPr/>
          </p:nvSpPr>
          <p:spPr>
            <a:xfrm rot="16200000">
              <a:off x="5015857" y="279869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F163F924-F709-46F0-8519-3840C0EBE37A}"/>
                </a:ext>
              </a:extLst>
            </p:cNvPr>
            <p:cNvSpPr/>
            <p:nvPr/>
          </p:nvSpPr>
          <p:spPr>
            <a:xfrm rot="16200000">
              <a:off x="1597946" y="119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Rectangle: Rounded Corners 423">
              <a:extLst>
                <a:ext uri="{FF2B5EF4-FFF2-40B4-BE49-F238E27FC236}">
                  <a16:creationId xmlns:a16="http://schemas.microsoft.com/office/drawing/2014/main" id="{EC81D77F-5117-49E5-8C21-1E7D23542327}"/>
                </a:ext>
              </a:extLst>
            </p:cNvPr>
            <p:cNvSpPr/>
            <p:nvPr/>
          </p:nvSpPr>
          <p:spPr>
            <a:xfrm rot="16200000">
              <a:off x="2360194" y="119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angle: Rounded Corners 424">
              <a:extLst>
                <a:ext uri="{FF2B5EF4-FFF2-40B4-BE49-F238E27FC236}">
                  <a16:creationId xmlns:a16="http://schemas.microsoft.com/office/drawing/2014/main" id="{7FFA8EC8-C1B3-4504-B426-392AF70E65DB}"/>
                </a:ext>
              </a:extLst>
            </p:cNvPr>
            <p:cNvSpPr/>
            <p:nvPr/>
          </p:nvSpPr>
          <p:spPr>
            <a:xfrm rot="16200000">
              <a:off x="3122441" y="119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6" name="Rectangle: Rounded Corners 425">
              <a:extLst>
                <a:ext uri="{FF2B5EF4-FFF2-40B4-BE49-F238E27FC236}">
                  <a16:creationId xmlns:a16="http://schemas.microsoft.com/office/drawing/2014/main" id="{49D8EA8C-765C-4819-A9DF-2762E857DDD2}"/>
                </a:ext>
              </a:extLst>
            </p:cNvPr>
            <p:cNvSpPr/>
            <p:nvPr/>
          </p:nvSpPr>
          <p:spPr>
            <a:xfrm rot="16200000">
              <a:off x="3884689" y="119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Rectangle: Rounded Corners 426">
              <a:extLst>
                <a:ext uri="{FF2B5EF4-FFF2-40B4-BE49-F238E27FC236}">
                  <a16:creationId xmlns:a16="http://schemas.microsoft.com/office/drawing/2014/main" id="{F799438F-BDF3-433B-9044-BBF728F6F0ED}"/>
                </a:ext>
              </a:extLst>
            </p:cNvPr>
            <p:cNvSpPr/>
            <p:nvPr/>
          </p:nvSpPr>
          <p:spPr>
            <a:xfrm rot="16200000">
              <a:off x="4646937" y="119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: Rounded Corners 427">
              <a:extLst>
                <a:ext uri="{FF2B5EF4-FFF2-40B4-BE49-F238E27FC236}">
                  <a16:creationId xmlns:a16="http://schemas.microsoft.com/office/drawing/2014/main" id="{4E734729-F754-450D-A568-235B57BA90DC}"/>
                </a:ext>
              </a:extLst>
            </p:cNvPr>
            <p:cNvSpPr/>
            <p:nvPr/>
          </p:nvSpPr>
          <p:spPr>
            <a:xfrm rot="16200000">
              <a:off x="1597946" y="19827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Rectangle: Rounded Corners 428">
              <a:extLst>
                <a:ext uri="{FF2B5EF4-FFF2-40B4-BE49-F238E27FC236}">
                  <a16:creationId xmlns:a16="http://schemas.microsoft.com/office/drawing/2014/main" id="{BD44D692-D5C0-4194-847E-02A47A31A9F4}"/>
                </a:ext>
              </a:extLst>
            </p:cNvPr>
            <p:cNvSpPr/>
            <p:nvPr/>
          </p:nvSpPr>
          <p:spPr>
            <a:xfrm rot="16200000">
              <a:off x="2360194" y="19827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angle: Rounded Corners 429">
              <a:extLst>
                <a:ext uri="{FF2B5EF4-FFF2-40B4-BE49-F238E27FC236}">
                  <a16:creationId xmlns:a16="http://schemas.microsoft.com/office/drawing/2014/main" id="{72700533-D2E4-497F-A32B-5FE05B43194D}"/>
                </a:ext>
              </a:extLst>
            </p:cNvPr>
            <p:cNvSpPr/>
            <p:nvPr/>
          </p:nvSpPr>
          <p:spPr>
            <a:xfrm rot="16200000">
              <a:off x="3122441" y="19827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1" name="Rectangle: Rounded Corners 430">
              <a:extLst>
                <a:ext uri="{FF2B5EF4-FFF2-40B4-BE49-F238E27FC236}">
                  <a16:creationId xmlns:a16="http://schemas.microsoft.com/office/drawing/2014/main" id="{F97A0868-8C08-4042-B9A5-4DB32FCF53DB}"/>
                </a:ext>
              </a:extLst>
            </p:cNvPr>
            <p:cNvSpPr/>
            <p:nvPr/>
          </p:nvSpPr>
          <p:spPr>
            <a:xfrm rot="16200000">
              <a:off x="3884689" y="19827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2" name="Rectangle: Rounded Corners 431">
              <a:extLst>
                <a:ext uri="{FF2B5EF4-FFF2-40B4-BE49-F238E27FC236}">
                  <a16:creationId xmlns:a16="http://schemas.microsoft.com/office/drawing/2014/main" id="{2A5F3423-D2AA-4560-A263-06871864C93E}"/>
                </a:ext>
              </a:extLst>
            </p:cNvPr>
            <p:cNvSpPr/>
            <p:nvPr/>
          </p:nvSpPr>
          <p:spPr>
            <a:xfrm rot="16200000">
              <a:off x="4646937" y="19827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Rectangle: Rounded Corners 432">
              <a:extLst>
                <a:ext uri="{FF2B5EF4-FFF2-40B4-BE49-F238E27FC236}">
                  <a16:creationId xmlns:a16="http://schemas.microsoft.com/office/drawing/2014/main" id="{8020A1CA-69DA-4756-91E7-B4B370F64A10}"/>
                </a:ext>
              </a:extLst>
            </p:cNvPr>
            <p:cNvSpPr/>
            <p:nvPr/>
          </p:nvSpPr>
          <p:spPr>
            <a:xfrm rot="16200000">
              <a:off x="1597946" y="277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4" name="Rectangle: Rounded Corners 433">
              <a:extLst>
                <a:ext uri="{FF2B5EF4-FFF2-40B4-BE49-F238E27FC236}">
                  <a16:creationId xmlns:a16="http://schemas.microsoft.com/office/drawing/2014/main" id="{8CDB12BE-11FF-40CB-8FC0-E2173C49C551}"/>
                </a:ext>
              </a:extLst>
            </p:cNvPr>
            <p:cNvSpPr/>
            <p:nvPr/>
          </p:nvSpPr>
          <p:spPr>
            <a:xfrm rot="16200000">
              <a:off x="2360194" y="277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Rectangle: Rounded Corners 434">
              <a:extLst>
                <a:ext uri="{FF2B5EF4-FFF2-40B4-BE49-F238E27FC236}">
                  <a16:creationId xmlns:a16="http://schemas.microsoft.com/office/drawing/2014/main" id="{9F79700E-641F-48DA-93CF-A6DF7682291E}"/>
                </a:ext>
              </a:extLst>
            </p:cNvPr>
            <p:cNvSpPr/>
            <p:nvPr/>
          </p:nvSpPr>
          <p:spPr>
            <a:xfrm rot="16200000">
              <a:off x="3122441" y="277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6" name="Rectangle: Rounded Corners 435">
              <a:extLst>
                <a:ext uri="{FF2B5EF4-FFF2-40B4-BE49-F238E27FC236}">
                  <a16:creationId xmlns:a16="http://schemas.microsoft.com/office/drawing/2014/main" id="{DCB5CAC1-FF4E-47EB-AA74-F04B9F1A667E}"/>
                </a:ext>
              </a:extLst>
            </p:cNvPr>
            <p:cNvSpPr/>
            <p:nvPr/>
          </p:nvSpPr>
          <p:spPr>
            <a:xfrm rot="16200000">
              <a:off x="3884689" y="277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Rectangle: Rounded Corners 436">
              <a:extLst>
                <a:ext uri="{FF2B5EF4-FFF2-40B4-BE49-F238E27FC236}">
                  <a16:creationId xmlns:a16="http://schemas.microsoft.com/office/drawing/2014/main" id="{3D78EFCA-7197-465B-A719-F0DD6C0F7F1A}"/>
                </a:ext>
              </a:extLst>
            </p:cNvPr>
            <p:cNvSpPr/>
            <p:nvPr/>
          </p:nvSpPr>
          <p:spPr>
            <a:xfrm rot="16200000">
              <a:off x="4646937" y="27727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Double Wave 437">
              <a:extLst>
                <a:ext uri="{FF2B5EF4-FFF2-40B4-BE49-F238E27FC236}">
                  <a16:creationId xmlns:a16="http://schemas.microsoft.com/office/drawing/2014/main" id="{5E6AE91B-9AE7-4741-9DC0-929B8BE287DC}"/>
                </a:ext>
              </a:extLst>
            </p:cNvPr>
            <p:cNvSpPr/>
            <p:nvPr/>
          </p:nvSpPr>
          <p:spPr>
            <a:xfrm rot="5400000">
              <a:off x="1696544" y="45780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Double Wave 438">
              <a:extLst>
                <a:ext uri="{FF2B5EF4-FFF2-40B4-BE49-F238E27FC236}">
                  <a16:creationId xmlns:a16="http://schemas.microsoft.com/office/drawing/2014/main" id="{FC2DB9B1-39B0-45E3-B424-B032E1A35DA8}"/>
                </a:ext>
              </a:extLst>
            </p:cNvPr>
            <p:cNvSpPr/>
            <p:nvPr/>
          </p:nvSpPr>
          <p:spPr>
            <a:xfrm rot="5400000">
              <a:off x="1696544" y="12250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Double Wave 439">
              <a:extLst>
                <a:ext uri="{FF2B5EF4-FFF2-40B4-BE49-F238E27FC236}">
                  <a16:creationId xmlns:a16="http://schemas.microsoft.com/office/drawing/2014/main" id="{2C306D33-8CB0-42B8-A92B-BD21E41D5E2D}"/>
                </a:ext>
              </a:extLst>
            </p:cNvPr>
            <p:cNvSpPr/>
            <p:nvPr/>
          </p:nvSpPr>
          <p:spPr>
            <a:xfrm rot="5400000">
              <a:off x="2460746" y="12250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Double Wave 440">
              <a:extLst>
                <a:ext uri="{FF2B5EF4-FFF2-40B4-BE49-F238E27FC236}">
                  <a16:creationId xmlns:a16="http://schemas.microsoft.com/office/drawing/2014/main" id="{87C53254-B1E5-48E0-8BDD-B66616034ED9}"/>
                </a:ext>
              </a:extLst>
            </p:cNvPr>
            <p:cNvSpPr/>
            <p:nvPr/>
          </p:nvSpPr>
          <p:spPr>
            <a:xfrm rot="5400000">
              <a:off x="2460746" y="44637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Double Wave 441">
              <a:extLst>
                <a:ext uri="{FF2B5EF4-FFF2-40B4-BE49-F238E27FC236}">
                  <a16:creationId xmlns:a16="http://schemas.microsoft.com/office/drawing/2014/main" id="{83EB92AC-7405-4A54-B776-FD2A793B58EA}"/>
                </a:ext>
              </a:extLst>
            </p:cNvPr>
            <p:cNvSpPr/>
            <p:nvPr/>
          </p:nvSpPr>
          <p:spPr>
            <a:xfrm rot="5400000">
              <a:off x="3216136" y="44256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Double Wave 442">
              <a:extLst>
                <a:ext uri="{FF2B5EF4-FFF2-40B4-BE49-F238E27FC236}">
                  <a16:creationId xmlns:a16="http://schemas.microsoft.com/office/drawing/2014/main" id="{4AC3173D-804C-4C63-BC30-110E187A3F15}"/>
                </a:ext>
              </a:extLst>
            </p:cNvPr>
            <p:cNvSpPr/>
            <p:nvPr/>
          </p:nvSpPr>
          <p:spPr>
            <a:xfrm rot="5400000">
              <a:off x="4746474" y="45018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Double Wave 443">
              <a:extLst>
                <a:ext uri="{FF2B5EF4-FFF2-40B4-BE49-F238E27FC236}">
                  <a16:creationId xmlns:a16="http://schemas.microsoft.com/office/drawing/2014/main" id="{05BCC421-0742-4643-8765-F7E4A51E3A88}"/>
                </a:ext>
              </a:extLst>
            </p:cNvPr>
            <p:cNvSpPr/>
            <p:nvPr/>
          </p:nvSpPr>
          <p:spPr>
            <a:xfrm rot="5400000">
              <a:off x="4746474" y="12250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Double Wave 444">
              <a:extLst>
                <a:ext uri="{FF2B5EF4-FFF2-40B4-BE49-F238E27FC236}">
                  <a16:creationId xmlns:a16="http://schemas.microsoft.com/office/drawing/2014/main" id="{D2F97BC2-048D-4EDF-A460-A1D616EAAF7E}"/>
                </a:ext>
              </a:extLst>
            </p:cNvPr>
            <p:cNvSpPr/>
            <p:nvPr/>
          </p:nvSpPr>
          <p:spPr>
            <a:xfrm rot="5400000">
              <a:off x="3981753" y="44256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Double Wave 445">
              <a:extLst>
                <a:ext uri="{FF2B5EF4-FFF2-40B4-BE49-F238E27FC236}">
                  <a16:creationId xmlns:a16="http://schemas.microsoft.com/office/drawing/2014/main" id="{E9462B9E-D61B-4742-AC88-1D8B76E542A1}"/>
                </a:ext>
              </a:extLst>
            </p:cNvPr>
            <p:cNvSpPr/>
            <p:nvPr/>
          </p:nvSpPr>
          <p:spPr>
            <a:xfrm rot="5400000">
              <a:off x="3981753" y="12250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Double Wave 446">
              <a:extLst>
                <a:ext uri="{FF2B5EF4-FFF2-40B4-BE49-F238E27FC236}">
                  <a16:creationId xmlns:a16="http://schemas.microsoft.com/office/drawing/2014/main" id="{7E0369F5-A575-4623-95F4-065176720BD8}"/>
                </a:ext>
              </a:extLst>
            </p:cNvPr>
            <p:cNvSpPr/>
            <p:nvPr/>
          </p:nvSpPr>
          <p:spPr>
            <a:xfrm rot="5400000">
              <a:off x="3216136" y="12250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Double Wave 447">
              <a:extLst>
                <a:ext uri="{FF2B5EF4-FFF2-40B4-BE49-F238E27FC236}">
                  <a16:creationId xmlns:a16="http://schemas.microsoft.com/office/drawing/2014/main" id="{01276450-939B-49D9-BFAD-85CC03AFE1CE}"/>
                </a:ext>
              </a:extLst>
            </p:cNvPr>
            <p:cNvSpPr/>
            <p:nvPr/>
          </p:nvSpPr>
          <p:spPr>
            <a:xfrm rot="5400000">
              <a:off x="1696544" y="279957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Double Wave 448">
              <a:extLst>
                <a:ext uri="{FF2B5EF4-FFF2-40B4-BE49-F238E27FC236}">
                  <a16:creationId xmlns:a16="http://schemas.microsoft.com/office/drawing/2014/main" id="{96E36DA4-305C-412B-A385-128138A762E1}"/>
                </a:ext>
              </a:extLst>
            </p:cNvPr>
            <p:cNvSpPr/>
            <p:nvPr/>
          </p:nvSpPr>
          <p:spPr>
            <a:xfrm rot="5400000">
              <a:off x="1696544" y="20104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Double Wave 449">
              <a:extLst>
                <a:ext uri="{FF2B5EF4-FFF2-40B4-BE49-F238E27FC236}">
                  <a16:creationId xmlns:a16="http://schemas.microsoft.com/office/drawing/2014/main" id="{5096DD67-6234-4469-83F5-DE0D7884424E}"/>
                </a:ext>
              </a:extLst>
            </p:cNvPr>
            <p:cNvSpPr/>
            <p:nvPr/>
          </p:nvSpPr>
          <p:spPr>
            <a:xfrm rot="5400000">
              <a:off x="2460746" y="2807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Double Wave 450">
              <a:extLst>
                <a:ext uri="{FF2B5EF4-FFF2-40B4-BE49-F238E27FC236}">
                  <a16:creationId xmlns:a16="http://schemas.microsoft.com/office/drawing/2014/main" id="{C69CDCB8-C126-488B-9734-0253B8BA1CCD}"/>
                </a:ext>
              </a:extLst>
            </p:cNvPr>
            <p:cNvSpPr/>
            <p:nvPr/>
          </p:nvSpPr>
          <p:spPr>
            <a:xfrm rot="5400000">
              <a:off x="2460746" y="20104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Double Wave 451">
              <a:extLst>
                <a:ext uri="{FF2B5EF4-FFF2-40B4-BE49-F238E27FC236}">
                  <a16:creationId xmlns:a16="http://schemas.microsoft.com/office/drawing/2014/main" id="{7C034125-25DA-4FC4-AFCE-223E00AECD91}"/>
                </a:ext>
              </a:extLst>
            </p:cNvPr>
            <p:cNvSpPr/>
            <p:nvPr/>
          </p:nvSpPr>
          <p:spPr>
            <a:xfrm rot="5400000">
              <a:off x="3216136" y="20104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Double Wave 452">
              <a:extLst>
                <a:ext uri="{FF2B5EF4-FFF2-40B4-BE49-F238E27FC236}">
                  <a16:creationId xmlns:a16="http://schemas.microsoft.com/office/drawing/2014/main" id="{A436A8A3-90FB-48E1-81E5-F853F05EFD65}"/>
                </a:ext>
              </a:extLst>
            </p:cNvPr>
            <p:cNvSpPr/>
            <p:nvPr/>
          </p:nvSpPr>
          <p:spPr>
            <a:xfrm rot="5400000">
              <a:off x="4746474" y="279957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Double Wave 453">
              <a:extLst>
                <a:ext uri="{FF2B5EF4-FFF2-40B4-BE49-F238E27FC236}">
                  <a16:creationId xmlns:a16="http://schemas.microsoft.com/office/drawing/2014/main" id="{A21ED68A-3E0B-48C8-81A4-FB59121BC6FE}"/>
                </a:ext>
              </a:extLst>
            </p:cNvPr>
            <p:cNvSpPr/>
            <p:nvPr/>
          </p:nvSpPr>
          <p:spPr>
            <a:xfrm rot="5400000">
              <a:off x="3981753" y="20104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Double Wave 454">
              <a:extLst>
                <a:ext uri="{FF2B5EF4-FFF2-40B4-BE49-F238E27FC236}">
                  <a16:creationId xmlns:a16="http://schemas.microsoft.com/office/drawing/2014/main" id="{85380746-FB36-4AD6-A0D1-3C191B555AC3}"/>
                </a:ext>
              </a:extLst>
            </p:cNvPr>
            <p:cNvSpPr/>
            <p:nvPr/>
          </p:nvSpPr>
          <p:spPr>
            <a:xfrm rot="5400000">
              <a:off x="3981753" y="280338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Double Wave 455">
              <a:extLst>
                <a:ext uri="{FF2B5EF4-FFF2-40B4-BE49-F238E27FC236}">
                  <a16:creationId xmlns:a16="http://schemas.microsoft.com/office/drawing/2014/main" id="{D276D576-0A01-4071-B900-E9278A7DD7E9}"/>
                </a:ext>
              </a:extLst>
            </p:cNvPr>
            <p:cNvSpPr/>
            <p:nvPr/>
          </p:nvSpPr>
          <p:spPr>
            <a:xfrm rot="5400000">
              <a:off x="3216136" y="280338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Double Wave 456">
              <a:extLst>
                <a:ext uri="{FF2B5EF4-FFF2-40B4-BE49-F238E27FC236}">
                  <a16:creationId xmlns:a16="http://schemas.microsoft.com/office/drawing/2014/main" id="{DD3C4E8C-B15D-4721-B433-8BC492C07623}"/>
                </a:ext>
              </a:extLst>
            </p:cNvPr>
            <p:cNvSpPr/>
            <p:nvPr/>
          </p:nvSpPr>
          <p:spPr>
            <a:xfrm rot="5400000">
              <a:off x="4746474" y="20104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0BD6B8CE-B7DC-4847-858A-1B538E9119A0}"/>
                </a:ext>
              </a:extLst>
            </p:cNvPr>
            <p:cNvSpPr/>
            <p:nvPr/>
          </p:nvSpPr>
          <p:spPr>
            <a:xfrm rot="16200000">
              <a:off x="2729696" y="279869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D90EC87F-4D25-47C9-BA09-A100751DDF12}"/>
                </a:ext>
              </a:extLst>
            </p:cNvPr>
            <p:cNvSpPr/>
            <p:nvPr/>
          </p:nvSpPr>
          <p:spPr>
            <a:xfrm rot="16200000">
              <a:off x="3490441" y="277638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: Rounded Corners 459">
              <a:extLst>
                <a:ext uri="{FF2B5EF4-FFF2-40B4-BE49-F238E27FC236}">
                  <a16:creationId xmlns:a16="http://schemas.microsoft.com/office/drawing/2014/main" id="{035E6E2F-3947-49A1-8D23-CD5E620C6FDE}"/>
                </a:ext>
              </a:extLst>
            </p:cNvPr>
            <p:cNvSpPr/>
            <p:nvPr/>
          </p:nvSpPr>
          <p:spPr>
            <a:xfrm rot="16200000">
              <a:off x="4257295" y="277638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8EE9CB1-DD16-4C8D-9C1A-9414971DF61D}"/>
                </a:ext>
              </a:extLst>
            </p:cNvPr>
            <p:cNvSpPr/>
            <p:nvPr/>
          </p:nvSpPr>
          <p:spPr>
            <a:xfrm rot="16200000">
              <a:off x="1966867" y="107207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id="{D70C2ABB-E576-4E6B-A05B-6364F0D33ACC}"/>
                </a:ext>
              </a:extLst>
            </p:cNvPr>
            <p:cNvSpPr/>
            <p:nvPr/>
          </p:nvSpPr>
          <p:spPr>
            <a:xfrm rot="16200000">
              <a:off x="5015858" y="107207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1880E7-1B69-4897-95DF-573D536A6AB9}"/>
                </a:ext>
              </a:extLst>
            </p:cNvPr>
            <p:cNvSpPr/>
            <p:nvPr/>
          </p:nvSpPr>
          <p:spPr>
            <a:xfrm rot="16200000">
              <a:off x="2729697" y="107207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: Rounded Corners 463">
              <a:extLst>
                <a:ext uri="{FF2B5EF4-FFF2-40B4-BE49-F238E27FC236}">
                  <a16:creationId xmlns:a16="http://schemas.microsoft.com/office/drawing/2014/main" id="{3F000E7E-DD3B-49B9-9C1A-A809AA82D7F9}"/>
                </a:ext>
              </a:extLst>
            </p:cNvPr>
            <p:cNvSpPr/>
            <p:nvPr/>
          </p:nvSpPr>
          <p:spPr>
            <a:xfrm rot="16200000">
              <a:off x="3490442" y="1069842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: Rounded Corners 464">
              <a:extLst>
                <a:ext uri="{FF2B5EF4-FFF2-40B4-BE49-F238E27FC236}">
                  <a16:creationId xmlns:a16="http://schemas.microsoft.com/office/drawing/2014/main" id="{B04C3A9D-A9F1-49F1-8ADD-0D81A13FE1EF}"/>
                </a:ext>
              </a:extLst>
            </p:cNvPr>
            <p:cNvSpPr/>
            <p:nvPr/>
          </p:nvSpPr>
          <p:spPr>
            <a:xfrm rot="16200000">
              <a:off x="4257296" y="1069842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25C09E03-25C4-4E31-B964-8D06EC623C76}"/>
                </a:ext>
              </a:extLst>
            </p:cNvPr>
            <p:cNvSpPr/>
            <p:nvPr/>
          </p:nvSpPr>
          <p:spPr>
            <a:xfrm rot="16200000">
              <a:off x="1966901" y="186707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43C2BE85-42B9-43F4-A4A8-89F65FB17E28}"/>
                </a:ext>
              </a:extLst>
            </p:cNvPr>
            <p:cNvSpPr/>
            <p:nvPr/>
          </p:nvSpPr>
          <p:spPr>
            <a:xfrm rot="16200000">
              <a:off x="5015892" y="186707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B03F5680-523D-4CF0-AD22-646BFA449C11}"/>
                </a:ext>
              </a:extLst>
            </p:cNvPr>
            <p:cNvSpPr/>
            <p:nvPr/>
          </p:nvSpPr>
          <p:spPr>
            <a:xfrm rot="16200000">
              <a:off x="2729731" y="186707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62FA6CFC-D1C9-448C-9EEC-5AA6F800B61F}"/>
                </a:ext>
              </a:extLst>
            </p:cNvPr>
            <p:cNvSpPr/>
            <p:nvPr/>
          </p:nvSpPr>
          <p:spPr>
            <a:xfrm rot="16200000">
              <a:off x="3490476" y="1864840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: Rounded Corners 469">
              <a:extLst>
                <a:ext uri="{FF2B5EF4-FFF2-40B4-BE49-F238E27FC236}">
                  <a16:creationId xmlns:a16="http://schemas.microsoft.com/office/drawing/2014/main" id="{AF26DD86-8A72-47BF-9975-FD6C5B2CFAA9}"/>
                </a:ext>
              </a:extLst>
            </p:cNvPr>
            <p:cNvSpPr/>
            <p:nvPr/>
          </p:nvSpPr>
          <p:spPr>
            <a:xfrm rot="16200000">
              <a:off x="4257330" y="1864840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59760DD0-F620-4E72-A776-682347D30DAB}"/>
                </a:ext>
              </a:extLst>
            </p:cNvPr>
            <p:cNvSpPr/>
            <p:nvPr/>
          </p:nvSpPr>
          <p:spPr>
            <a:xfrm rot="16200000">
              <a:off x="1971104" y="2655737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373AEC77-CC25-4F81-96CB-567468AE2FA1}"/>
                </a:ext>
              </a:extLst>
            </p:cNvPr>
            <p:cNvSpPr/>
            <p:nvPr/>
          </p:nvSpPr>
          <p:spPr>
            <a:xfrm rot="16200000">
              <a:off x="5020095" y="2655737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CD29CFCD-2FD4-4FD8-848C-7427FE7319CE}"/>
                </a:ext>
              </a:extLst>
            </p:cNvPr>
            <p:cNvSpPr/>
            <p:nvPr/>
          </p:nvSpPr>
          <p:spPr>
            <a:xfrm rot="16200000">
              <a:off x="2733934" y="2655737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19C67F98-5601-438D-B6F0-E3EAB1651D66}"/>
                </a:ext>
              </a:extLst>
            </p:cNvPr>
            <p:cNvSpPr/>
            <p:nvPr/>
          </p:nvSpPr>
          <p:spPr>
            <a:xfrm rot="16200000">
              <a:off x="3494679" y="2653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59A69FAF-3AE5-427D-AB04-22044FBA0BB8}"/>
                </a:ext>
              </a:extLst>
            </p:cNvPr>
            <p:cNvSpPr/>
            <p:nvPr/>
          </p:nvSpPr>
          <p:spPr>
            <a:xfrm rot="16200000">
              <a:off x="4261533" y="2653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F79D67F-BDEC-4D2F-AA99-DCC97A9B971F}"/>
              </a:ext>
            </a:extLst>
          </p:cNvPr>
          <p:cNvGrpSpPr/>
          <p:nvPr/>
        </p:nvGrpSpPr>
        <p:grpSpPr>
          <a:xfrm>
            <a:off x="7839612" y="1334996"/>
            <a:ext cx="3865706" cy="3197251"/>
            <a:chOff x="7052977" y="132854"/>
            <a:chExt cx="3865706" cy="3197251"/>
          </a:xfrm>
        </p:grpSpPr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8C8A7048-DC23-403A-B6D1-C87434A6AF49}"/>
                </a:ext>
              </a:extLst>
            </p:cNvPr>
            <p:cNvSpPr/>
            <p:nvPr/>
          </p:nvSpPr>
          <p:spPr>
            <a:xfrm rot="16200000">
              <a:off x="7387204" y="-201373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B386D9CD-9502-4CA2-B51E-0AC63A2EC4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70264" y="949092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7C00B9A8-C3AC-484A-8E97-C237879378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77970" y="170347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2E568D82-8679-476F-B4BD-0A8CA9F25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4928" y="-594607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D970B05-690F-415E-B91F-F2B6810F13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02632" y="-1373351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09B0ECD-08FB-4D9C-95E9-C4A8827140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22643" y="1651217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67A6723A-08FA-4B42-BBD3-6D566067E6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70844" y="1692398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6D38728A-0415-4DBC-B987-AB4B45E77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52613" y="1679533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EFEA11-5998-40B3-99DE-7118207CBE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1750" y="1672918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CC40EFA-D184-4AFA-BE19-137F48E7B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9557" y="1692473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tangle: Rounded Corners 486">
              <a:extLst>
                <a:ext uri="{FF2B5EF4-FFF2-40B4-BE49-F238E27FC236}">
                  <a16:creationId xmlns:a16="http://schemas.microsoft.com/office/drawing/2014/main" id="{6FB1A19B-8D03-49F6-A1CE-ADACB7941745}"/>
                </a:ext>
              </a:extLst>
            </p:cNvPr>
            <p:cNvSpPr/>
            <p:nvPr/>
          </p:nvSpPr>
          <p:spPr>
            <a:xfrm rot="16200000">
              <a:off x="6881745" y="42884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EE654333-63BA-46A4-B7D0-F6C3C6FDBBD1}"/>
                </a:ext>
              </a:extLst>
            </p:cNvPr>
            <p:cNvSpPr/>
            <p:nvPr/>
          </p:nvSpPr>
          <p:spPr>
            <a:xfrm rot="16200000">
              <a:off x="7250665" y="30596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48869B16-3429-461D-98EF-5177BC5F8E82}"/>
                </a:ext>
              </a:extLst>
            </p:cNvPr>
            <p:cNvSpPr/>
            <p:nvPr/>
          </p:nvSpPr>
          <p:spPr>
            <a:xfrm rot="16200000">
              <a:off x="7643993" y="42884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9090364B-E3C9-450F-BEFA-4886E34DFC3D}"/>
                </a:ext>
              </a:extLst>
            </p:cNvPr>
            <p:cNvSpPr/>
            <p:nvPr/>
          </p:nvSpPr>
          <p:spPr>
            <a:xfrm rot="16200000">
              <a:off x="8406240" y="42884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E5AF95FA-A1DD-4E00-87E9-BEF69DF89881}"/>
                </a:ext>
              </a:extLst>
            </p:cNvPr>
            <p:cNvSpPr/>
            <p:nvPr/>
          </p:nvSpPr>
          <p:spPr>
            <a:xfrm rot="16200000">
              <a:off x="9168488" y="42884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: Rounded Corners 491">
              <a:extLst>
                <a:ext uri="{FF2B5EF4-FFF2-40B4-BE49-F238E27FC236}">
                  <a16:creationId xmlns:a16="http://schemas.microsoft.com/office/drawing/2014/main" id="{2BBE382E-F2EC-4A85-AF1F-33516940D092}"/>
                </a:ext>
              </a:extLst>
            </p:cNvPr>
            <p:cNvSpPr/>
            <p:nvPr/>
          </p:nvSpPr>
          <p:spPr>
            <a:xfrm rot="16200000">
              <a:off x="9930736" y="428846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C180B453-CEA1-4342-AF2E-A38FF7D4CCBF}"/>
                </a:ext>
              </a:extLst>
            </p:cNvPr>
            <p:cNvSpPr/>
            <p:nvPr/>
          </p:nvSpPr>
          <p:spPr>
            <a:xfrm rot="16200000">
              <a:off x="10299656" y="30596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02994EC-DF7A-425A-A61A-BCEDE345DC67}"/>
                </a:ext>
              </a:extLst>
            </p:cNvPr>
            <p:cNvSpPr/>
            <p:nvPr/>
          </p:nvSpPr>
          <p:spPr>
            <a:xfrm rot="16200000">
              <a:off x="6881745" y="121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F99E29E5-6199-4EA4-BE4C-42184FD80637}"/>
                </a:ext>
              </a:extLst>
            </p:cNvPr>
            <p:cNvSpPr/>
            <p:nvPr/>
          </p:nvSpPr>
          <p:spPr>
            <a:xfrm rot="16200000">
              <a:off x="7643993" y="121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: Rounded Corners 495">
              <a:extLst>
                <a:ext uri="{FF2B5EF4-FFF2-40B4-BE49-F238E27FC236}">
                  <a16:creationId xmlns:a16="http://schemas.microsoft.com/office/drawing/2014/main" id="{C675E50F-5FED-4DB4-919F-C5DB38AC83DE}"/>
                </a:ext>
              </a:extLst>
            </p:cNvPr>
            <p:cNvSpPr/>
            <p:nvPr/>
          </p:nvSpPr>
          <p:spPr>
            <a:xfrm rot="16200000">
              <a:off x="8406240" y="121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6AF358CF-807F-40F1-BE19-4E305BF29EDF}"/>
                </a:ext>
              </a:extLst>
            </p:cNvPr>
            <p:cNvSpPr/>
            <p:nvPr/>
          </p:nvSpPr>
          <p:spPr>
            <a:xfrm rot="16200000">
              <a:off x="9168488" y="121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B8D6D12D-CC29-4947-92A5-8F18218EB640}"/>
                </a:ext>
              </a:extLst>
            </p:cNvPr>
            <p:cNvSpPr/>
            <p:nvPr/>
          </p:nvSpPr>
          <p:spPr>
            <a:xfrm rot="16200000">
              <a:off x="9930736" y="121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FF642E7F-D9C6-42B1-9EA5-8F9C2A591FEC}"/>
                </a:ext>
              </a:extLst>
            </p:cNvPr>
            <p:cNvSpPr/>
            <p:nvPr/>
          </p:nvSpPr>
          <p:spPr>
            <a:xfrm rot="16200000">
              <a:off x="6881745" y="20088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D709ADDC-8A98-450E-BBDA-99AA2485EA6D}"/>
                </a:ext>
              </a:extLst>
            </p:cNvPr>
            <p:cNvSpPr/>
            <p:nvPr/>
          </p:nvSpPr>
          <p:spPr>
            <a:xfrm rot="16200000">
              <a:off x="7643993" y="20088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5105FC46-6C89-4D60-A81E-B26FC4E208D2}"/>
                </a:ext>
              </a:extLst>
            </p:cNvPr>
            <p:cNvSpPr/>
            <p:nvPr/>
          </p:nvSpPr>
          <p:spPr>
            <a:xfrm rot="16200000">
              <a:off x="8406240" y="20088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58919218-2024-42B0-90C5-E834803256E2}"/>
                </a:ext>
              </a:extLst>
            </p:cNvPr>
            <p:cNvSpPr/>
            <p:nvPr/>
          </p:nvSpPr>
          <p:spPr>
            <a:xfrm rot="16200000">
              <a:off x="9168488" y="20088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54264EB1-E285-4B01-A148-9FFD4F37A669}"/>
                </a:ext>
              </a:extLst>
            </p:cNvPr>
            <p:cNvSpPr/>
            <p:nvPr/>
          </p:nvSpPr>
          <p:spPr>
            <a:xfrm rot="16200000">
              <a:off x="9930736" y="200884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2901F84F-383F-4525-900B-9E700DDFB28F}"/>
                </a:ext>
              </a:extLst>
            </p:cNvPr>
            <p:cNvSpPr/>
            <p:nvPr/>
          </p:nvSpPr>
          <p:spPr>
            <a:xfrm rot="16200000">
              <a:off x="6881745" y="279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8AB97AB9-7374-4759-A8DC-DAD2BBD7ACCD}"/>
                </a:ext>
              </a:extLst>
            </p:cNvPr>
            <p:cNvSpPr/>
            <p:nvPr/>
          </p:nvSpPr>
          <p:spPr>
            <a:xfrm rot="16200000">
              <a:off x="7643993" y="279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6" name="Rectangle: Rounded Corners 505">
              <a:extLst>
                <a:ext uri="{FF2B5EF4-FFF2-40B4-BE49-F238E27FC236}">
                  <a16:creationId xmlns:a16="http://schemas.microsoft.com/office/drawing/2014/main" id="{DD99E8C3-0752-4326-B157-D8021B0C2922}"/>
                </a:ext>
              </a:extLst>
            </p:cNvPr>
            <p:cNvSpPr/>
            <p:nvPr/>
          </p:nvSpPr>
          <p:spPr>
            <a:xfrm rot="16200000">
              <a:off x="8406240" y="279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936F4EB-391F-4256-A238-8F38AC737923}"/>
                </a:ext>
              </a:extLst>
            </p:cNvPr>
            <p:cNvSpPr/>
            <p:nvPr/>
          </p:nvSpPr>
          <p:spPr>
            <a:xfrm rot="16200000">
              <a:off x="9168488" y="279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BB2B1A97-6D2D-4A60-8421-67FD402AA95C}"/>
                </a:ext>
              </a:extLst>
            </p:cNvPr>
            <p:cNvSpPr/>
            <p:nvPr/>
          </p:nvSpPr>
          <p:spPr>
            <a:xfrm rot="16200000">
              <a:off x="9930736" y="2798847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9" name="Double Wave 508">
              <a:extLst>
                <a:ext uri="{FF2B5EF4-FFF2-40B4-BE49-F238E27FC236}">
                  <a16:creationId xmlns:a16="http://schemas.microsoft.com/office/drawing/2014/main" id="{3A789042-8579-403D-BB1A-65E71E4C2E9C}"/>
                </a:ext>
              </a:extLst>
            </p:cNvPr>
            <p:cNvSpPr/>
            <p:nvPr/>
          </p:nvSpPr>
          <p:spPr>
            <a:xfrm rot="5400000">
              <a:off x="6980343" y="4838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Double Wave 509">
              <a:extLst>
                <a:ext uri="{FF2B5EF4-FFF2-40B4-BE49-F238E27FC236}">
                  <a16:creationId xmlns:a16="http://schemas.microsoft.com/office/drawing/2014/main" id="{078C7563-A82B-46F9-887B-96CDD78AE571}"/>
                </a:ext>
              </a:extLst>
            </p:cNvPr>
            <p:cNvSpPr/>
            <p:nvPr/>
          </p:nvSpPr>
          <p:spPr>
            <a:xfrm rot="5400000">
              <a:off x="6980343" y="12511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Double Wave 510">
              <a:extLst>
                <a:ext uri="{FF2B5EF4-FFF2-40B4-BE49-F238E27FC236}">
                  <a16:creationId xmlns:a16="http://schemas.microsoft.com/office/drawing/2014/main" id="{CBCDDC2B-CDF4-49BA-A047-378620334CEC}"/>
                </a:ext>
              </a:extLst>
            </p:cNvPr>
            <p:cNvSpPr/>
            <p:nvPr/>
          </p:nvSpPr>
          <p:spPr>
            <a:xfrm rot="5400000">
              <a:off x="7744545" y="12511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Double Wave 511">
              <a:extLst>
                <a:ext uri="{FF2B5EF4-FFF2-40B4-BE49-F238E27FC236}">
                  <a16:creationId xmlns:a16="http://schemas.microsoft.com/office/drawing/2014/main" id="{22E10233-6F1A-4EBF-A29E-070B74281B7F}"/>
                </a:ext>
              </a:extLst>
            </p:cNvPr>
            <p:cNvSpPr/>
            <p:nvPr/>
          </p:nvSpPr>
          <p:spPr>
            <a:xfrm rot="5400000">
              <a:off x="7744545" y="47246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Double Wave 512">
              <a:extLst>
                <a:ext uri="{FF2B5EF4-FFF2-40B4-BE49-F238E27FC236}">
                  <a16:creationId xmlns:a16="http://schemas.microsoft.com/office/drawing/2014/main" id="{3A33D6AD-107B-44D8-B9AC-308B66B22B93}"/>
                </a:ext>
              </a:extLst>
            </p:cNvPr>
            <p:cNvSpPr/>
            <p:nvPr/>
          </p:nvSpPr>
          <p:spPr>
            <a:xfrm rot="5400000">
              <a:off x="8499935" y="46865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Double Wave 513">
              <a:extLst>
                <a:ext uri="{FF2B5EF4-FFF2-40B4-BE49-F238E27FC236}">
                  <a16:creationId xmlns:a16="http://schemas.microsoft.com/office/drawing/2014/main" id="{EA34E745-AC59-4CD1-B9A8-DDDD317C66E5}"/>
                </a:ext>
              </a:extLst>
            </p:cNvPr>
            <p:cNvSpPr/>
            <p:nvPr/>
          </p:nvSpPr>
          <p:spPr>
            <a:xfrm rot="5400000">
              <a:off x="10030273" y="47627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Double Wave 514">
              <a:extLst>
                <a:ext uri="{FF2B5EF4-FFF2-40B4-BE49-F238E27FC236}">
                  <a16:creationId xmlns:a16="http://schemas.microsoft.com/office/drawing/2014/main" id="{24FCE774-D6AF-49F9-8419-915F5CB4F7A3}"/>
                </a:ext>
              </a:extLst>
            </p:cNvPr>
            <p:cNvSpPr/>
            <p:nvPr/>
          </p:nvSpPr>
          <p:spPr>
            <a:xfrm rot="5400000">
              <a:off x="10030273" y="12511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Double Wave 515">
              <a:extLst>
                <a:ext uri="{FF2B5EF4-FFF2-40B4-BE49-F238E27FC236}">
                  <a16:creationId xmlns:a16="http://schemas.microsoft.com/office/drawing/2014/main" id="{9758C272-B65B-44A2-B640-AEE64C62A69C}"/>
                </a:ext>
              </a:extLst>
            </p:cNvPr>
            <p:cNvSpPr/>
            <p:nvPr/>
          </p:nvSpPr>
          <p:spPr>
            <a:xfrm rot="5400000">
              <a:off x="9265552" y="46865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Double Wave 516">
              <a:extLst>
                <a:ext uri="{FF2B5EF4-FFF2-40B4-BE49-F238E27FC236}">
                  <a16:creationId xmlns:a16="http://schemas.microsoft.com/office/drawing/2014/main" id="{350DDD8C-1C36-4E77-B4FD-C1F7AA683BA5}"/>
                </a:ext>
              </a:extLst>
            </p:cNvPr>
            <p:cNvSpPr/>
            <p:nvPr/>
          </p:nvSpPr>
          <p:spPr>
            <a:xfrm rot="5400000">
              <a:off x="9265552" y="12511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Double Wave 517">
              <a:extLst>
                <a:ext uri="{FF2B5EF4-FFF2-40B4-BE49-F238E27FC236}">
                  <a16:creationId xmlns:a16="http://schemas.microsoft.com/office/drawing/2014/main" id="{336F12A3-73D5-4895-81AB-8AC4857493E1}"/>
                </a:ext>
              </a:extLst>
            </p:cNvPr>
            <p:cNvSpPr/>
            <p:nvPr/>
          </p:nvSpPr>
          <p:spPr>
            <a:xfrm rot="5400000">
              <a:off x="8499935" y="125118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Double Wave 518">
              <a:extLst>
                <a:ext uri="{FF2B5EF4-FFF2-40B4-BE49-F238E27FC236}">
                  <a16:creationId xmlns:a16="http://schemas.microsoft.com/office/drawing/2014/main" id="{07EC2612-176D-442F-B6CE-874386470E33}"/>
                </a:ext>
              </a:extLst>
            </p:cNvPr>
            <p:cNvSpPr/>
            <p:nvPr/>
          </p:nvSpPr>
          <p:spPr>
            <a:xfrm rot="5400000">
              <a:off x="6980343" y="282567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Double Wave 519">
              <a:extLst>
                <a:ext uri="{FF2B5EF4-FFF2-40B4-BE49-F238E27FC236}">
                  <a16:creationId xmlns:a16="http://schemas.microsoft.com/office/drawing/2014/main" id="{1267FFDE-CEB9-4D51-8B7B-510B5E58BAC4}"/>
                </a:ext>
              </a:extLst>
            </p:cNvPr>
            <p:cNvSpPr/>
            <p:nvPr/>
          </p:nvSpPr>
          <p:spPr>
            <a:xfrm rot="5400000">
              <a:off x="6980343" y="203657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Double Wave 520">
              <a:extLst>
                <a:ext uri="{FF2B5EF4-FFF2-40B4-BE49-F238E27FC236}">
                  <a16:creationId xmlns:a16="http://schemas.microsoft.com/office/drawing/2014/main" id="{6570AE3C-3A9E-4431-A616-FB5FD2ABEA08}"/>
                </a:ext>
              </a:extLst>
            </p:cNvPr>
            <p:cNvSpPr/>
            <p:nvPr/>
          </p:nvSpPr>
          <p:spPr>
            <a:xfrm rot="5400000">
              <a:off x="7744545" y="283329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Double Wave 521">
              <a:extLst>
                <a:ext uri="{FF2B5EF4-FFF2-40B4-BE49-F238E27FC236}">
                  <a16:creationId xmlns:a16="http://schemas.microsoft.com/office/drawing/2014/main" id="{012AF430-99F2-4EEF-8DF0-CD572A7DEF81}"/>
                </a:ext>
              </a:extLst>
            </p:cNvPr>
            <p:cNvSpPr/>
            <p:nvPr/>
          </p:nvSpPr>
          <p:spPr>
            <a:xfrm rot="5400000">
              <a:off x="7744545" y="203657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Double Wave 522">
              <a:extLst>
                <a:ext uri="{FF2B5EF4-FFF2-40B4-BE49-F238E27FC236}">
                  <a16:creationId xmlns:a16="http://schemas.microsoft.com/office/drawing/2014/main" id="{DA4D5CAC-BBAE-446C-8524-86635FA4DBF6}"/>
                </a:ext>
              </a:extLst>
            </p:cNvPr>
            <p:cNvSpPr/>
            <p:nvPr/>
          </p:nvSpPr>
          <p:spPr>
            <a:xfrm rot="5400000">
              <a:off x="8499935" y="203657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Double Wave 523">
              <a:extLst>
                <a:ext uri="{FF2B5EF4-FFF2-40B4-BE49-F238E27FC236}">
                  <a16:creationId xmlns:a16="http://schemas.microsoft.com/office/drawing/2014/main" id="{9CEFBA37-20DA-4C5D-9D23-BDCF82B13F29}"/>
                </a:ext>
              </a:extLst>
            </p:cNvPr>
            <p:cNvSpPr/>
            <p:nvPr/>
          </p:nvSpPr>
          <p:spPr>
            <a:xfrm rot="5400000">
              <a:off x="10030273" y="282567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Double Wave 524">
              <a:extLst>
                <a:ext uri="{FF2B5EF4-FFF2-40B4-BE49-F238E27FC236}">
                  <a16:creationId xmlns:a16="http://schemas.microsoft.com/office/drawing/2014/main" id="{FC6079C6-F945-4F9C-BA22-EAD813C987A5}"/>
                </a:ext>
              </a:extLst>
            </p:cNvPr>
            <p:cNvSpPr/>
            <p:nvPr/>
          </p:nvSpPr>
          <p:spPr>
            <a:xfrm rot="5400000">
              <a:off x="9265552" y="203657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Double Wave 689">
              <a:extLst>
                <a:ext uri="{FF2B5EF4-FFF2-40B4-BE49-F238E27FC236}">
                  <a16:creationId xmlns:a16="http://schemas.microsoft.com/office/drawing/2014/main" id="{8C161EC4-6751-44B7-9C17-909BD9952C9C}"/>
                </a:ext>
              </a:extLst>
            </p:cNvPr>
            <p:cNvSpPr/>
            <p:nvPr/>
          </p:nvSpPr>
          <p:spPr>
            <a:xfrm rot="5400000">
              <a:off x="9265552" y="282948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Double Wave 690">
              <a:extLst>
                <a:ext uri="{FF2B5EF4-FFF2-40B4-BE49-F238E27FC236}">
                  <a16:creationId xmlns:a16="http://schemas.microsoft.com/office/drawing/2014/main" id="{A61CB8D0-53ED-42F7-AADF-B73AFA8C0CE5}"/>
                </a:ext>
              </a:extLst>
            </p:cNvPr>
            <p:cNvSpPr/>
            <p:nvPr/>
          </p:nvSpPr>
          <p:spPr>
            <a:xfrm rot="5400000">
              <a:off x="8499935" y="282948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Double Wave 691">
              <a:extLst>
                <a:ext uri="{FF2B5EF4-FFF2-40B4-BE49-F238E27FC236}">
                  <a16:creationId xmlns:a16="http://schemas.microsoft.com/office/drawing/2014/main" id="{DB175A6F-BA42-4967-8426-17C37C2BEE6B}"/>
                </a:ext>
              </a:extLst>
            </p:cNvPr>
            <p:cNvSpPr/>
            <p:nvPr/>
          </p:nvSpPr>
          <p:spPr>
            <a:xfrm rot="5400000">
              <a:off x="10030273" y="203657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: Rounded Corners 692">
              <a:extLst>
                <a:ext uri="{FF2B5EF4-FFF2-40B4-BE49-F238E27FC236}">
                  <a16:creationId xmlns:a16="http://schemas.microsoft.com/office/drawing/2014/main" id="{240204D8-3939-4BD8-826B-167B94791FCF}"/>
                </a:ext>
              </a:extLst>
            </p:cNvPr>
            <p:cNvSpPr/>
            <p:nvPr/>
          </p:nvSpPr>
          <p:spPr>
            <a:xfrm rot="16200000">
              <a:off x="7252634" y="303995"/>
              <a:ext cx="67995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4" name="Rectangle: Rounded Corners 693">
              <a:extLst>
                <a:ext uri="{FF2B5EF4-FFF2-40B4-BE49-F238E27FC236}">
                  <a16:creationId xmlns:a16="http://schemas.microsoft.com/office/drawing/2014/main" id="{C29C0DA0-CB52-48A4-8215-A33F392E9881}"/>
                </a:ext>
              </a:extLst>
            </p:cNvPr>
            <p:cNvSpPr/>
            <p:nvPr/>
          </p:nvSpPr>
          <p:spPr>
            <a:xfrm rot="16200000">
              <a:off x="10299547" y="2689596"/>
              <a:ext cx="677528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5" name="Rectangle: Rounded Corners 694">
              <a:extLst>
                <a:ext uri="{FF2B5EF4-FFF2-40B4-BE49-F238E27FC236}">
                  <a16:creationId xmlns:a16="http://schemas.microsoft.com/office/drawing/2014/main" id="{BCA25276-4B70-438F-83B3-9EC4574FD924}"/>
                </a:ext>
              </a:extLst>
            </p:cNvPr>
            <p:cNvSpPr/>
            <p:nvPr/>
          </p:nvSpPr>
          <p:spPr>
            <a:xfrm rot="16200000">
              <a:off x="7259183" y="2679229"/>
              <a:ext cx="663157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6" name="Rectangle: Rounded Corners 695">
              <a:extLst>
                <a:ext uri="{FF2B5EF4-FFF2-40B4-BE49-F238E27FC236}">
                  <a16:creationId xmlns:a16="http://schemas.microsoft.com/office/drawing/2014/main" id="{75300E32-9F12-446E-971D-3ADA0B83A522}"/>
                </a:ext>
              </a:extLst>
            </p:cNvPr>
            <p:cNvSpPr/>
            <p:nvPr/>
          </p:nvSpPr>
          <p:spPr>
            <a:xfrm rot="16200000">
              <a:off x="10303830" y="1894734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: Rounded Corners 696">
              <a:extLst>
                <a:ext uri="{FF2B5EF4-FFF2-40B4-BE49-F238E27FC236}">
                  <a16:creationId xmlns:a16="http://schemas.microsoft.com/office/drawing/2014/main" id="{5AAD6A90-655D-46EC-BE9F-D1F33F7EB932}"/>
                </a:ext>
              </a:extLst>
            </p:cNvPr>
            <p:cNvSpPr/>
            <p:nvPr/>
          </p:nvSpPr>
          <p:spPr>
            <a:xfrm rot="16200000">
              <a:off x="10300893" y="310046"/>
              <a:ext cx="681419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8" name="Rectangle: Rounded Corners 697">
              <a:extLst>
                <a:ext uri="{FF2B5EF4-FFF2-40B4-BE49-F238E27FC236}">
                  <a16:creationId xmlns:a16="http://schemas.microsoft.com/office/drawing/2014/main" id="{4270A75A-C9D8-46F0-B2AA-F782FA2A8578}"/>
                </a:ext>
              </a:extLst>
            </p:cNvPr>
            <p:cNvSpPr/>
            <p:nvPr/>
          </p:nvSpPr>
          <p:spPr>
            <a:xfrm rot="16200000">
              <a:off x="10438964" y="2017835"/>
              <a:ext cx="4172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9" name="Rectangle: Rounded Corners 698">
              <a:extLst>
                <a:ext uri="{FF2B5EF4-FFF2-40B4-BE49-F238E27FC236}">
                  <a16:creationId xmlns:a16="http://schemas.microsoft.com/office/drawing/2014/main" id="{EBBF82FA-B45F-4C22-A750-0509F8D95CC4}"/>
                </a:ext>
              </a:extLst>
            </p:cNvPr>
            <p:cNvSpPr/>
            <p:nvPr/>
          </p:nvSpPr>
          <p:spPr>
            <a:xfrm rot="16200000">
              <a:off x="10303796" y="109973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: Rounded Corners 699">
              <a:extLst>
                <a:ext uri="{FF2B5EF4-FFF2-40B4-BE49-F238E27FC236}">
                  <a16:creationId xmlns:a16="http://schemas.microsoft.com/office/drawing/2014/main" id="{B9C91A16-80EA-4346-8846-DF320A54B388}"/>
                </a:ext>
              </a:extLst>
            </p:cNvPr>
            <p:cNvSpPr/>
            <p:nvPr/>
          </p:nvSpPr>
          <p:spPr>
            <a:xfrm rot="16200000">
              <a:off x="8017634" y="307532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: Rounded Corners 700">
              <a:extLst>
                <a:ext uri="{FF2B5EF4-FFF2-40B4-BE49-F238E27FC236}">
                  <a16:creationId xmlns:a16="http://schemas.microsoft.com/office/drawing/2014/main" id="{B7B8CC8E-F355-48E8-A7EA-1CEFEC588698}"/>
                </a:ext>
              </a:extLst>
            </p:cNvPr>
            <p:cNvSpPr/>
            <p:nvPr/>
          </p:nvSpPr>
          <p:spPr>
            <a:xfrm rot="16200000">
              <a:off x="7254839" y="1894734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: Rounded Corners 701">
              <a:extLst>
                <a:ext uri="{FF2B5EF4-FFF2-40B4-BE49-F238E27FC236}">
                  <a16:creationId xmlns:a16="http://schemas.microsoft.com/office/drawing/2014/main" id="{985F801C-4800-4D08-8AA1-90C5BF342EED}"/>
                </a:ext>
              </a:extLst>
            </p:cNvPr>
            <p:cNvSpPr/>
            <p:nvPr/>
          </p:nvSpPr>
          <p:spPr>
            <a:xfrm rot="16200000">
              <a:off x="10438001" y="964248"/>
              <a:ext cx="413968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C9BE142C-F481-423F-B38A-DD224B05C6C6}"/>
                </a:ext>
              </a:extLst>
            </p:cNvPr>
            <p:cNvSpPr/>
            <p:nvPr/>
          </p:nvSpPr>
          <p:spPr>
            <a:xfrm rot="16200000">
              <a:off x="7389055" y="2019607"/>
              <a:ext cx="420818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4" name="Rectangle: Rounded Corners 703">
              <a:extLst>
                <a:ext uri="{FF2B5EF4-FFF2-40B4-BE49-F238E27FC236}">
                  <a16:creationId xmlns:a16="http://schemas.microsoft.com/office/drawing/2014/main" id="{4FE1E368-0444-4B44-8DC0-04495A9F6E66}"/>
                </a:ext>
              </a:extLst>
            </p:cNvPr>
            <p:cNvSpPr/>
            <p:nvPr/>
          </p:nvSpPr>
          <p:spPr>
            <a:xfrm rot="16200000">
              <a:off x="8131795" y="188529"/>
              <a:ext cx="45604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5" name="Rectangle: Rounded Corners 704">
              <a:extLst>
                <a:ext uri="{FF2B5EF4-FFF2-40B4-BE49-F238E27FC236}">
                  <a16:creationId xmlns:a16="http://schemas.microsoft.com/office/drawing/2014/main" id="{17F56640-90B2-496A-8376-FF10C7E3AAC6}"/>
                </a:ext>
              </a:extLst>
            </p:cNvPr>
            <p:cNvSpPr/>
            <p:nvPr/>
          </p:nvSpPr>
          <p:spPr>
            <a:xfrm rot="16200000">
              <a:off x="8778379" y="30530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: Rounded Corners 705">
              <a:extLst>
                <a:ext uri="{FF2B5EF4-FFF2-40B4-BE49-F238E27FC236}">
                  <a16:creationId xmlns:a16="http://schemas.microsoft.com/office/drawing/2014/main" id="{619E45CD-E30A-4433-915B-1935BBCC66F9}"/>
                </a:ext>
              </a:extLst>
            </p:cNvPr>
            <p:cNvSpPr/>
            <p:nvPr/>
          </p:nvSpPr>
          <p:spPr>
            <a:xfrm rot="16200000">
              <a:off x="9545233" y="30530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: Rounded Corners 706">
              <a:extLst>
                <a:ext uri="{FF2B5EF4-FFF2-40B4-BE49-F238E27FC236}">
                  <a16:creationId xmlns:a16="http://schemas.microsoft.com/office/drawing/2014/main" id="{6331C4C9-513E-4F52-9F45-172758C454ED}"/>
                </a:ext>
              </a:extLst>
            </p:cNvPr>
            <p:cNvSpPr/>
            <p:nvPr/>
          </p:nvSpPr>
          <p:spPr>
            <a:xfrm rot="16200000">
              <a:off x="7254805" y="109973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: Rounded Corners 707">
              <a:extLst>
                <a:ext uri="{FF2B5EF4-FFF2-40B4-BE49-F238E27FC236}">
                  <a16:creationId xmlns:a16="http://schemas.microsoft.com/office/drawing/2014/main" id="{E4479882-F1FE-48E0-A21F-A9706D759A6E}"/>
                </a:ext>
              </a:extLst>
            </p:cNvPr>
            <p:cNvSpPr/>
            <p:nvPr/>
          </p:nvSpPr>
          <p:spPr>
            <a:xfrm rot="16200000">
              <a:off x="8017635" y="109973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: Rounded Corners 708">
              <a:extLst>
                <a:ext uri="{FF2B5EF4-FFF2-40B4-BE49-F238E27FC236}">
                  <a16:creationId xmlns:a16="http://schemas.microsoft.com/office/drawing/2014/main" id="{97B1472C-0435-44BA-816A-0C51143571D4}"/>
                </a:ext>
              </a:extLst>
            </p:cNvPr>
            <p:cNvSpPr/>
            <p:nvPr/>
          </p:nvSpPr>
          <p:spPr>
            <a:xfrm rot="16200000">
              <a:off x="8778380" y="1097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: Rounded Corners 709">
              <a:extLst>
                <a:ext uri="{FF2B5EF4-FFF2-40B4-BE49-F238E27FC236}">
                  <a16:creationId xmlns:a16="http://schemas.microsoft.com/office/drawing/2014/main" id="{3432638F-32C6-4C40-BF19-064798355ADF}"/>
                </a:ext>
              </a:extLst>
            </p:cNvPr>
            <p:cNvSpPr/>
            <p:nvPr/>
          </p:nvSpPr>
          <p:spPr>
            <a:xfrm rot="16200000">
              <a:off x="9545234" y="1097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: Rounded Corners 710">
              <a:extLst>
                <a:ext uri="{FF2B5EF4-FFF2-40B4-BE49-F238E27FC236}">
                  <a16:creationId xmlns:a16="http://schemas.microsoft.com/office/drawing/2014/main" id="{210433BB-2B1E-4777-BEF5-E6AED8E5AC40}"/>
                </a:ext>
              </a:extLst>
            </p:cNvPr>
            <p:cNvSpPr/>
            <p:nvPr/>
          </p:nvSpPr>
          <p:spPr>
            <a:xfrm rot="16200000">
              <a:off x="8017669" y="1894734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: Rounded Corners 711">
              <a:extLst>
                <a:ext uri="{FF2B5EF4-FFF2-40B4-BE49-F238E27FC236}">
                  <a16:creationId xmlns:a16="http://schemas.microsoft.com/office/drawing/2014/main" id="{AAD89388-820A-43AC-A328-D713B4AA1E54}"/>
                </a:ext>
              </a:extLst>
            </p:cNvPr>
            <p:cNvSpPr/>
            <p:nvPr/>
          </p:nvSpPr>
          <p:spPr>
            <a:xfrm rot="16200000">
              <a:off x="8778414" y="189250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Rectangle: Rounded Corners 712">
              <a:extLst>
                <a:ext uri="{FF2B5EF4-FFF2-40B4-BE49-F238E27FC236}">
                  <a16:creationId xmlns:a16="http://schemas.microsoft.com/office/drawing/2014/main" id="{CF45C4F4-CC76-47BD-A81E-1066AC519951}"/>
                </a:ext>
              </a:extLst>
            </p:cNvPr>
            <p:cNvSpPr/>
            <p:nvPr/>
          </p:nvSpPr>
          <p:spPr>
            <a:xfrm rot="16200000">
              <a:off x="9545268" y="189250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: Rounded Corners 713">
              <a:extLst>
                <a:ext uri="{FF2B5EF4-FFF2-40B4-BE49-F238E27FC236}">
                  <a16:creationId xmlns:a16="http://schemas.microsoft.com/office/drawing/2014/main" id="{F7D11A38-A12B-4432-92FA-66927E0C0717}"/>
                </a:ext>
              </a:extLst>
            </p:cNvPr>
            <p:cNvSpPr/>
            <p:nvPr/>
          </p:nvSpPr>
          <p:spPr>
            <a:xfrm rot="16200000">
              <a:off x="8021872" y="2683400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: Rounded Corners 714">
              <a:extLst>
                <a:ext uri="{FF2B5EF4-FFF2-40B4-BE49-F238E27FC236}">
                  <a16:creationId xmlns:a16="http://schemas.microsoft.com/office/drawing/2014/main" id="{B4956F75-6AC1-4CCE-8B88-BF72737CEAF1}"/>
                </a:ext>
              </a:extLst>
            </p:cNvPr>
            <p:cNvSpPr/>
            <p:nvPr/>
          </p:nvSpPr>
          <p:spPr>
            <a:xfrm rot="16200000">
              <a:off x="8782617" y="2681169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: Rounded Corners 715">
              <a:extLst>
                <a:ext uri="{FF2B5EF4-FFF2-40B4-BE49-F238E27FC236}">
                  <a16:creationId xmlns:a16="http://schemas.microsoft.com/office/drawing/2014/main" id="{AC5B3B3A-1542-46C6-889E-1BCBAF4DF411}"/>
                </a:ext>
              </a:extLst>
            </p:cNvPr>
            <p:cNvSpPr/>
            <p:nvPr/>
          </p:nvSpPr>
          <p:spPr>
            <a:xfrm rot="16200000">
              <a:off x="9549471" y="2681169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A5FB6338-E0A4-43A7-ADDE-B0CE6B5BD26E}"/>
              </a:ext>
            </a:extLst>
          </p:cNvPr>
          <p:cNvGrpSpPr/>
          <p:nvPr/>
        </p:nvGrpSpPr>
        <p:grpSpPr>
          <a:xfrm>
            <a:off x="7839611" y="1334273"/>
            <a:ext cx="3865706" cy="3197251"/>
            <a:chOff x="1830682" y="3520961"/>
            <a:chExt cx="3865706" cy="3197251"/>
          </a:xfrm>
        </p:grpSpPr>
        <p:sp>
          <p:nvSpPr>
            <p:cNvPr id="718" name="Rectangle: Rounded Corners 717">
              <a:extLst>
                <a:ext uri="{FF2B5EF4-FFF2-40B4-BE49-F238E27FC236}">
                  <a16:creationId xmlns:a16="http://schemas.microsoft.com/office/drawing/2014/main" id="{2A5E7438-CDCD-4D5F-9B75-B349631F8BCE}"/>
                </a:ext>
              </a:extLst>
            </p:cNvPr>
            <p:cNvSpPr/>
            <p:nvPr/>
          </p:nvSpPr>
          <p:spPr>
            <a:xfrm rot="16200000">
              <a:off x="2164909" y="3186734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42628764-2A20-432E-852C-06B39E1EC2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7969" y="433719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6D56B662-2BFA-469D-8F9F-0B13CD75050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5675" y="355845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CE10D75A-B901-471A-8D65-C21CF9E417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72633" y="2793500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A6AF0156-90D2-4B3C-8B54-EB1180FB0C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0337" y="2014756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FEEA615F-62D5-476E-B73E-37B0E8B2A1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0348" y="5039324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6E87722E-629B-44AC-A35E-EC0F474C6D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48549" y="508050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CF100454-46A0-40F4-9B62-EDB538409A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30318" y="50676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E8E0AF1-3F15-4B78-9C8B-8E0443784F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9455" y="506102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36F4CD78-E36F-4BC2-9357-32619D72B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47262" y="508058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: Rounded Corners 727">
              <a:extLst>
                <a:ext uri="{FF2B5EF4-FFF2-40B4-BE49-F238E27FC236}">
                  <a16:creationId xmlns:a16="http://schemas.microsoft.com/office/drawing/2014/main" id="{E628A20F-4C28-4E44-979B-C75D1E8903D5}"/>
                </a:ext>
              </a:extLst>
            </p:cNvPr>
            <p:cNvSpPr/>
            <p:nvPr/>
          </p:nvSpPr>
          <p:spPr>
            <a:xfrm rot="16200000">
              <a:off x="1659450" y="38169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9" name="Rectangle: Rounded Corners 728">
              <a:extLst>
                <a:ext uri="{FF2B5EF4-FFF2-40B4-BE49-F238E27FC236}">
                  <a16:creationId xmlns:a16="http://schemas.microsoft.com/office/drawing/2014/main" id="{E34C2059-6AD0-487F-AD42-4116AE38AE6F}"/>
                </a:ext>
              </a:extLst>
            </p:cNvPr>
            <p:cNvSpPr/>
            <p:nvPr/>
          </p:nvSpPr>
          <p:spPr>
            <a:xfrm rot="16200000">
              <a:off x="2028370" y="3694070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EB639E86-3226-4567-B318-89A13486A212}"/>
                </a:ext>
              </a:extLst>
            </p:cNvPr>
            <p:cNvSpPr/>
            <p:nvPr/>
          </p:nvSpPr>
          <p:spPr>
            <a:xfrm rot="16200000">
              <a:off x="2421698" y="38169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1" name="Rectangle: Rounded Corners 730">
              <a:extLst>
                <a:ext uri="{FF2B5EF4-FFF2-40B4-BE49-F238E27FC236}">
                  <a16:creationId xmlns:a16="http://schemas.microsoft.com/office/drawing/2014/main" id="{B30142C7-1871-41A2-84BA-0602B14756E3}"/>
                </a:ext>
              </a:extLst>
            </p:cNvPr>
            <p:cNvSpPr/>
            <p:nvPr/>
          </p:nvSpPr>
          <p:spPr>
            <a:xfrm rot="16200000">
              <a:off x="3183945" y="38169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2" name="Rectangle: Rounded Corners 731">
              <a:extLst>
                <a:ext uri="{FF2B5EF4-FFF2-40B4-BE49-F238E27FC236}">
                  <a16:creationId xmlns:a16="http://schemas.microsoft.com/office/drawing/2014/main" id="{DA81F070-1EB3-47CD-AE23-924752BFFA0D}"/>
                </a:ext>
              </a:extLst>
            </p:cNvPr>
            <p:cNvSpPr/>
            <p:nvPr/>
          </p:nvSpPr>
          <p:spPr>
            <a:xfrm rot="16200000">
              <a:off x="3946193" y="38169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3" name="Rectangle: Rounded Corners 732">
              <a:extLst>
                <a:ext uri="{FF2B5EF4-FFF2-40B4-BE49-F238E27FC236}">
                  <a16:creationId xmlns:a16="http://schemas.microsoft.com/office/drawing/2014/main" id="{559A74F7-20EC-4726-8229-834AF27E595A}"/>
                </a:ext>
              </a:extLst>
            </p:cNvPr>
            <p:cNvSpPr/>
            <p:nvPr/>
          </p:nvSpPr>
          <p:spPr>
            <a:xfrm rot="16200000">
              <a:off x="4708441" y="3816953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4" name="Rectangle: Rounded Corners 733">
              <a:extLst>
                <a:ext uri="{FF2B5EF4-FFF2-40B4-BE49-F238E27FC236}">
                  <a16:creationId xmlns:a16="http://schemas.microsoft.com/office/drawing/2014/main" id="{F44D3A7B-A58A-4875-952E-92F3385C23DD}"/>
                </a:ext>
              </a:extLst>
            </p:cNvPr>
            <p:cNvSpPr/>
            <p:nvPr/>
          </p:nvSpPr>
          <p:spPr>
            <a:xfrm rot="16200000">
              <a:off x="5077361" y="3694070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: Rounded Corners 734">
              <a:extLst>
                <a:ext uri="{FF2B5EF4-FFF2-40B4-BE49-F238E27FC236}">
                  <a16:creationId xmlns:a16="http://schemas.microsoft.com/office/drawing/2014/main" id="{5D28982A-61CC-4446-A8C3-72964CA2AAE3}"/>
                </a:ext>
              </a:extLst>
            </p:cNvPr>
            <p:cNvSpPr/>
            <p:nvPr/>
          </p:nvSpPr>
          <p:spPr>
            <a:xfrm rot="16200000">
              <a:off x="1659450" y="460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6BCB8148-BF07-42D7-AC24-A8F684ED0348}"/>
                </a:ext>
              </a:extLst>
            </p:cNvPr>
            <p:cNvSpPr/>
            <p:nvPr/>
          </p:nvSpPr>
          <p:spPr>
            <a:xfrm rot="16200000">
              <a:off x="2421698" y="460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46271648-2854-45A0-8908-5CB828040C71}"/>
                </a:ext>
              </a:extLst>
            </p:cNvPr>
            <p:cNvSpPr/>
            <p:nvPr/>
          </p:nvSpPr>
          <p:spPr>
            <a:xfrm rot="16200000">
              <a:off x="3183945" y="460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E1077A5-A012-4E50-9D80-21CFCC59BFD9}"/>
                </a:ext>
              </a:extLst>
            </p:cNvPr>
            <p:cNvSpPr/>
            <p:nvPr/>
          </p:nvSpPr>
          <p:spPr>
            <a:xfrm rot="16200000">
              <a:off x="3946193" y="460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A35F55E3-3D2C-494B-A451-EA9A9E4F0D24}"/>
                </a:ext>
              </a:extLst>
            </p:cNvPr>
            <p:cNvSpPr/>
            <p:nvPr/>
          </p:nvSpPr>
          <p:spPr>
            <a:xfrm rot="16200000">
              <a:off x="4708441" y="460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0" name="Rectangle: Rounded Corners 739">
              <a:extLst>
                <a:ext uri="{FF2B5EF4-FFF2-40B4-BE49-F238E27FC236}">
                  <a16:creationId xmlns:a16="http://schemas.microsoft.com/office/drawing/2014/main" id="{CFD96893-3EE7-4C49-B477-03702ED803CD}"/>
                </a:ext>
              </a:extLst>
            </p:cNvPr>
            <p:cNvSpPr/>
            <p:nvPr/>
          </p:nvSpPr>
          <p:spPr>
            <a:xfrm rot="16200000">
              <a:off x="1659450" y="53969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1" name="Rectangle: Rounded Corners 740">
              <a:extLst>
                <a:ext uri="{FF2B5EF4-FFF2-40B4-BE49-F238E27FC236}">
                  <a16:creationId xmlns:a16="http://schemas.microsoft.com/office/drawing/2014/main" id="{6CB04DD8-A007-478A-AD56-F7F14AF9A8A2}"/>
                </a:ext>
              </a:extLst>
            </p:cNvPr>
            <p:cNvSpPr/>
            <p:nvPr/>
          </p:nvSpPr>
          <p:spPr>
            <a:xfrm rot="16200000">
              <a:off x="2421698" y="53969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90A2A9C3-6180-4FFD-B927-76405E8EE0E5}"/>
                </a:ext>
              </a:extLst>
            </p:cNvPr>
            <p:cNvSpPr/>
            <p:nvPr/>
          </p:nvSpPr>
          <p:spPr>
            <a:xfrm rot="16200000">
              <a:off x="3183945" y="53969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260EB7BB-CEB9-4521-8EF3-00E41E5DBC4D}"/>
                </a:ext>
              </a:extLst>
            </p:cNvPr>
            <p:cNvSpPr/>
            <p:nvPr/>
          </p:nvSpPr>
          <p:spPr>
            <a:xfrm rot="16200000">
              <a:off x="3946193" y="53969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DB1100A5-78BA-4DB4-B30B-3EF6AD58BF15}"/>
                </a:ext>
              </a:extLst>
            </p:cNvPr>
            <p:cNvSpPr/>
            <p:nvPr/>
          </p:nvSpPr>
          <p:spPr>
            <a:xfrm rot="16200000">
              <a:off x="4708441" y="5396955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5" name="Rectangle: Rounded Corners 744">
              <a:extLst>
                <a:ext uri="{FF2B5EF4-FFF2-40B4-BE49-F238E27FC236}">
                  <a16:creationId xmlns:a16="http://schemas.microsoft.com/office/drawing/2014/main" id="{EBACFC51-A52E-48DD-A8F2-47D1076E9158}"/>
                </a:ext>
              </a:extLst>
            </p:cNvPr>
            <p:cNvSpPr/>
            <p:nvPr/>
          </p:nvSpPr>
          <p:spPr>
            <a:xfrm rot="16200000">
              <a:off x="1659450" y="618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6" name="Rectangle: Rounded Corners 745">
              <a:extLst>
                <a:ext uri="{FF2B5EF4-FFF2-40B4-BE49-F238E27FC236}">
                  <a16:creationId xmlns:a16="http://schemas.microsoft.com/office/drawing/2014/main" id="{28E58BB5-A29B-4D8E-BF69-0E6E2E4E2307}"/>
                </a:ext>
              </a:extLst>
            </p:cNvPr>
            <p:cNvSpPr/>
            <p:nvPr/>
          </p:nvSpPr>
          <p:spPr>
            <a:xfrm rot="16200000">
              <a:off x="2421698" y="618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7" name="Rectangle: Rounded Corners 746">
              <a:extLst>
                <a:ext uri="{FF2B5EF4-FFF2-40B4-BE49-F238E27FC236}">
                  <a16:creationId xmlns:a16="http://schemas.microsoft.com/office/drawing/2014/main" id="{F32BF95F-5284-4B7C-ACBF-BA5DDA6497C2}"/>
                </a:ext>
              </a:extLst>
            </p:cNvPr>
            <p:cNvSpPr/>
            <p:nvPr/>
          </p:nvSpPr>
          <p:spPr>
            <a:xfrm rot="16200000">
              <a:off x="3183945" y="618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8" name="Rectangle: Rounded Corners 747">
              <a:extLst>
                <a:ext uri="{FF2B5EF4-FFF2-40B4-BE49-F238E27FC236}">
                  <a16:creationId xmlns:a16="http://schemas.microsoft.com/office/drawing/2014/main" id="{5853791D-F403-45FE-9637-3088B4CD2D93}"/>
                </a:ext>
              </a:extLst>
            </p:cNvPr>
            <p:cNvSpPr/>
            <p:nvPr/>
          </p:nvSpPr>
          <p:spPr>
            <a:xfrm rot="16200000">
              <a:off x="3946193" y="618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A03DCCAF-8492-42C3-8D9E-DE979CE545E7}"/>
                </a:ext>
              </a:extLst>
            </p:cNvPr>
            <p:cNvSpPr/>
            <p:nvPr/>
          </p:nvSpPr>
          <p:spPr>
            <a:xfrm rot="16200000">
              <a:off x="4708441" y="6186954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0" name="Double Wave 749">
              <a:extLst>
                <a:ext uri="{FF2B5EF4-FFF2-40B4-BE49-F238E27FC236}">
                  <a16:creationId xmlns:a16="http://schemas.microsoft.com/office/drawing/2014/main" id="{AE19210F-79C8-43AE-8A7E-52199D2EB21F}"/>
                </a:ext>
              </a:extLst>
            </p:cNvPr>
            <p:cNvSpPr/>
            <p:nvPr/>
          </p:nvSpPr>
          <p:spPr>
            <a:xfrm rot="5400000">
              <a:off x="1758048" y="387200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Double Wave 750">
              <a:extLst>
                <a:ext uri="{FF2B5EF4-FFF2-40B4-BE49-F238E27FC236}">
                  <a16:creationId xmlns:a16="http://schemas.microsoft.com/office/drawing/2014/main" id="{959254AC-7CB9-4D34-B066-DB1E8833421A}"/>
                </a:ext>
              </a:extLst>
            </p:cNvPr>
            <p:cNvSpPr/>
            <p:nvPr/>
          </p:nvSpPr>
          <p:spPr>
            <a:xfrm rot="5400000">
              <a:off x="1758048" y="46392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Double Wave 751">
              <a:extLst>
                <a:ext uri="{FF2B5EF4-FFF2-40B4-BE49-F238E27FC236}">
                  <a16:creationId xmlns:a16="http://schemas.microsoft.com/office/drawing/2014/main" id="{7A632478-5F32-4514-B7ED-61007F6E599D}"/>
                </a:ext>
              </a:extLst>
            </p:cNvPr>
            <p:cNvSpPr/>
            <p:nvPr/>
          </p:nvSpPr>
          <p:spPr>
            <a:xfrm rot="5400000">
              <a:off x="2522250" y="46392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Double Wave 752">
              <a:extLst>
                <a:ext uri="{FF2B5EF4-FFF2-40B4-BE49-F238E27FC236}">
                  <a16:creationId xmlns:a16="http://schemas.microsoft.com/office/drawing/2014/main" id="{17D3DFEE-38A3-46D4-AE37-C03A95C10D16}"/>
                </a:ext>
              </a:extLst>
            </p:cNvPr>
            <p:cNvSpPr/>
            <p:nvPr/>
          </p:nvSpPr>
          <p:spPr>
            <a:xfrm rot="5400000">
              <a:off x="2522250" y="386057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Double Wave 753">
              <a:extLst>
                <a:ext uri="{FF2B5EF4-FFF2-40B4-BE49-F238E27FC236}">
                  <a16:creationId xmlns:a16="http://schemas.microsoft.com/office/drawing/2014/main" id="{B3B8E743-0110-4E9D-8A39-86B97D6CF860}"/>
                </a:ext>
              </a:extLst>
            </p:cNvPr>
            <p:cNvSpPr/>
            <p:nvPr/>
          </p:nvSpPr>
          <p:spPr>
            <a:xfrm rot="5400000">
              <a:off x="3277640" y="385676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Double Wave 754">
              <a:extLst>
                <a:ext uri="{FF2B5EF4-FFF2-40B4-BE49-F238E27FC236}">
                  <a16:creationId xmlns:a16="http://schemas.microsoft.com/office/drawing/2014/main" id="{BCE3536E-5BA4-4AAB-B3AE-0BB6F13D628C}"/>
                </a:ext>
              </a:extLst>
            </p:cNvPr>
            <p:cNvSpPr/>
            <p:nvPr/>
          </p:nvSpPr>
          <p:spPr>
            <a:xfrm rot="5400000">
              <a:off x="4807978" y="386438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Double Wave 755">
              <a:extLst>
                <a:ext uri="{FF2B5EF4-FFF2-40B4-BE49-F238E27FC236}">
                  <a16:creationId xmlns:a16="http://schemas.microsoft.com/office/drawing/2014/main" id="{1716B53E-C250-48E8-8011-C665228A32B7}"/>
                </a:ext>
              </a:extLst>
            </p:cNvPr>
            <p:cNvSpPr/>
            <p:nvPr/>
          </p:nvSpPr>
          <p:spPr>
            <a:xfrm rot="5400000">
              <a:off x="4807978" y="46392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Double Wave 756">
              <a:extLst>
                <a:ext uri="{FF2B5EF4-FFF2-40B4-BE49-F238E27FC236}">
                  <a16:creationId xmlns:a16="http://schemas.microsoft.com/office/drawing/2014/main" id="{E3E004D3-2EC0-478C-B4D9-D6ECAAF959D4}"/>
                </a:ext>
              </a:extLst>
            </p:cNvPr>
            <p:cNvSpPr/>
            <p:nvPr/>
          </p:nvSpPr>
          <p:spPr>
            <a:xfrm rot="5400000">
              <a:off x="4043257" y="385676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Double Wave 757">
              <a:extLst>
                <a:ext uri="{FF2B5EF4-FFF2-40B4-BE49-F238E27FC236}">
                  <a16:creationId xmlns:a16="http://schemas.microsoft.com/office/drawing/2014/main" id="{90B34E1A-2D10-4EB7-A28B-F35479AB09ED}"/>
                </a:ext>
              </a:extLst>
            </p:cNvPr>
            <p:cNvSpPr/>
            <p:nvPr/>
          </p:nvSpPr>
          <p:spPr>
            <a:xfrm rot="5400000">
              <a:off x="4043257" y="46392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Double Wave 758">
              <a:extLst>
                <a:ext uri="{FF2B5EF4-FFF2-40B4-BE49-F238E27FC236}">
                  <a16:creationId xmlns:a16="http://schemas.microsoft.com/office/drawing/2014/main" id="{E30EF3BF-8097-47B6-A485-166343C2E32B}"/>
                </a:ext>
              </a:extLst>
            </p:cNvPr>
            <p:cNvSpPr/>
            <p:nvPr/>
          </p:nvSpPr>
          <p:spPr>
            <a:xfrm rot="5400000">
              <a:off x="3277640" y="4639291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Double Wave 759">
              <a:extLst>
                <a:ext uri="{FF2B5EF4-FFF2-40B4-BE49-F238E27FC236}">
                  <a16:creationId xmlns:a16="http://schemas.microsoft.com/office/drawing/2014/main" id="{7B4C36F9-DF62-4C5D-9E53-788A498A084A}"/>
                </a:ext>
              </a:extLst>
            </p:cNvPr>
            <p:cNvSpPr/>
            <p:nvPr/>
          </p:nvSpPr>
          <p:spPr>
            <a:xfrm rot="5400000">
              <a:off x="1758048" y="621377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Double Wave 760">
              <a:extLst>
                <a:ext uri="{FF2B5EF4-FFF2-40B4-BE49-F238E27FC236}">
                  <a16:creationId xmlns:a16="http://schemas.microsoft.com/office/drawing/2014/main" id="{AB625C4D-6947-42A1-B7BC-A77443255520}"/>
                </a:ext>
              </a:extLst>
            </p:cNvPr>
            <p:cNvSpPr/>
            <p:nvPr/>
          </p:nvSpPr>
          <p:spPr>
            <a:xfrm rot="5400000">
              <a:off x="1758048" y="54246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Double Wave 761">
              <a:extLst>
                <a:ext uri="{FF2B5EF4-FFF2-40B4-BE49-F238E27FC236}">
                  <a16:creationId xmlns:a16="http://schemas.microsoft.com/office/drawing/2014/main" id="{1D0258D8-D7ED-41BE-B9C7-1202BE4FF930}"/>
                </a:ext>
              </a:extLst>
            </p:cNvPr>
            <p:cNvSpPr/>
            <p:nvPr/>
          </p:nvSpPr>
          <p:spPr>
            <a:xfrm rot="5400000">
              <a:off x="2522250" y="622139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Double Wave 762">
              <a:extLst>
                <a:ext uri="{FF2B5EF4-FFF2-40B4-BE49-F238E27FC236}">
                  <a16:creationId xmlns:a16="http://schemas.microsoft.com/office/drawing/2014/main" id="{A499DC46-BA55-4716-B7AF-23D1F34DE0BA}"/>
                </a:ext>
              </a:extLst>
            </p:cNvPr>
            <p:cNvSpPr/>
            <p:nvPr/>
          </p:nvSpPr>
          <p:spPr>
            <a:xfrm rot="5400000">
              <a:off x="2522250" y="54246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Double Wave 763">
              <a:extLst>
                <a:ext uri="{FF2B5EF4-FFF2-40B4-BE49-F238E27FC236}">
                  <a16:creationId xmlns:a16="http://schemas.microsoft.com/office/drawing/2014/main" id="{B635D6F4-D202-4BD8-809D-2E334E6D81E8}"/>
                </a:ext>
              </a:extLst>
            </p:cNvPr>
            <p:cNvSpPr/>
            <p:nvPr/>
          </p:nvSpPr>
          <p:spPr>
            <a:xfrm rot="5400000">
              <a:off x="3277640" y="54246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Double Wave 764">
              <a:extLst>
                <a:ext uri="{FF2B5EF4-FFF2-40B4-BE49-F238E27FC236}">
                  <a16:creationId xmlns:a16="http://schemas.microsoft.com/office/drawing/2014/main" id="{E9171C46-B3FB-4393-ADEE-D46FBC4E9352}"/>
                </a:ext>
              </a:extLst>
            </p:cNvPr>
            <p:cNvSpPr/>
            <p:nvPr/>
          </p:nvSpPr>
          <p:spPr>
            <a:xfrm rot="5400000">
              <a:off x="4807978" y="621377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Double Wave 765">
              <a:extLst>
                <a:ext uri="{FF2B5EF4-FFF2-40B4-BE49-F238E27FC236}">
                  <a16:creationId xmlns:a16="http://schemas.microsoft.com/office/drawing/2014/main" id="{1D281412-1EFD-4899-83BD-6280A311E914}"/>
                </a:ext>
              </a:extLst>
            </p:cNvPr>
            <p:cNvSpPr/>
            <p:nvPr/>
          </p:nvSpPr>
          <p:spPr>
            <a:xfrm rot="5400000">
              <a:off x="4043257" y="54246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Double Wave 766">
              <a:extLst>
                <a:ext uri="{FF2B5EF4-FFF2-40B4-BE49-F238E27FC236}">
                  <a16:creationId xmlns:a16="http://schemas.microsoft.com/office/drawing/2014/main" id="{AD4EDE00-1288-4CEC-B83B-8B13FF34AD24}"/>
                </a:ext>
              </a:extLst>
            </p:cNvPr>
            <p:cNvSpPr/>
            <p:nvPr/>
          </p:nvSpPr>
          <p:spPr>
            <a:xfrm rot="5400000">
              <a:off x="4043257" y="621758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Double Wave 767">
              <a:extLst>
                <a:ext uri="{FF2B5EF4-FFF2-40B4-BE49-F238E27FC236}">
                  <a16:creationId xmlns:a16="http://schemas.microsoft.com/office/drawing/2014/main" id="{A2DF01E9-81D4-4062-92BA-3E65A4A04549}"/>
                </a:ext>
              </a:extLst>
            </p:cNvPr>
            <p:cNvSpPr/>
            <p:nvPr/>
          </p:nvSpPr>
          <p:spPr>
            <a:xfrm rot="5400000">
              <a:off x="3277640" y="621758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Double Wave 768">
              <a:extLst>
                <a:ext uri="{FF2B5EF4-FFF2-40B4-BE49-F238E27FC236}">
                  <a16:creationId xmlns:a16="http://schemas.microsoft.com/office/drawing/2014/main" id="{95C28F13-5888-4693-8C2C-D020A42887D8}"/>
                </a:ext>
              </a:extLst>
            </p:cNvPr>
            <p:cNvSpPr/>
            <p:nvPr/>
          </p:nvSpPr>
          <p:spPr>
            <a:xfrm rot="5400000">
              <a:off x="4807978" y="542468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Rectangle: Rounded Corners 769">
              <a:extLst>
                <a:ext uri="{FF2B5EF4-FFF2-40B4-BE49-F238E27FC236}">
                  <a16:creationId xmlns:a16="http://schemas.microsoft.com/office/drawing/2014/main" id="{65476D7C-5163-4E09-AF20-F9AF577C7DC7}"/>
                </a:ext>
              </a:extLst>
            </p:cNvPr>
            <p:cNvSpPr/>
            <p:nvPr/>
          </p:nvSpPr>
          <p:spPr>
            <a:xfrm rot="16200000">
              <a:off x="2030339" y="3692102"/>
              <a:ext cx="67995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1" name="Rectangle: Rounded Corners 770">
              <a:extLst>
                <a:ext uri="{FF2B5EF4-FFF2-40B4-BE49-F238E27FC236}">
                  <a16:creationId xmlns:a16="http://schemas.microsoft.com/office/drawing/2014/main" id="{691F8D65-5D24-4B07-83FE-5B94419824CA}"/>
                </a:ext>
              </a:extLst>
            </p:cNvPr>
            <p:cNvSpPr/>
            <p:nvPr/>
          </p:nvSpPr>
          <p:spPr>
            <a:xfrm rot="16200000">
              <a:off x="5077252" y="6077703"/>
              <a:ext cx="677528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2" name="Rectangle: Rounded Corners 771">
              <a:extLst>
                <a:ext uri="{FF2B5EF4-FFF2-40B4-BE49-F238E27FC236}">
                  <a16:creationId xmlns:a16="http://schemas.microsoft.com/office/drawing/2014/main" id="{102BC69A-389A-47E5-8A89-5D8B94C1B842}"/>
                </a:ext>
              </a:extLst>
            </p:cNvPr>
            <p:cNvSpPr/>
            <p:nvPr/>
          </p:nvSpPr>
          <p:spPr>
            <a:xfrm rot="16200000">
              <a:off x="2036888" y="6067336"/>
              <a:ext cx="663157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3" name="Rectangle: Rounded Corners 772">
              <a:extLst>
                <a:ext uri="{FF2B5EF4-FFF2-40B4-BE49-F238E27FC236}">
                  <a16:creationId xmlns:a16="http://schemas.microsoft.com/office/drawing/2014/main" id="{BAA217AA-E28C-4568-8B3F-11DECF1AADAF}"/>
                </a:ext>
              </a:extLst>
            </p:cNvPr>
            <p:cNvSpPr/>
            <p:nvPr/>
          </p:nvSpPr>
          <p:spPr>
            <a:xfrm rot="16200000">
              <a:off x="5081535" y="5282841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Rectangle: Rounded Corners 773">
              <a:extLst>
                <a:ext uri="{FF2B5EF4-FFF2-40B4-BE49-F238E27FC236}">
                  <a16:creationId xmlns:a16="http://schemas.microsoft.com/office/drawing/2014/main" id="{D875B6E0-AD14-4241-BB6F-86831CDDB655}"/>
                </a:ext>
              </a:extLst>
            </p:cNvPr>
            <p:cNvSpPr/>
            <p:nvPr/>
          </p:nvSpPr>
          <p:spPr>
            <a:xfrm rot="16200000">
              <a:off x="5078598" y="3698153"/>
              <a:ext cx="681419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5" name="Rectangle: Rounded Corners 774">
              <a:extLst>
                <a:ext uri="{FF2B5EF4-FFF2-40B4-BE49-F238E27FC236}">
                  <a16:creationId xmlns:a16="http://schemas.microsoft.com/office/drawing/2014/main" id="{610D2B58-910A-4DC0-8E0F-ABA11F05E5C8}"/>
                </a:ext>
              </a:extLst>
            </p:cNvPr>
            <p:cNvSpPr/>
            <p:nvPr/>
          </p:nvSpPr>
          <p:spPr>
            <a:xfrm rot="16200000">
              <a:off x="5216669" y="5405942"/>
              <a:ext cx="4172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6" name="Rectangle: Rounded Corners 775">
              <a:extLst>
                <a:ext uri="{FF2B5EF4-FFF2-40B4-BE49-F238E27FC236}">
                  <a16:creationId xmlns:a16="http://schemas.microsoft.com/office/drawing/2014/main" id="{E6DDCC90-A95C-416C-8DA1-B9906FE5CB99}"/>
                </a:ext>
              </a:extLst>
            </p:cNvPr>
            <p:cNvSpPr/>
            <p:nvPr/>
          </p:nvSpPr>
          <p:spPr>
            <a:xfrm rot="16200000">
              <a:off x="5081501" y="4487843"/>
              <a:ext cx="683890" cy="443183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Rectangle: Rounded Corners 776">
              <a:extLst>
                <a:ext uri="{FF2B5EF4-FFF2-40B4-BE49-F238E27FC236}">
                  <a16:creationId xmlns:a16="http://schemas.microsoft.com/office/drawing/2014/main" id="{4FE5F4EC-D049-4D2B-ABB3-3C124D8D1374}"/>
                </a:ext>
              </a:extLst>
            </p:cNvPr>
            <p:cNvSpPr/>
            <p:nvPr/>
          </p:nvSpPr>
          <p:spPr>
            <a:xfrm rot="16200000">
              <a:off x="2795339" y="3695639"/>
              <a:ext cx="683890" cy="443183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Rectangle: Rounded Corners 777">
              <a:extLst>
                <a:ext uri="{FF2B5EF4-FFF2-40B4-BE49-F238E27FC236}">
                  <a16:creationId xmlns:a16="http://schemas.microsoft.com/office/drawing/2014/main" id="{0EF2F752-3024-48C6-8BD5-E527F46B1365}"/>
                </a:ext>
              </a:extLst>
            </p:cNvPr>
            <p:cNvSpPr/>
            <p:nvPr/>
          </p:nvSpPr>
          <p:spPr>
            <a:xfrm rot="16200000">
              <a:off x="2032544" y="5282841"/>
              <a:ext cx="683890" cy="443183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273BD22A-C7C8-4BA1-9680-3A0BAEA27C29}"/>
                </a:ext>
              </a:extLst>
            </p:cNvPr>
            <p:cNvSpPr/>
            <p:nvPr/>
          </p:nvSpPr>
          <p:spPr>
            <a:xfrm rot="16200000">
              <a:off x="5215706" y="4352355"/>
              <a:ext cx="413968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0" name="Rectangle: Rounded Corners 779">
              <a:extLst>
                <a:ext uri="{FF2B5EF4-FFF2-40B4-BE49-F238E27FC236}">
                  <a16:creationId xmlns:a16="http://schemas.microsoft.com/office/drawing/2014/main" id="{22437C9B-5EDA-407E-B13B-335E19E87087}"/>
                </a:ext>
              </a:extLst>
            </p:cNvPr>
            <p:cNvSpPr/>
            <p:nvPr/>
          </p:nvSpPr>
          <p:spPr>
            <a:xfrm rot="16200000">
              <a:off x="2166760" y="5407714"/>
              <a:ext cx="420818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1" name="Rectangle: Rounded Corners 780">
              <a:extLst>
                <a:ext uri="{FF2B5EF4-FFF2-40B4-BE49-F238E27FC236}">
                  <a16:creationId xmlns:a16="http://schemas.microsoft.com/office/drawing/2014/main" id="{8D4044A4-4BAD-4E9B-BB95-71D61552CEB7}"/>
                </a:ext>
              </a:extLst>
            </p:cNvPr>
            <p:cNvSpPr/>
            <p:nvPr/>
          </p:nvSpPr>
          <p:spPr>
            <a:xfrm rot="16200000">
              <a:off x="2909500" y="3576636"/>
              <a:ext cx="45604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2" name="Rectangle: Rounded Corners 781">
              <a:extLst>
                <a:ext uri="{FF2B5EF4-FFF2-40B4-BE49-F238E27FC236}">
                  <a16:creationId xmlns:a16="http://schemas.microsoft.com/office/drawing/2014/main" id="{5D6B6B36-DE8A-4801-A005-F4DE50609DBB}"/>
                </a:ext>
              </a:extLst>
            </p:cNvPr>
            <p:cNvSpPr/>
            <p:nvPr/>
          </p:nvSpPr>
          <p:spPr>
            <a:xfrm rot="16200000">
              <a:off x="3556084" y="3693408"/>
              <a:ext cx="683890" cy="443183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: Rounded Corners 782">
              <a:extLst>
                <a:ext uri="{FF2B5EF4-FFF2-40B4-BE49-F238E27FC236}">
                  <a16:creationId xmlns:a16="http://schemas.microsoft.com/office/drawing/2014/main" id="{4DC3BABC-4DD8-4307-8671-E3139C5E9E90}"/>
                </a:ext>
              </a:extLst>
            </p:cNvPr>
            <p:cNvSpPr/>
            <p:nvPr/>
          </p:nvSpPr>
          <p:spPr>
            <a:xfrm rot="16200000">
              <a:off x="4322938" y="3693408"/>
              <a:ext cx="683890" cy="443183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Rectangle: Rounded Corners 783">
              <a:extLst>
                <a:ext uri="{FF2B5EF4-FFF2-40B4-BE49-F238E27FC236}">
                  <a16:creationId xmlns:a16="http://schemas.microsoft.com/office/drawing/2014/main" id="{F7C14804-8801-4572-887A-09760B4A47BE}"/>
                </a:ext>
              </a:extLst>
            </p:cNvPr>
            <p:cNvSpPr/>
            <p:nvPr/>
          </p:nvSpPr>
          <p:spPr>
            <a:xfrm rot="16200000">
              <a:off x="2032510" y="4487843"/>
              <a:ext cx="683890" cy="443183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: Rounded Corners 784">
              <a:extLst>
                <a:ext uri="{FF2B5EF4-FFF2-40B4-BE49-F238E27FC236}">
                  <a16:creationId xmlns:a16="http://schemas.microsoft.com/office/drawing/2014/main" id="{4160B052-73FA-4FE3-ADC4-B8DC039C1679}"/>
                </a:ext>
              </a:extLst>
            </p:cNvPr>
            <p:cNvSpPr/>
            <p:nvPr/>
          </p:nvSpPr>
          <p:spPr>
            <a:xfrm rot="16200000">
              <a:off x="2795340" y="4487843"/>
              <a:ext cx="683890" cy="443183"/>
            </a:xfrm>
            <a:prstGeom prst="roundRect">
              <a:avLst/>
            </a:prstGeom>
            <a:solidFill>
              <a:srgbClr val="0066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: Rounded Corners 785">
              <a:extLst>
                <a:ext uri="{FF2B5EF4-FFF2-40B4-BE49-F238E27FC236}">
                  <a16:creationId xmlns:a16="http://schemas.microsoft.com/office/drawing/2014/main" id="{E9DA2796-1B43-480F-8003-2AFB08C0ECE6}"/>
                </a:ext>
              </a:extLst>
            </p:cNvPr>
            <p:cNvSpPr/>
            <p:nvPr/>
          </p:nvSpPr>
          <p:spPr>
            <a:xfrm rot="16200000">
              <a:off x="3556085" y="4485612"/>
              <a:ext cx="683890" cy="443183"/>
            </a:xfrm>
            <a:prstGeom prst="roundRect">
              <a:avLst/>
            </a:prstGeom>
            <a:solidFill>
              <a:srgbClr val="FF0066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Rectangle: Rounded Corners 786">
              <a:extLst>
                <a:ext uri="{FF2B5EF4-FFF2-40B4-BE49-F238E27FC236}">
                  <a16:creationId xmlns:a16="http://schemas.microsoft.com/office/drawing/2014/main" id="{BF2E5685-434D-4E62-82D6-0CB9E7FD951E}"/>
                </a:ext>
              </a:extLst>
            </p:cNvPr>
            <p:cNvSpPr/>
            <p:nvPr/>
          </p:nvSpPr>
          <p:spPr>
            <a:xfrm rot="16200000">
              <a:off x="4322939" y="4485612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Rectangle: Rounded Corners 787">
              <a:extLst>
                <a:ext uri="{FF2B5EF4-FFF2-40B4-BE49-F238E27FC236}">
                  <a16:creationId xmlns:a16="http://schemas.microsoft.com/office/drawing/2014/main" id="{BCF2C042-8940-4D0C-8701-4F8B8A350EED}"/>
                </a:ext>
              </a:extLst>
            </p:cNvPr>
            <p:cNvSpPr/>
            <p:nvPr/>
          </p:nvSpPr>
          <p:spPr>
            <a:xfrm rot="16200000">
              <a:off x="2795374" y="5282841"/>
              <a:ext cx="683890" cy="443183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: Rounded Corners 788">
              <a:extLst>
                <a:ext uri="{FF2B5EF4-FFF2-40B4-BE49-F238E27FC236}">
                  <a16:creationId xmlns:a16="http://schemas.microsoft.com/office/drawing/2014/main" id="{ED1FB700-F09E-45FC-996D-C3DF2792C56E}"/>
                </a:ext>
              </a:extLst>
            </p:cNvPr>
            <p:cNvSpPr/>
            <p:nvPr/>
          </p:nvSpPr>
          <p:spPr>
            <a:xfrm rot="16200000">
              <a:off x="3556119" y="5280610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Rectangle: Rounded Corners 789">
              <a:extLst>
                <a:ext uri="{FF2B5EF4-FFF2-40B4-BE49-F238E27FC236}">
                  <a16:creationId xmlns:a16="http://schemas.microsoft.com/office/drawing/2014/main" id="{D1917283-0809-4938-99E6-1938142449E5}"/>
                </a:ext>
              </a:extLst>
            </p:cNvPr>
            <p:cNvSpPr/>
            <p:nvPr/>
          </p:nvSpPr>
          <p:spPr>
            <a:xfrm rot="16200000">
              <a:off x="4322973" y="5280610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Rectangle: Rounded Corners 790">
              <a:extLst>
                <a:ext uri="{FF2B5EF4-FFF2-40B4-BE49-F238E27FC236}">
                  <a16:creationId xmlns:a16="http://schemas.microsoft.com/office/drawing/2014/main" id="{9C69D9D7-8969-4897-8BC4-803506713570}"/>
                </a:ext>
              </a:extLst>
            </p:cNvPr>
            <p:cNvSpPr/>
            <p:nvPr/>
          </p:nvSpPr>
          <p:spPr>
            <a:xfrm rot="16200000">
              <a:off x="2799577" y="6071507"/>
              <a:ext cx="683890" cy="443183"/>
            </a:xfrm>
            <a:prstGeom prst="roundRect">
              <a:avLst/>
            </a:prstGeom>
            <a:solidFill>
              <a:srgbClr val="CC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Rectangle: Rounded Corners 791">
              <a:extLst>
                <a:ext uri="{FF2B5EF4-FFF2-40B4-BE49-F238E27FC236}">
                  <a16:creationId xmlns:a16="http://schemas.microsoft.com/office/drawing/2014/main" id="{262F3195-D705-4379-8CA8-9C05F4611847}"/>
                </a:ext>
              </a:extLst>
            </p:cNvPr>
            <p:cNvSpPr/>
            <p:nvPr/>
          </p:nvSpPr>
          <p:spPr>
            <a:xfrm rot="16200000">
              <a:off x="3560322" y="6069276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20D52826-BCE7-41D2-A8D4-EB9E0761F302}"/>
                </a:ext>
              </a:extLst>
            </p:cNvPr>
            <p:cNvSpPr/>
            <p:nvPr/>
          </p:nvSpPr>
          <p:spPr>
            <a:xfrm rot="16200000">
              <a:off x="4327176" y="6069276"/>
              <a:ext cx="683890" cy="443183"/>
            </a:xfrm>
            <a:prstGeom prst="roundRect">
              <a:avLst/>
            </a:prstGeom>
            <a:solidFill>
              <a:srgbClr val="00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4" name="Group 793">
            <a:extLst>
              <a:ext uri="{FF2B5EF4-FFF2-40B4-BE49-F238E27FC236}">
                <a16:creationId xmlns:a16="http://schemas.microsoft.com/office/drawing/2014/main" id="{31998B14-F2E3-4172-B3FA-A37B659BDB66}"/>
              </a:ext>
            </a:extLst>
          </p:cNvPr>
          <p:cNvGrpSpPr/>
          <p:nvPr/>
        </p:nvGrpSpPr>
        <p:grpSpPr>
          <a:xfrm>
            <a:off x="7839610" y="1334486"/>
            <a:ext cx="3865706" cy="3197251"/>
            <a:chOff x="2667527" y="1223396"/>
            <a:chExt cx="3865706" cy="3197251"/>
          </a:xfrm>
        </p:grpSpPr>
        <p:sp>
          <p:nvSpPr>
            <p:cNvPr id="795" name="Rectangle: Rounded Corners 794">
              <a:extLst>
                <a:ext uri="{FF2B5EF4-FFF2-40B4-BE49-F238E27FC236}">
                  <a16:creationId xmlns:a16="http://schemas.microsoft.com/office/drawing/2014/main" id="{4C8AA074-D413-428E-B2F0-4CB9FA69A871}"/>
                </a:ext>
              </a:extLst>
            </p:cNvPr>
            <p:cNvSpPr/>
            <p:nvPr/>
          </p:nvSpPr>
          <p:spPr>
            <a:xfrm rot="16200000">
              <a:off x="3001754" y="889169"/>
              <a:ext cx="3197251" cy="3865706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4A46D7AB-C0E3-4117-B012-2B0F44D67D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4814" y="2039634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79FE07FF-13BF-4009-A485-718A4AE875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2520" y="126088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BEC13397-3B3D-4249-AE66-B37FDECF5F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09478" y="495935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4F56E616-0ECC-4F1B-8B14-C7D8B2D253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7182" y="-282809"/>
              <a:ext cx="0" cy="343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3309ECFA-9388-4289-9815-3A3C32B374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7193" y="2741759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16AACAAD-6051-4E07-8DA2-900439026B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85394" y="278294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B49CA5B-23C7-4255-8CA5-8361792521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163" y="277007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E2D479B3-2300-4785-AD0C-2748B55681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6300" y="2763460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B2B644DC-E57C-4BF8-BA1D-C792C47B57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84107" y="2783015"/>
              <a:ext cx="2708246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: Rounded Corners 804">
              <a:extLst>
                <a:ext uri="{FF2B5EF4-FFF2-40B4-BE49-F238E27FC236}">
                  <a16:creationId xmlns:a16="http://schemas.microsoft.com/office/drawing/2014/main" id="{4A056F86-0D2A-4AED-A604-1EE74991910B}"/>
                </a:ext>
              </a:extLst>
            </p:cNvPr>
            <p:cNvSpPr/>
            <p:nvPr/>
          </p:nvSpPr>
          <p:spPr>
            <a:xfrm rot="16200000">
              <a:off x="2496295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6" name="Rectangle: Rounded Corners 805">
              <a:extLst>
                <a:ext uri="{FF2B5EF4-FFF2-40B4-BE49-F238E27FC236}">
                  <a16:creationId xmlns:a16="http://schemas.microsoft.com/office/drawing/2014/main" id="{28989709-5D06-4583-AD2B-DE54362E1315}"/>
                </a:ext>
              </a:extLst>
            </p:cNvPr>
            <p:cNvSpPr/>
            <p:nvPr/>
          </p:nvSpPr>
          <p:spPr>
            <a:xfrm rot="16200000">
              <a:off x="2865215" y="1396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F1D6D6BF-49C3-474E-A395-7B25FD022255}"/>
                </a:ext>
              </a:extLst>
            </p:cNvPr>
            <p:cNvSpPr/>
            <p:nvPr/>
          </p:nvSpPr>
          <p:spPr>
            <a:xfrm rot="16200000">
              <a:off x="3258543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8" name="Rectangle: Rounded Corners 807">
              <a:extLst>
                <a:ext uri="{FF2B5EF4-FFF2-40B4-BE49-F238E27FC236}">
                  <a16:creationId xmlns:a16="http://schemas.microsoft.com/office/drawing/2014/main" id="{693AEAC7-5417-4587-A364-202BD3533518}"/>
                </a:ext>
              </a:extLst>
            </p:cNvPr>
            <p:cNvSpPr/>
            <p:nvPr/>
          </p:nvSpPr>
          <p:spPr>
            <a:xfrm rot="16200000">
              <a:off x="4020790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9" name="Rectangle: Rounded Corners 808">
              <a:extLst>
                <a:ext uri="{FF2B5EF4-FFF2-40B4-BE49-F238E27FC236}">
                  <a16:creationId xmlns:a16="http://schemas.microsoft.com/office/drawing/2014/main" id="{3E826211-F6E9-4D61-A2D2-97BD51AAF846}"/>
                </a:ext>
              </a:extLst>
            </p:cNvPr>
            <p:cNvSpPr/>
            <p:nvPr/>
          </p:nvSpPr>
          <p:spPr>
            <a:xfrm rot="16200000">
              <a:off x="4783038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0" name="Rectangle: Rounded Corners 809">
              <a:extLst>
                <a:ext uri="{FF2B5EF4-FFF2-40B4-BE49-F238E27FC236}">
                  <a16:creationId xmlns:a16="http://schemas.microsoft.com/office/drawing/2014/main" id="{3D1E5121-DEF9-4BF9-A70B-7CD0DA929EE4}"/>
                </a:ext>
              </a:extLst>
            </p:cNvPr>
            <p:cNvSpPr/>
            <p:nvPr/>
          </p:nvSpPr>
          <p:spPr>
            <a:xfrm rot="16200000">
              <a:off x="5545286" y="1519388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1" name="Rectangle: Rounded Corners 810">
              <a:extLst>
                <a:ext uri="{FF2B5EF4-FFF2-40B4-BE49-F238E27FC236}">
                  <a16:creationId xmlns:a16="http://schemas.microsoft.com/office/drawing/2014/main" id="{6E5C3AE2-549E-4C4E-846A-0A5098603AA7}"/>
                </a:ext>
              </a:extLst>
            </p:cNvPr>
            <p:cNvSpPr/>
            <p:nvPr/>
          </p:nvSpPr>
          <p:spPr>
            <a:xfrm rot="16200000">
              <a:off x="5914206" y="1396505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Rectangle: Rounded Corners 811">
              <a:extLst>
                <a:ext uri="{FF2B5EF4-FFF2-40B4-BE49-F238E27FC236}">
                  <a16:creationId xmlns:a16="http://schemas.microsoft.com/office/drawing/2014/main" id="{38FC5AD8-91C4-4FBC-AD44-E5B722DF468E}"/>
                </a:ext>
              </a:extLst>
            </p:cNvPr>
            <p:cNvSpPr/>
            <p:nvPr/>
          </p:nvSpPr>
          <p:spPr>
            <a:xfrm rot="16200000">
              <a:off x="2496295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3" name="Rectangle: Rounded Corners 812">
              <a:extLst>
                <a:ext uri="{FF2B5EF4-FFF2-40B4-BE49-F238E27FC236}">
                  <a16:creationId xmlns:a16="http://schemas.microsoft.com/office/drawing/2014/main" id="{3EA49DCC-5F28-48CA-9B61-1447A9D45BBA}"/>
                </a:ext>
              </a:extLst>
            </p:cNvPr>
            <p:cNvSpPr/>
            <p:nvPr/>
          </p:nvSpPr>
          <p:spPr>
            <a:xfrm rot="16200000">
              <a:off x="2865215" y="218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ectangle: Rounded Corners 813">
              <a:extLst>
                <a:ext uri="{FF2B5EF4-FFF2-40B4-BE49-F238E27FC236}">
                  <a16:creationId xmlns:a16="http://schemas.microsoft.com/office/drawing/2014/main" id="{5300A270-9CD8-40A4-93C3-1F104A37946F}"/>
                </a:ext>
              </a:extLst>
            </p:cNvPr>
            <p:cNvSpPr/>
            <p:nvPr/>
          </p:nvSpPr>
          <p:spPr>
            <a:xfrm rot="16200000">
              <a:off x="3258543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5" name="Rectangle: Rounded Corners 814">
              <a:extLst>
                <a:ext uri="{FF2B5EF4-FFF2-40B4-BE49-F238E27FC236}">
                  <a16:creationId xmlns:a16="http://schemas.microsoft.com/office/drawing/2014/main" id="{96169A64-83DA-4D15-B93D-A8B0C6B63CA3}"/>
                </a:ext>
              </a:extLst>
            </p:cNvPr>
            <p:cNvSpPr/>
            <p:nvPr/>
          </p:nvSpPr>
          <p:spPr>
            <a:xfrm rot="16200000">
              <a:off x="3627463" y="218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: Rounded Corners 815">
              <a:extLst>
                <a:ext uri="{FF2B5EF4-FFF2-40B4-BE49-F238E27FC236}">
                  <a16:creationId xmlns:a16="http://schemas.microsoft.com/office/drawing/2014/main" id="{77CE3301-4F11-45E3-9866-894959B2D06C}"/>
                </a:ext>
              </a:extLst>
            </p:cNvPr>
            <p:cNvSpPr/>
            <p:nvPr/>
          </p:nvSpPr>
          <p:spPr>
            <a:xfrm rot="16200000">
              <a:off x="4020790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7" name="Rectangle: Rounded Corners 816">
              <a:extLst>
                <a:ext uri="{FF2B5EF4-FFF2-40B4-BE49-F238E27FC236}">
                  <a16:creationId xmlns:a16="http://schemas.microsoft.com/office/drawing/2014/main" id="{D4FCC0AF-17DC-4724-BEE7-DE542010A5E6}"/>
                </a:ext>
              </a:extLst>
            </p:cNvPr>
            <p:cNvSpPr/>
            <p:nvPr/>
          </p:nvSpPr>
          <p:spPr>
            <a:xfrm rot="16200000">
              <a:off x="4783038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8" name="Rectangle: Rounded Corners 817">
              <a:extLst>
                <a:ext uri="{FF2B5EF4-FFF2-40B4-BE49-F238E27FC236}">
                  <a16:creationId xmlns:a16="http://schemas.microsoft.com/office/drawing/2014/main" id="{0822C2DD-0315-488D-B296-1614B872E391}"/>
                </a:ext>
              </a:extLst>
            </p:cNvPr>
            <p:cNvSpPr/>
            <p:nvPr/>
          </p:nvSpPr>
          <p:spPr>
            <a:xfrm rot="16200000">
              <a:off x="5545286" y="230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9" name="Rectangle: Rounded Corners 818">
              <a:extLst>
                <a:ext uri="{FF2B5EF4-FFF2-40B4-BE49-F238E27FC236}">
                  <a16:creationId xmlns:a16="http://schemas.microsoft.com/office/drawing/2014/main" id="{079B919A-CCBC-4122-B445-35BE34E33D4F}"/>
                </a:ext>
              </a:extLst>
            </p:cNvPr>
            <p:cNvSpPr/>
            <p:nvPr/>
          </p:nvSpPr>
          <p:spPr>
            <a:xfrm rot="16200000">
              <a:off x="2496295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0" name="Rectangle: Rounded Corners 819">
              <a:extLst>
                <a:ext uri="{FF2B5EF4-FFF2-40B4-BE49-F238E27FC236}">
                  <a16:creationId xmlns:a16="http://schemas.microsoft.com/office/drawing/2014/main" id="{73517678-6C92-4293-A684-80579CC75333}"/>
                </a:ext>
              </a:extLst>
            </p:cNvPr>
            <p:cNvSpPr/>
            <p:nvPr/>
          </p:nvSpPr>
          <p:spPr>
            <a:xfrm rot="16200000">
              <a:off x="3258543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1" name="Rectangle: Rounded Corners 820">
              <a:extLst>
                <a:ext uri="{FF2B5EF4-FFF2-40B4-BE49-F238E27FC236}">
                  <a16:creationId xmlns:a16="http://schemas.microsoft.com/office/drawing/2014/main" id="{3183C670-371E-4969-B9C0-DA4F55A2FBFD}"/>
                </a:ext>
              </a:extLst>
            </p:cNvPr>
            <p:cNvSpPr/>
            <p:nvPr/>
          </p:nvSpPr>
          <p:spPr>
            <a:xfrm rot="16200000">
              <a:off x="4020790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2" name="Rectangle: Rounded Corners 821">
              <a:extLst>
                <a:ext uri="{FF2B5EF4-FFF2-40B4-BE49-F238E27FC236}">
                  <a16:creationId xmlns:a16="http://schemas.microsoft.com/office/drawing/2014/main" id="{EDE045D3-94D2-4977-93B8-F0E8EE78F58C}"/>
                </a:ext>
              </a:extLst>
            </p:cNvPr>
            <p:cNvSpPr/>
            <p:nvPr/>
          </p:nvSpPr>
          <p:spPr>
            <a:xfrm rot="16200000">
              <a:off x="4783038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3" name="Rectangle: Rounded Corners 822">
              <a:extLst>
                <a:ext uri="{FF2B5EF4-FFF2-40B4-BE49-F238E27FC236}">
                  <a16:creationId xmlns:a16="http://schemas.microsoft.com/office/drawing/2014/main" id="{669936BF-189C-4083-80BC-1EE4603157B0}"/>
                </a:ext>
              </a:extLst>
            </p:cNvPr>
            <p:cNvSpPr/>
            <p:nvPr/>
          </p:nvSpPr>
          <p:spPr>
            <a:xfrm rot="16200000">
              <a:off x="5545286" y="3099390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4" name="Rectangle: Rounded Corners 823">
              <a:extLst>
                <a:ext uri="{FF2B5EF4-FFF2-40B4-BE49-F238E27FC236}">
                  <a16:creationId xmlns:a16="http://schemas.microsoft.com/office/drawing/2014/main" id="{CB9AD20D-7A2C-4F1A-AB02-8F51988A0182}"/>
                </a:ext>
              </a:extLst>
            </p:cNvPr>
            <p:cNvSpPr/>
            <p:nvPr/>
          </p:nvSpPr>
          <p:spPr>
            <a:xfrm rot="16200000">
              <a:off x="2496295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5" name="Rectangle: Rounded Corners 824">
              <a:extLst>
                <a:ext uri="{FF2B5EF4-FFF2-40B4-BE49-F238E27FC236}">
                  <a16:creationId xmlns:a16="http://schemas.microsoft.com/office/drawing/2014/main" id="{B7C59B03-A063-4976-B400-D20CA50C86A6}"/>
                </a:ext>
              </a:extLst>
            </p:cNvPr>
            <p:cNvSpPr/>
            <p:nvPr/>
          </p:nvSpPr>
          <p:spPr>
            <a:xfrm rot="16200000">
              <a:off x="3258543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6" name="Rectangle: Rounded Corners 825">
              <a:extLst>
                <a:ext uri="{FF2B5EF4-FFF2-40B4-BE49-F238E27FC236}">
                  <a16:creationId xmlns:a16="http://schemas.microsoft.com/office/drawing/2014/main" id="{6BCA6219-CCEE-4BC1-80B4-A42CB0C12F7C}"/>
                </a:ext>
              </a:extLst>
            </p:cNvPr>
            <p:cNvSpPr/>
            <p:nvPr/>
          </p:nvSpPr>
          <p:spPr>
            <a:xfrm rot="16200000">
              <a:off x="3627463" y="3766506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Rectangle: Rounded Corners 826">
              <a:extLst>
                <a:ext uri="{FF2B5EF4-FFF2-40B4-BE49-F238E27FC236}">
                  <a16:creationId xmlns:a16="http://schemas.microsoft.com/office/drawing/2014/main" id="{8934D08A-A628-4C7D-9764-C630B546D673}"/>
                </a:ext>
              </a:extLst>
            </p:cNvPr>
            <p:cNvSpPr/>
            <p:nvPr/>
          </p:nvSpPr>
          <p:spPr>
            <a:xfrm rot="16200000">
              <a:off x="4020790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8" name="Rectangle: Rounded Corners 827">
              <a:extLst>
                <a:ext uri="{FF2B5EF4-FFF2-40B4-BE49-F238E27FC236}">
                  <a16:creationId xmlns:a16="http://schemas.microsoft.com/office/drawing/2014/main" id="{389AF797-3B8D-44C9-86BF-666C3FBC64D0}"/>
                </a:ext>
              </a:extLst>
            </p:cNvPr>
            <p:cNvSpPr/>
            <p:nvPr/>
          </p:nvSpPr>
          <p:spPr>
            <a:xfrm rot="16200000">
              <a:off x="4783038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9" name="Rectangle: Rounded Corners 828">
              <a:extLst>
                <a:ext uri="{FF2B5EF4-FFF2-40B4-BE49-F238E27FC236}">
                  <a16:creationId xmlns:a16="http://schemas.microsoft.com/office/drawing/2014/main" id="{751AF835-226A-495C-BD0A-1AF42EA6EEB5}"/>
                </a:ext>
              </a:extLst>
            </p:cNvPr>
            <p:cNvSpPr/>
            <p:nvPr/>
          </p:nvSpPr>
          <p:spPr>
            <a:xfrm rot="16200000">
              <a:off x="5545286" y="3889389"/>
              <a:ext cx="694342" cy="2078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0" name="Double Wave 829">
              <a:extLst>
                <a:ext uri="{FF2B5EF4-FFF2-40B4-BE49-F238E27FC236}">
                  <a16:creationId xmlns:a16="http://schemas.microsoft.com/office/drawing/2014/main" id="{C28B8057-2EA2-4D67-AEFC-EA4A1BA8B2EB}"/>
                </a:ext>
              </a:extLst>
            </p:cNvPr>
            <p:cNvSpPr/>
            <p:nvPr/>
          </p:nvSpPr>
          <p:spPr>
            <a:xfrm rot="5400000">
              <a:off x="2594893" y="15744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Double Wave 830">
              <a:extLst>
                <a:ext uri="{FF2B5EF4-FFF2-40B4-BE49-F238E27FC236}">
                  <a16:creationId xmlns:a16="http://schemas.microsoft.com/office/drawing/2014/main" id="{F482B557-0A40-48BB-8490-07A8905DD502}"/>
                </a:ext>
              </a:extLst>
            </p:cNvPr>
            <p:cNvSpPr/>
            <p:nvPr/>
          </p:nvSpPr>
          <p:spPr>
            <a:xfrm rot="5400000">
              <a:off x="259489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Double Wave 831">
              <a:extLst>
                <a:ext uri="{FF2B5EF4-FFF2-40B4-BE49-F238E27FC236}">
                  <a16:creationId xmlns:a16="http://schemas.microsoft.com/office/drawing/2014/main" id="{68EC6242-60FE-46DC-838F-CD41194AA29A}"/>
                </a:ext>
              </a:extLst>
            </p:cNvPr>
            <p:cNvSpPr/>
            <p:nvPr/>
          </p:nvSpPr>
          <p:spPr>
            <a:xfrm rot="5400000">
              <a:off x="335909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Double Wave 832">
              <a:extLst>
                <a:ext uri="{FF2B5EF4-FFF2-40B4-BE49-F238E27FC236}">
                  <a16:creationId xmlns:a16="http://schemas.microsoft.com/office/drawing/2014/main" id="{80557232-E478-468B-957E-D980812EC09F}"/>
                </a:ext>
              </a:extLst>
            </p:cNvPr>
            <p:cNvSpPr/>
            <p:nvPr/>
          </p:nvSpPr>
          <p:spPr>
            <a:xfrm rot="5400000">
              <a:off x="3359095" y="156300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Double Wave 833">
              <a:extLst>
                <a:ext uri="{FF2B5EF4-FFF2-40B4-BE49-F238E27FC236}">
                  <a16:creationId xmlns:a16="http://schemas.microsoft.com/office/drawing/2014/main" id="{7E3C5B3D-59EE-44F2-BD99-1C2BFE3DB1AE}"/>
                </a:ext>
              </a:extLst>
            </p:cNvPr>
            <p:cNvSpPr/>
            <p:nvPr/>
          </p:nvSpPr>
          <p:spPr>
            <a:xfrm rot="5400000">
              <a:off x="4114485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Double Wave 834">
              <a:extLst>
                <a:ext uri="{FF2B5EF4-FFF2-40B4-BE49-F238E27FC236}">
                  <a16:creationId xmlns:a16="http://schemas.microsoft.com/office/drawing/2014/main" id="{5013035A-B8B6-40B0-A2D2-F97CB9A03A72}"/>
                </a:ext>
              </a:extLst>
            </p:cNvPr>
            <p:cNvSpPr/>
            <p:nvPr/>
          </p:nvSpPr>
          <p:spPr>
            <a:xfrm rot="5400000">
              <a:off x="5644823" y="156681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Double Wave 835">
              <a:extLst>
                <a:ext uri="{FF2B5EF4-FFF2-40B4-BE49-F238E27FC236}">
                  <a16:creationId xmlns:a16="http://schemas.microsoft.com/office/drawing/2014/main" id="{53CAF830-26F5-4D1A-B4E1-5E7B98C169B3}"/>
                </a:ext>
              </a:extLst>
            </p:cNvPr>
            <p:cNvSpPr/>
            <p:nvPr/>
          </p:nvSpPr>
          <p:spPr>
            <a:xfrm rot="5400000">
              <a:off x="5644823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Double Wave 836">
              <a:extLst>
                <a:ext uri="{FF2B5EF4-FFF2-40B4-BE49-F238E27FC236}">
                  <a16:creationId xmlns:a16="http://schemas.microsoft.com/office/drawing/2014/main" id="{B979978F-941A-4370-9DA6-CB4E4E0A1EC5}"/>
                </a:ext>
              </a:extLst>
            </p:cNvPr>
            <p:cNvSpPr/>
            <p:nvPr/>
          </p:nvSpPr>
          <p:spPr>
            <a:xfrm rot="5400000">
              <a:off x="4880102" y="155919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Double Wave 837">
              <a:extLst>
                <a:ext uri="{FF2B5EF4-FFF2-40B4-BE49-F238E27FC236}">
                  <a16:creationId xmlns:a16="http://schemas.microsoft.com/office/drawing/2014/main" id="{C7442EBF-CA95-4297-A4DF-E76902E4EC58}"/>
                </a:ext>
              </a:extLst>
            </p:cNvPr>
            <p:cNvSpPr/>
            <p:nvPr/>
          </p:nvSpPr>
          <p:spPr>
            <a:xfrm rot="5400000">
              <a:off x="4880102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Double Wave 838">
              <a:extLst>
                <a:ext uri="{FF2B5EF4-FFF2-40B4-BE49-F238E27FC236}">
                  <a16:creationId xmlns:a16="http://schemas.microsoft.com/office/drawing/2014/main" id="{AC05965F-E087-4E51-8E6F-883AFA882C17}"/>
                </a:ext>
              </a:extLst>
            </p:cNvPr>
            <p:cNvSpPr/>
            <p:nvPr/>
          </p:nvSpPr>
          <p:spPr>
            <a:xfrm rot="5400000">
              <a:off x="4114485" y="234172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Double Wave 839">
              <a:extLst>
                <a:ext uri="{FF2B5EF4-FFF2-40B4-BE49-F238E27FC236}">
                  <a16:creationId xmlns:a16="http://schemas.microsoft.com/office/drawing/2014/main" id="{DD2039D7-6982-4D27-B2A5-7C31F7EF8C5E}"/>
                </a:ext>
              </a:extLst>
            </p:cNvPr>
            <p:cNvSpPr/>
            <p:nvPr/>
          </p:nvSpPr>
          <p:spPr>
            <a:xfrm rot="5400000">
              <a:off x="2594893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Double Wave 840">
              <a:extLst>
                <a:ext uri="{FF2B5EF4-FFF2-40B4-BE49-F238E27FC236}">
                  <a16:creationId xmlns:a16="http://schemas.microsoft.com/office/drawing/2014/main" id="{32D34D82-BD95-4B2C-A347-0A156A133641}"/>
                </a:ext>
              </a:extLst>
            </p:cNvPr>
            <p:cNvSpPr/>
            <p:nvPr/>
          </p:nvSpPr>
          <p:spPr>
            <a:xfrm rot="5400000">
              <a:off x="259489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Double Wave 841">
              <a:extLst>
                <a:ext uri="{FF2B5EF4-FFF2-40B4-BE49-F238E27FC236}">
                  <a16:creationId xmlns:a16="http://schemas.microsoft.com/office/drawing/2014/main" id="{CCCB5F91-EAA1-4479-B7A8-32E312E16667}"/>
                </a:ext>
              </a:extLst>
            </p:cNvPr>
            <p:cNvSpPr/>
            <p:nvPr/>
          </p:nvSpPr>
          <p:spPr>
            <a:xfrm rot="5400000">
              <a:off x="3359095" y="392383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Double Wave 842">
              <a:extLst>
                <a:ext uri="{FF2B5EF4-FFF2-40B4-BE49-F238E27FC236}">
                  <a16:creationId xmlns:a16="http://schemas.microsoft.com/office/drawing/2014/main" id="{EB59F1A7-A3AE-43C5-A21D-F280AC3CCB1D}"/>
                </a:ext>
              </a:extLst>
            </p:cNvPr>
            <p:cNvSpPr/>
            <p:nvPr/>
          </p:nvSpPr>
          <p:spPr>
            <a:xfrm rot="5400000">
              <a:off x="335909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Double Wave 843">
              <a:extLst>
                <a:ext uri="{FF2B5EF4-FFF2-40B4-BE49-F238E27FC236}">
                  <a16:creationId xmlns:a16="http://schemas.microsoft.com/office/drawing/2014/main" id="{59FE3C1E-5544-4254-80A7-7EF8FAFCE072}"/>
                </a:ext>
              </a:extLst>
            </p:cNvPr>
            <p:cNvSpPr/>
            <p:nvPr/>
          </p:nvSpPr>
          <p:spPr>
            <a:xfrm rot="5400000">
              <a:off x="4114485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Double Wave 844">
              <a:extLst>
                <a:ext uri="{FF2B5EF4-FFF2-40B4-BE49-F238E27FC236}">
                  <a16:creationId xmlns:a16="http://schemas.microsoft.com/office/drawing/2014/main" id="{5A062E6D-0994-4D2D-9DFC-31563EDAEBB7}"/>
                </a:ext>
              </a:extLst>
            </p:cNvPr>
            <p:cNvSpPr/>
            <p:nvPr/>
          </p:nvSpPr>
          <p:spPr>
            <a:xfrm rot="5400000">
              <a:off x="5644823" y="391621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Double Wave 845">
              <a:extLst>
                <a:ext uri="{FF2B5EF4-FFF2-40B4-BE49-F238E27FC236}">
                  <a16:creationId xmlns:a16="http://schemas.microsoft.com/office/drawing/2014/main" id="{BAE24684-FC93-4D32-B13D-6830A0F4E5B4}"/>
                </a:ext>
              </a:extLst>
            </p:cNvPr>
            <p:cNvSpPr/>
            <p:nvPr/>
          </p:nvSpPr>
          <p:spPr>
            <a:xfrm rot="5400000">
              <a:off x="4880102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Double Wave 846">
              <a:extLst>
                <a:ext uri="{FF2B5EF4-FFF2-40B4-BE49-F238E27FC236}">
                  <a16:creationId xmlns:a16="http://schemas.microsoft.com/office/drawing/2014/main" id="{E3DD0835-11FC-4741-99BF-8AA08B6C71F4}"/>
                </a:ext>
              </a:extLst>
            </p:cNvPr>
            <p:cNvSpPr/>
            <p:nvPr/>
          </p:nvSpPr>
          <p:spPr>
            <a:xfrm rot="5400000">
              <a:off x="4880102" y="392002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Double Wave 847">
              <a:extLst>
                <a:ext uri="{FF2B5EF4-FFF2-40B4-BE49-F238E27FC236}">
                  <a16:creationId xmlns:a16="http://schemas.microsoft.com/office/drawing/2014/main" id="{263ACDC8-C2A8-4D6E-ACD7-216B748B018E}"/>
                </a:ext>
              </a:extLst>
            </p:cNvPr>
            <p:cNvSpPr/>
            <p:nvPr/>
          </p:nvSpPr>
          <p:spPr>
            <a:xfrm rot="5400000">
              <a:off x="4114485" y="3920022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Double Wave 848">
              <a:extLst>
                <a:ext uri="{FF2B5EF4-FFF2-40B4-BE49-F238E27FC236}">
                  <a16:creationId xmlns:a16="http://schemas.microsoft.com/office/drawing/2014/main" id="{D36A9FAA-FC56-4607-B630-AF6A43EB0768}"/>
                </a:ext>
              </a:extLst>
            </p:cNvPr>
            <p:cNvSpPr/>
            <p:nvPr/>
          </p:nvSpPr>
          <p:spPr>
            <a:xfrm rot="5400000">
              <a:off x="5644823" y="312712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Rectangle: Rounded Corners 849">
              <a:extLst>
                <a:ext uri="{FF2B5EF4-FFF2-40B4-BE49-F238E27FC236}">
                  <a16:creationId xmlns:a16="http://schemas.microsoft.com/office/drawing/2014/main" id="{E49BEF23-9C9E-4E99-ADED-C5AD21DB26DF}"/>
                </a:ext>
              </a:extLst>
            </p:cNvPr>
            <p:cNvSpPr/>
            <p:nvPr/>
          </p:nvSpPr>
          <p:spPr>
            <a:xfrm rot="16200000">
              <a:off x="2867184" y="1394537"/>
              <a:ext cx="67995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1" name="Rectangle: Rounded Corners 850">
              <a:extLst>
                <a:ext uri="{FF2B5EF4-FFF2-40B4-BE49-F238E27FC236}">
                  <a16:creationId xmlns:a16="http://schemas.microsoft.com/office/drawing/2014/main" id="{0053021B-7EE9-42AC-8E8A-51BCCC0C8F62}"/>
                </a:ext>
              </a:extLst>
            </p:cNvPr>
            <p:cNvSpPr/>
            <p:nvPr/>
          </p:nvSpPr>
          <p:spPr>
            <a:xfrm rot="16200000">
              <a:off x="5914097" y="3780138"/>
              <a:ext cx="677528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2" name="Rectangle: Rounded Corners 851">
              <a:extLst>
                <a:ext uri="{FF2B5EF4-FFF2-40B4-BE49-F238E27FC236}">
                  <a16:creationId xmlns:a16="http://schemas.microsoft.com/office/drawing/2014/main" id="{D669AEC1-37E8-4CFE-B048-B9DC9195A7A7}"/>
                </a:ext>
              </a:extLst>
            </p:cNvPr>
            <p:cNvSpPr/>
            <p:nvPr/>
          </p:nvSpPr>
          <p:spPr>
            <a:xfrm rot="16200000">
              <a:off x="2865216" y="2186491"/>
              <a:ext cx="683890" cy="443183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3" name="Rectangle: Rounded Corners 852">
              <a:extLst>
                <a:ext uri="{FF2B5EF4-FFF2-40B4-BE49-F238E27FC236}">
                  <a16:creationId xmlns:a16="http://schemas.microsoft.com/office/drawing/2014/main" id="{EF039E34-660F-4CED-9821-C648F4286089}"/>
                </a:ext>
              </a:extLst>
            </p:cNvPr>
            <p:cNvSpPr/>
            <p:nvPr/>
          </p:nvSpPr>
          <p:spPr>
            <a:xfrm rot="16200000">
              <a:off x="2866721" y="2978000"/>
              <a:ext cx="680880" cy="443183"/>
            </a:xfrm>
            <a:prstGeom prst="roundRect">
              <a:avLst/>
            </a:prstGeom>
            <a:solidFill>
              <a:srgbClr val="CC66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4" name="Rectangle: Rounded Corners 853">
              <a:extLst>
                <a:ext uri="{FF2B5EF4-FFF2-40B4-BE49-F238E27FC236}">
                  <a16:creationId xmlns:a16="http://schemas.microsoft.com/office/drawing/2014/main" id="{FC0BE77C-E27A-4593-A5FA-875AF39EA85D}"/>
                </a:ext>
              </a:extLst>
            </p:cNvPr>
            <p:cNvSpPr/>
            <p:nvPr/>
          </p:nvSpPr>
          <p:spPr>
            <a:xfrm rot="16200000">
              <a:off x="3698379" y="2253272"/>
              <a:ext cx="683890" cy="310343"/>
            </a:xfrm>
            <a:prstGeom prst="roundRect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5" name="Rectangle: Rounded Corners 854">
              <a:extLst>
                <a:ext uri="{FF2B5EF4-FFF2-40B4-BE49-F238E27FC236}">
                  <a16:creationId xmlns:a16="http://schemas.microsoft.com/office/drawing/2014/main" id="{F8AAA72C-8210-4599-8644-A228DC940E12}"/>
                </a:ext>
              </a:extLst>
            </p:cNvPr>
            <p:cNvSpPr/>
            <p:nvPr/>
          </p:nvSpPr>
          <p:spPr>
            <a:xfrm rot="16200000">
              <a:off x="3508630" y="2304506"/>
              <a:ext cx="683890" cy="207875"/>
            </a:xfrm>
            <a:prstGeom prst="roundRect">
              <a:avLst/>
            </a:prstGeom>
            <a:solidFill>
              <a:srgbClr val="0066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6" name="Rectangle: Rounded Corners 855">
              <a:extLst>
                <a:ext uri="{FF2B5EF4-FFF2-40B4-BE49-F238E27FC236}">
                  <a16:creationId xmlns:a16="http://schemas.microsoft.com/office/drawing/2014/main" id="{CE135E74-F8EC-49F6-88F5-879B3733B97E}"/>
                </a:ext>
              </a:extLst>
            </p:cNvPr>
            <p:cNvSpPr/>
            <p:nvPr/>
          </p:nvSpPr>
          <p:spPr>
            <a:xfrm rot="16200000">
              <a:off x="3740477" y="2861244"/>
              <a:ext cx="463723" cy="443183"/>
            </a:xfrm>
            <a:prstGeom prst="roundRect">
              <a:avLst/>
            </a:prstGeom>
            <a:solidFill>
              <a:srgbClr val="FFCC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7" name="Rectangle: Rounded Corners 856">
              <a:extLst>
                <a:ext uri="{FF2B5EF4-FFF2-40B4-BE49-F238E27FC236}">
                  <a16:creationId xmlns:a16="http://schemas.microsoft.com/office/drawing/2014/main" id="{3DB8966B-6E5F-40DF-B13F-C65DE47829B1}"/>
                </a:ext>
              </a:extLst>
            </p:cNvPr>
            <p:cNvSpPr/>
            <p:nvPr/>
          </p:nvSpPr>
          <p:spPr>
            <a:xfrm rot="16200000">
              <a:off x="3626093" y="3764190"/>
              <a:ext cx="686395" cy="445306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8" name="Rectangle: Rounded Corners 857">
              <a:extLst>
                <a:ext uri="{FF2B5EF4-FFF2-40B4-BE49-F238E27FC236}">
                  <a16:creationId xmlns:a16="http://schemas.microsoft.com/office/drawing/2014/main" id="{668AB458-D958-45E2-8F8F-1E2698CDA40D}"/>
                </a:ext>
              </a:extLst>
            </p:cNvPr>
            <p:cNvSpPr/>
            <p:nvPr/>
          </p:nvSpPr>
          <p:spPr>
            <a:xfrm rot="16200000">
              <a:off x="2873733" y="3769771"/>
              <a:ext cx="663157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9" name="Rectangle: Rounded Corners 858">
              <a:extLst>
                <a:ext uri="{FF2B5EF4-FFF2-40B4-BE49-F238E27FC236}">
                  <a16:creationId xmlns:a16="http://schemas.microsoft.com/office/drawing/2014/main" id="{C81D3FC6-C944-4D25-9882-13B1D09C3977}"/>
                </a:ext>
              </a:extLst>
            </p:cNvPr>
            <p:cNvSpPr/>
            <p:nvPr/>
          </p:nvSpPr>
          <p:spPr>
            <a:xfrm rot="16200000">
              <a:off x="2983176" y="3095893"/>
              <a:ext cx="681353" cy="207872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Rectangle: Rounded Corners 859">
              <a:extLst>
                <a:ext uri="{FF2B5EF4-FFF2-40B4-BE49-F238E27FC236}">
                  <a16:creationId xmlns:a16="http://schemas.microsoft.com/office/drawing/2014/main" id="{26DB404D-8B84-4CA8-9166-96BC2A2DAB27}"/>
                </a:ext>
              </a:extLst>
            </p:cNvPr>
            <p:cNvSpPr/>
            <p:nvPr/>
          </p:nvSpPr>
          <p:spPr>
            <a:xfrm rot="16200000">
              <a:off x="4394255" y="3768510"/>
              <a:ext cx="681353" cy="436635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1" name="Rectangle: Rounded Corners 860">
              <a:extLst>
                <a:ext uri="{FF2B5EF4-FFF2-40B4-BE49-F238E27FC236}">
                  <a16:creationId xmlns:a16="http://schemas.microsoft.com/office/drawing/2014/main" id="{C4AB8E6B-2F59-4D6C-BE73-ACA6D422C498}"/>
                </a:ext>
              </a:extLst>
            </p:cNvPr>
            <p:cNvSpPr/>
            <p:nvPr/>
          </p:nvSpPr>
          <p:spPr>
            <a:xfrm rot="16200000">
              <a:off x="5054662" y="3907102"/>
              <a:ext cx="642109" cy="207873"/>
            </a:xfrm>
            <a:prstGeom prst="roundRect">
              <a:avLst/>
            </a:prstGeom>
            <a:solidFill>
              <a:srgbClr val="99FF66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2" name="Rectangle: Rounded Corners 861">
              <a:extLst>
                <a:ext uri="{FF2B5EF4-FFF2-40B4-BE49-F238E27FC236}">
                  <a16:creationId xmlns:a16="http://schemas.microsoft.com/office/drawing/2014/main" id="{2EC39B21-AF8A-4950-B8DB-9D5E118D38A6}"/>
                </a:ext>
              </a:extLst>
            </p:cNvPr>
            <p:cNvSpPr/>
            <p:nvPr/>
          </p:nvSpPr>
          <p:spPr>
            <a:xfrm rot="16200000">
              <a:off x="5211571" y="3829825"/>
              <a:ext cx="677397" cy="323033"/>
            </a:xfrm>
            <a:prstGeom prst="roundRect">
              <a:avLst/>
            </a:prstGeom>
            <a:solidFill>
              <a:srgbClr val="66FF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Rectangle: Rounded Corners 862">
              <a:extLst>
                <a:ext uri="{FF2B5EF4-FFF2-40B4-BE49-F238E27FC236}">
                  <a16:creationId xmlns:a16="http://schemas.microsoft.com/office/drawing/2014/main" id="{9A219C71-B1D8-4861-A456-02EB4867C12B}"/>
                </a:ext>
              </a:extLst>
            </p:cNvPr>
            <p:cNvSpPr/>
            <p:nvPr/>
          </p:nvSpPr>
          <p:spPr>
            <a:xfrm rot="16200000">
              <a:off x="5155630" y="2975508"/>
              <a:ext cx="670306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4" name="Rectangle: Rounded Corners 863">
              <a:extLst>
                <a:ext uri="{FF2B5EF4-FFF2-40B4-BE49-F238E27FC236}">
                  <a16:creationId xmlns:a16="http://schemas.microsoft.com/office/drawing/2014/main" id="{5A2FF58F-E943-4194-A80B-1ED186A85E70}"/>
                </a:ext>
              </a:extLst>
            </p:cNvPr>
            <p:cNvSpPr/>
            <p:nvPr/>
          </p:nvSpPr>
          <p:spPr>
            <a:xfrm rot="16200000">
              <a:off x="5356314" y="3567467"/>
              <a:ext cx="271657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5" name="Rectangle: Rounded Corners 864">
              <a:extLst>
                <a:ext uri="{FF2B5EF4-FFF2-40B4-BE49-F238E27FC236}">
                  <a16:creationId xmlns:a16="http://schemas.microsoft.com/office/drawing/2014/main" id="{2EF6A97C-B63E-4AAD-90CC-35B7F4082892}"/>
                </a:ext>
              </a:extLst>
            </p:cNvPr>
            <p:cNvSpPr/>
            <p:nvPr/>
          </p:nvSpPr>
          <p:spPr>
            <a:xfrm rot="16200000">
              <a:off x="4499562" y="3884183"/>
              <a:ext cx="689418" cy="20787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6" name="Rectangle: Rounded Corners 865">
              <a:extLst>
                <a:ext uri="{FF2B5EF4-FFF2-40B4-BE49-F238E27FC236}">
                  <a16:creationId xmlns:a16="http://schemas.microsoft.com/office/drawing/2014/main" id="{19D1516F-67F9-4B14-8E37-C9AEA5257CDD}"/>
                </a:ext>
              </a:extLst>
            </p:cNvPr>
            <p:cNvSpPr/>
            <p:nvPr/>
          </p:nvSpPr>
          <p:spPr>
            <a:xfrm rot="16200000">
              <a:off x="5973101" y="3039157"/>
              <a:ext cx="686029" cy="316677"/>
            </a:xfrm>
            <a:prstGeom prst="roundRect">
              <a:avLst/>
            </a:prstGeom>
            <a:solidFill>
              <a:srgbClr val="0099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7" name="Rectangle: Rounded Corners 866">
              <a:extLst>
                <a:ext uri="{FF2B5EF4-FFF2-40B4-BE49-F238E27FC236}">
                  <a16:creationId xmlns:a16="http://schemas.microsoft.com/office/drawing/2014/main" id="{BD6E0E23-47B3-4E28-BCAD-E4473BA4CA6D}"/>
                </a:ext>
              </a:extLst>
            </p:cNvPr>
            <p:cNvSpPr/>
            <p:nvPr/>
          </p:nvSpPr>
          <p:spPr>
            <a:xfrm rot="16200000">
              <a:off x="5820984" y="3070057"/>
              <a:ext cx="639553" cy="207872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8" name="Rectangle: Rounded Corners 867">
              <a:extLst>
                <a:ext uri="{FF2B5EF4-FFF2-40B4-BE49-F238E27FC236}">
                  <a16:creationId xmlns:a16="http://schemas.microsoft.com/office/drawing/2014/main" id="{C81DE6CA-C84C-4529-9CA4-DAFBA2E2FAC6}"/>
                </a:ext>
              </a:extLst>
            </p:cNvPr>
            <p:cNvSpPr/>
            <p:nvPr/>
          </p:nvSpPr>
          <p:spPr>
            <a:xfrm rot="16200000">
              <a:off x="5264602" y="1512013"/>
              <a:ext cx="446577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9" name="Rectangle: Rounded Corners 868">
              <a:extLst>
                <a:ext uri="{FF2B5EF4-FFF2-40B4-BE49-F238E27FC236}">
                  <a16:creationId xmlns:a16="http://schemas.microsoft.com/office/drawing/2014/main" id="{033FBC32-7746-41B5-B239-9AED5039F31D}"/>
                </a:ext>
              </a:extLst>
            </p:cNvPr>
            <p:cNvSpPr/>
            <p:nvPr/>
          </p:nvSpPr>
          <p:spPr>
            <a:xfrm rot="16200000">
              <a:off x="5267368" y="1284394"/>
              <a:ext cx="446577" cy="442010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0" name="Rectangle: Rounded Corners 869">
              <a:extLst>
                <a:ext uri="{FF2B5EF4-FFF2-40B4-BE49-F238E27FC236}">
                  <a16:creationId xmlns:a16="http://schemas.microsoft.com/office/drawing/2014/main" id="{E23A89B5-E213-4158-9FC2-1CDF2A20E301}"/>
                </a:ext>
              </a:extLst>
            </p:cNvPr>
            <p:cNvSpPr/>
            <p:nvPr/>
          </p:nvSpPr>
          <p:spPr>
            <a:xfrm rot="16200000">
              <a:off x="3576481" y="1448466"/>
              <a:ext cx="679975" cy="339513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1" name="Rectangle: Rounded Corners 870">
              <a:extLst>
                <a:ext uri="{FF2B5EF4-FFF2-40B4-BE49-F238E27FC236}">
                  <a16:creationId xmlns:a16="http://schemas.microsoft.com/office/drawing/2014/main" id="{12A0C863-7008-4CE7-866F-BE14C3D1B2DF}"/>
                </a:ext>
              </a:extLst>
            </p:cNvPr>
            <p:cNvSpPr/>
            <p:nvPr/>
          </p:nvSpPr>
          <p:spPr>
            <a:xfrm rot="16200000">
              <a:off x="4392438" y="1403327"/>
              <a:ext cx="679975" cy="431627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2" name="Rectangle: Rounded Corners 871">
              <a:extLst>
                <a:ext uri="{FF2B5EF4-FFF2-40B4-BE49-F238E27FC236}">
                  <a16:creationId xmlns:a16="http://schemas.microsoft.com/office/drawing/2014/main" id="{4B7ABCAF-64B6-4BE9-837B-F00A14115BE2}"/>
                </a:ext>
              </a:extLst>
            </p:cNvPr>
            <p:cNvSpPr/>
            <p:nvPr/>
          </p:nvSpPr>
          <p:spPr>
            <a:xfrm rot="16200000">
              <a:off x="3726487" y="1502453"/>
              <a:ext cx="686559" cy="230501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3" name="Rectangle: Rounded Corners 872">
              <a:extLst>
                <a:ext uri="{FF2B5EF4-FFF2-40B4-BE49-F238E27FC236}">
                  <a16:creationId xmlns:a16="http://schemas.microsoft.com/office/drawing/2014/main" id="{D2863665-0CB0-4CAD-9217-0566E3E92050}"/>
                </a:ext>
              </a:extLst>
            </p:cNvPr>
            <p:cNvSpPr/>
            <p:nvPr/>
          </p:nvSpPr>
          <p:spPr>
            <a:xfrm rot="16200000">
              <a:off x="4358108" y="2223049"/>
              <a:ext cx="678345" cy="370474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4" name="Rectangle: Rounded Corners 873">
              <a:extLst>
                <a:ext uri="{FF2B5EF4-FFF2-40B4-BE49-F238E27FC236}">
                  <a16:creationId xmlns:a16="http://schemas.microsoft.com/office/drawing/2014/main" id="{740E5469-3214-4CDB-92BB-01557DF75AC5}"/>
                </a:ext>
              </a:extLst>
            </p:cNvPr>
            <p:cNvSpPr/>
            <p:nvPr/>
          </p:nvSpPr>
          <p:spPr>
            <a:xfrm rot="16200000">
              <a:off x="4506661" y="2301373"/>
              <a:ext cx="678346" cy="207872"/>
            </a:xfrm>
            <a:prstGeom prst="roundRect">
              <a:avLst/>
            </a:prstGeom>
            <a:solidFill>
              <a:srgbClr val="FF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5" name="Rectangle: Rounded Corners 874">
              <a:extLst>
                <a:ext uri="{FF2B5EF4-FFF2-40B4-BE49-F238E27FC236}">
                  <a16:creationId xmlns:a16="http://schemas.microsoft.com/office/drawing/2014/main" id="{C5F74910-485D-4E82-9E69-8C6431AA03F6}"/>
                </a:ext>
              </a:extLst>
            </p:cNvPr>
            <p:cNvSpPr/>
            <p:nvPr/>
          </p:nvSpPr>
          <p:spPr>
            <a:xfrm rot="16200000">
              <a:off x="3846254" y="2967563"/>
              <a:ext cx="461107" cy="233160"/>
            </a:xfrm>
            <a:prstGeom prst="roundRect">
              <a:avLst/>
            </a:prstGeom>
            <a:solidFill>
              <a:srgbClr val="FFFF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6" name="Rectangle: Rounded Corners 875">
              <a:extLst>
                <a:ext uri="{FF2B5EF4-FFF2-40B4-BE49-F238E27FC236}">
                  <a16:creationId xmlns:a16="http://schemas.microsoft.com/office/drawing/2014/main" id="{BEAA1C98-ACB2-4C1D-ADB0-9B092E5F16CC}"/>
                </a:ext>
              </a:extLst>
            </p:cNvPr>
            <p:cNvSpPr/>
            <p:nvPr/>
          </p:nvSpPr>
          <p:spPr>
            <a:xfrm rot="16200000">
              <a:off x="5910202" y="2187381"/>
              <a:ext cx="681419" cy="442010"/>
            </a:xfrm>
            <a:prstGeom prst="roundRect">
              <a:avLst/>
            </a:prstGeom>
            <a:solidFill>
              <a:srgbClr val="FF99CC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7" name="Rectangle: Rounded Corners 876">
              <a:extLst>
                <a:ext uri="{FF2B5EF4-FFF2-40B4-BE49-F238E27FC236}">
                  <a16:creationId xmlns:a16="http://schemas.microsoft.com/office/drawing/2014/main" id="{4EBE0A55-A3A7-4D17-9B09-1D78B1169A74}"/>
                </a:ext>
              </a:extLst>
            </p:cNvPr>
            <p:cNvSpPr/>
            <p:nvPr/>
          </p:nvSpPr>
          <p:spPr>
            <a:xfrm rot="16200000">
              <a:off x="5915443" y="1400588"/>
              <a:ext cx="681419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8" name="Rectangle: Rounded Corners 877">
              <a:extLst>
                <a:ext uri="{FF2B5EF4-FFF2-40B4-BE49-F238E27FC236}">
                  <a16:creationId xmlns:a16="http://schemas.microsoft.com/office/drawing/2014/main" id="{600A6BBD-7160-410F-8D79-8F0D704D86F7}"/>
                </a:ext>
              </a:extLst>
            </p:cNvPr>
            <p:cNvSpPr/>
            <p:nvPr/>
          </p:nvSpPr>
          <p:spPr>
            <a:xfrm rot="16200000">
              <a:off x="3804991" y="3153078"/>
              <a:ext cx="330721" cy="443183"/>
            </a:xfrm>
            <a:prstGeom prst="roundRect">
              <a:avLst/>
            </a:prstGeom>
            <a:solidFill>
              <a:srgbClr val="FFCC00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9" name="Rectangle: Rounded Corners 878">
              <a:extLst>
                <a:ext uri="{FF2B5EF4-FFF2-40B4-BE49-F238E27FC236}">
                  <a16:creationId xmlns:a16="http://schemas.microsoft.com/office/drawing/2014/main" id="{3C2DEA93-757B-4E33-A8BF-D100DADFACCA}"/>
                </a:ext>
              </a:extLst>
            </p:cNvPr>
            <p:cNvSpPr/>
            <p:nvPr/>
          </p:nvSpPr>
          <p:spPr>
            <a:xfrm rot="16200000">
              <a:off x="6053514" y="3108377"/>
              <a:ext cx="417272" cy="443183"/>
            </a:xfrm>
            <a:prstGeom prst="roundRect">
              <a:avLst/>
            </a:prstGeom>
            <a:solidFill>
              <a:srgbClr val="00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0" name="Rectangle: Rounded Corners 879">
              <a:extLst>
                <a:ext uri="{FF2B5EF4-FFF2-40B4-BE49-F238E27FC236}">
                  <a16:creationId xmlns:a16="http://schemas.microsoft.com/office/drawing/2014/main" id="{39387031-27C4-4ECD-831A-6CD0B62B6EEF}"/>
                </a:ext>
              </a:extLst>
            </p:cNvPr>
            <p:cNvSpPr/>
            <p:nvPr/>
          </p:nvSpPr>
          <p:spPr>
            <a:xfrm rot="16200000">
              <a:off x="6052551" y="2054790"/>
              <a:ext cx="413968" cy="443183"/>
            </a:xfrm>
            <a:prstGeom prst="roundRect">
              <a:avLst/>
            </a:prstGeom>
            <a:solidFill>
              <a:srgbClr val="CC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1" name="Rectangle: Rounded Corners 880">
              <a:extLst>
                <a:ext uri="{FF2B5EF4-FFF2-40B4-BE49-F238E27FC236}">
                  <a16:creationId xmlns:a16="http://schemas.microsoft.com/office/drawing/2014/main" id="{8950D6BC-37CC-4A92-AB91-77090064BEF9}"/>
                </a:ext>
              </a:extLst>
            </p:cNvPr>
            <p:cNvSpPr/>
            <p:nvPr/>
          </p:nvSpPr>
          <p:spPr>
            <a:xfrm rot="16200000">
              <a:off x="3003605" y="3110149"/>
              <a:ext cx="420818" cy="443183"/>
            </a:xfrm>
            <a:prstGeom prst="roundRect">
              <a:avLst/>
            </a:prstGeom>
            <a:solidFill>
              <a:srgbClr val="9933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2" name="Rectangle: Rounded Corners 881">
              <a:extLst>
                <a:ext uri="{FF2B5EF4-FFF2-40B4-BE49-F238E27FC236}">
                  <a16:creationId xmlns:a16="http://schemas.microsoft.com/office/drawing/2014/main" id="{2F264CAA-7680-490F-91F1-18C72C06A95C}"/>
                </a:ext>
              </a:extLst>
            </p:cNvPr>
            <p:cNvSpPr/>
            <p:nvPr/>
          </p:nvSpPr>
          <p:spPr>
            <a:xfrm rot="16200000">
              <a:off x="3746345" y="1279071"/>
              <a:ext cx="456049" cy="443183"/>
            </a:xfrm>
            <a:prstGeom prst="round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3" name="Rectangle: Rounded Corners 882">
              <a:extLst>
                <a:ext uri="{FF2B5EF4-FFF2-40B4-BE49-F238E27FC236}">
                  <a16:creationId xmlns:a16="http://schemas.microsoft.com/office/drawing/2014/main" id="{80DFF58A-24F1-4B0E-9F9B-948D2BD81CB5}"/>
                </a:ext>
              </a:extLst>
            </p:cNvPr>
            <p:cNvSpPr/>
            <p:nvPr/>
          </p:nvSpPr>
          <p:spPr>
            <a:xfrm rot="16200000">
              <a:off x="4387751" y="2973342"/>
              <a:ext cx="674637" cy="442010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4" name="Rectangle: Rounded Corners 883">
              <a:extLst>
                <a:ext uri="{FF2B5EF4-FFF2-40B4-BE49-F238E27FC236}">
                  <a16:creationId xmlns:a16="http://schemas.microsoft.com/office/drawing/2014/main" id="{E4BEBB70-732C-46F4-8804-D39B279881DF}"/>
                </a:ext>
              </a:extLst>
            </p:cNvPr>
            <p:cNvSpPr/>
            <p:nvPr/>
          </p:nvSpPr>
          <p:spPr>
            <a:xfrm rot="16200000">
              <a:off x="5157056" y="2183696"/>
              <a:ext cx="678347" cy="443184"/>
            </a:xfrm>
            <a:prstGeom prst="roundRect">
              <a:avLst/>
            </a:prstGeom>
            <a:solidFill>
              <a:srgbClr val="33CC33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96189-886C-40B6-9A74-2E0E9933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 of Jumanji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3246-03A7-424C-B42A-0CF7A5CD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4</a:t>
            </a:fld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58C319C1-06A4-437A-A743-94D42F80502C}"/>
              </a:ext>
            </a:extLst>
          </p:cNvPr>
          <p:cNvGrpSpPr/>
          <p:nvPr/>
        </p:nvGrpSpPr>
        <p:grpSpPr>
          <a:xfrm>
            <a:off x="5023467" y="1013057"/>
            <a:ext cx="2495996" cy="3203712"/>
            <a:chOff x="515930" y="1827144"/>
            <a:chExt cx="2495996" cy="3203712"/>
          </a:xfrm>
        </p:grpSpPr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BFB3B4A9-36D4-47D0-9A70-F0A12C0AEE7D}"/>
                </a:ext>
              </a:extLst>
            </p:cNvPr>
            <p:cNvSpPr/>
            <p:nvPr/>
          </p:nvSpPr>
          <p:spPr>
            <a:xfrm>
              <a:off x="515930" y="3718137"/>
              <a:ext cx="2293620" cy="616511"/>
            </a:xfrm>
            <a:prstGeom prst="roundRect">
              <a:avLst/>
            </a:prstGeom>
            <a:solidFill>
              <a:srgbClr val="FF999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3</a:t>
              </a: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9F3AB877-CB33-4FDB-A74E-3E6C3447B220}"/>
                </a:ext>
              </a:extLst>
            </p:cNvPr>
            <p:cNvSpPr/>
            <p:nvPr/>
          </p:nvSpPr>
          <p:spPr>
            <a:xfrm>
              <a:off x="515930" y="4414345"/>
              <a:ext cx="2293620" cy="616511"/>
            </a:xfrm>
            <a:prstGeom prst="roundRect">
              <a:avLst/>
            </a:prstGeom>
            <a:solidFill>
              <a:srgbClr val="0099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4</a:t>
              </a: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F31D9D04-063B-4BE4-AFD4-21A14B832330}"/>
                </a:ext>
              </a:extLst>
            </p:cNvPr>
            <p:cNvSpPr/>
            <p:nvPr/>
          </p:nvSpPr>
          <p:spPr>
            <a:xfrm>
              <a:off x="515930" y="3021929"/>
              <a:ext cx="2293620" cy="616511"/>
            </a:xfrm>
            <a:prstGeom prst="roundRect">
              <a:avLst/>
            </a:prstGeom>
            <a:solidFill>
              <a:srgbClr val="FFCC9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2</a:t>
              </a:r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84C46CFE-652B-46A6-93B5-C40A8A5A9333}"/>
                </a:ext>
              </a:extLst>
            </p:cNvPr>
            <p:cNvSpPr/>
            <p:nvPr/>
          </p:nvSpPr>
          <p:spPr>
            <a:xfrm>
              <a:off x="515930" y="2292105"/>
              <a:ext cx="2293620" cy="616511"/>
            </a:xfrm>
            <a:prstGeom prst="roundRect">
              <a:avLst/>
            </a:prstGeom>
            <a:solidFill>
              <a:srgbClr val="3399FF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283" name="Double Wave 282">
              <a:extLst>
                <a:ext uri="{FF2B5EF4-FFF2-40B4-BE49-F238E27FC236}">
                  <a16:creationId xmlns:a16="http://schemas.microsoft.com/office/drawing/2014/main" id="{814F34B5-9644-4533-976F-F1E791CAA48D}"/>
                </a:ext>
              </a:extLst>
            </p:cNvPr>
            <p:cNvSpPr/>
            <p:nvPr/>
          </p:nvSpPr>
          <p:spPr>
            <a:xfrm rot="5400000">
              <a:off x="2339989" y="253475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Double Wave 283">
              <a:extLst>
                <a:ext uri="{FF2B5EF4-FFF2-40B4-BE49-F238E27FC236}">
                  <a16:creationId xmlns:a16="http://schemas.microsoft.com/office/drawing/2014/main" id="{938310F6-AA7E-4A62-835B-808A739D83D6}"/>
                </a:ext>
              </a:extLst>
            </p:cNvPr>
            <p:cNvSpPr/>
            <p:nvPr/>
          </p:nvSpPr>
          <p:spPr>
            <a:xfrm rot="5400000">
              <a:off x="1169344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Double Wave 284">
              <a:extLst>
                <a:ext uri="{FF2B5EF4-FFF2-40B4-BE49-F238E27FC236}">
                  <a16:creationId xmlns:a16="http://schemas.microsoft.com/office/drawing/2014/main" id="{FD0E2716-3D31-47E4-B1DA-31A25443BE9D}"/>
                </a:ext>
              </a:extLst>
            </p:cNvPr>
            <p:cNvSpPr/>
            <p:nvPr/>
          </p:nvSpPr>
          <p:spPr>
            <a:xfrm rot="5400000">
              <a:off x="1468861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Double Wave 285">
              <a:extLst>
                <a:ext uri="{FF2B5EF4-FFF2-40B4-BE49-F238E27FC236}">
                  <a16:creationId xmlns:a16="http://schemas.microsoft.com/office/drawing/2014/main" id="{012F7577-6C0B-4F2E-9DE6-05FBD2FA31CA}"/>
                </a:ext>
              </a:extLst>
            </p:cNvPr>
            <p:cNvSpPr/>
            <p:nvPr/>
          </p:nvSpPr>
          <p:spPr>
            <a:xfrm rot="5400000">
              <a:off x="1754878" y="2534757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Double Wave 286">
              <a:extLst>
                <a:ext uri="{FF2B5EF4-FFF2-40B4-BE49-F238E27FC236}">
                  <a16:creationId xmlns:a16="http://schemas.microsoft.com/office/drawing/2014/main" id="{7D05BEB6-181A-47CF-8814-DC679B5F34B5}"/>
                </a:ext>
              </a:extLst>
            </p:cNvPr>
            <p:cNvSpPr/>
            <p:nvPr/>
          </p:nvSpPr>
          <p:spPr>
            <a:xfrm rot="5400000">
              <a:off x="2052654" y="253475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Double Wave 287">
              <a:extLst>
                <a:ext uri="{FF2B5EF4-FFF2-40B4-BE49-F238E27FC236}">
                  <a16:creationId xmlns:a16="http://schemas.microsoft.com/office/drawing/2014/main" id="{932FF4A0-FEDA-4CE2-8818-19AA0C168CFC}"/>
                </a:ext>
              </a:extLst>
            </p:cNvPr>
            <p:cNvSpPr/>
            <p:nvPr/>
          </p:nvSpPr>
          <p:spPr>
            <a:xfrm rot="5400000">
              <a:off x="2339989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006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Double Wave 288">
              <a:extLst>
                <a:ext uri="{FF2B5EF4-FFF2-40B4-BE49-F238E27FC236}">
                  <a16:creationId xmlns:a16="http://schemas.microsoft.com/office/drawing/2014/main" id="{AA95BCC6-A6BD-49AB-A614-C4055897203F}"/>
                </a:ext>
              </a:extLst>
            </p:cNvPr>
            <p:cNvSpPr/>
            <p:nvPr/>
          </p:nvSpPr>
          <p:spPr>
            <a:xfrm rot="5400000">
              <a:off x="1170129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Double Wave 289">
              <a:extLst>
                <a:ext uri="{FF2B5EF4-FFF2-40B4-BE49-F238E27FC236}">
                  <a16:creationId xmlns:a16="http://schemas.microsoft.com/office/drawing/2014/main" id="{48A6E535-A69F-40BF-A8DB-091DA00867B9}"/>
                </a:ext>
              </a:extLst>
            </p:cNvPr>
            <p:cNvSpPr/>
            <p:nvPr/>
          </p:nvSpPr>
          <p:spPr>
            <a:xfrm rot="5400000">
              <a:off x="1470430" y="393773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Double Wave 290">
              <a:extLst>
                <a:ext uri="{FF2B5EF4-FFF2-40B4-BE49-F238E27FC236}">
                  <a16:creationId xmlns:a16="http://schemas.microsoft.com/office/drawing/2014/main" id="{9B3512C5-67AD-4AD8-84BB-34FC92BFD848}"/>
                </a:ext>
              </a:extLst>
            </p:cNvPr>
            <p:cNvSpPr/>
            <p:nvPr/>
          </p:nvSpPr>
          <p:spPr>
            <a:xfrm rot="5400000">
              <a:off x="1754878" y="3937736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Double Wave 291">
              <a:extLst>
                <a:ext uri="{FF2B5EF4-FFF2-40B4-BE49-F238E27FC236}">
                  <a16:creationId xmlns:a16="http://schemas.microsoft.com/office/drawing/2014/main" id="{BADD69AE-FC24-469A-8F35-694C23A84A84}"/>
                </a:ext>
              </a:extLst>
            </p:cNvPr>
            <p:cNvSpPr/>
            <p:nvPr/>
          </p:nvSpPr>
          <p:spPr>
            <a:xfrm rot="5400000">
              <a:off x="2052654" y="394131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Double Wave 292">
              <a:extLst>
                <a:ext uri="{FF2B5EF4-FFF2-40B4-BE49-F238E27FC236}">
                  <a16:creationId xmlns:a16="http://schemas.microsoft.com/office/drawing/2014/main" id="{E93EE645-2DF3-4A5E-B46A-566840CA53B9}"/>
                </a:ext>
              </a:extLst>
            </p:cNvPr>
            <p:cNvSpPr/>
            <p:nvPr/>
          </p:nvSpPr>
          <p:spPr>
            <a:xfrm rot="5400000">
              <a:off x="2339989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33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ouble Wave 293">
              <a:extLst>
                <a:ext uri="{FF2B5EF4-FFF2-40B4-BE49-F238E27FC236}">
                  <a16:creationId xmlns:a16="http://schemas.microsoft.com/office/drawing/2014/main" id="{BE8C3A23-D306-456C-9B12-F47FFF24EC57}"/>
                </a:ext>
              </a:extLst>
            </p:cNvPr>
            <p:cNvSpPr/>
            <p:nvPr/>
          </p:nvSpPr>
          <p:spPr>
            <a:xfrm rot="5400000">
              <a:off x="1170131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ouble Wave 294">
              <a:extLst>
                <a:ext uri="{FF2B5EF4-FFF2-40B4-BE49-F238E27FC236}">
                  <a16:creationId xmlns:a16="http://schemas.microsoft.com/office/drawing/2014/main" id="{2D527B79-F936-40C5-9B42-6B9E1F1A4D9D}"/>
                </a:ext>
              </a:extLst>
            </p:cNvPr>
            <p:cNvSpPr/>
            <p:nvPr/>
          </p:nvSpPr>
          <p:spPr>
            <a:xfrm rot="5400000">
              <a:off x="1470433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Double Wave 295">
              <a:extLst>
                <a:ext uri="{FF2B5EF4-FFF2-40B4-BE49-F238E27FC236}">
                  <a16:creationId xmlns:a16="http://schemas.microsoft.com/office/drawing/2014/main" id="{DB1970EB-8C55-4D40-AAA5-FBE0E7BFE467}"/>
                </a:ext>
              </a:extLst>
            </p:cNvPr>
            <p:cNvSpPr/>
            <p:nvPr/>
          </p:nvSpPr>
          <p:spPr>
            <a:xfrm rot="5400000">
              <a:off x="1754878" y="3252794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Double Wave 296">
              <a:extLst>
                <a:ext uri="{FF2B5EF4-FFF2-40B4-BE49-F238E27FC236}">
                  <a16:creationId xmlns:a16="http://schemas.microsoft.com/office/drawing/2014/main" id="{002B005C-AE63-4556-9550-D4A85F7F01E4}"/>
                </a:ext>
              </a:extLst>
            </p:cNvPr>
            <p:cNvSpPr/>
            <p:nvPr/>
          </p:nvSpPr>
          <p:spPr>
            <a:xfrm rot="5400000">
              <a:off x="2052654" y="3252795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Double Wave 297">
              <a:extLst>
                <a:ext uri="{FF2B5EF4-FFF2-40B4-BE49-F238E27FC236}">
                  <a16:creationId xmlns:a16="http://schemas.microsoft.com/office/drawing/2014/main" id="{1411622A-A778-410C-8557-10102598B74A}"/>
                </a:ext>
              </a:extLst>
            </p:cNvPr>
            <p:cNvSpPr/>
            <p:nvPr/>
          </p:nvSpPr>
          <p:spPr>
            <a:xfrm rot="5400000">
              <a:off x="2339988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Double Wave 298">
              <a:extLst>
                <a:ext uri="{FF2B5EF4-FFF2-40B4-BE49-F238E27FC236}">
                  <a16:creationId xmlns:a16="http://schemas.microsoft.com/office/drawing/2014/main" id="{BED340AC-A1B0-49FC-8996-8FAB69E1EBCD}"/>
                </a:ext>
              </a:extLst>
            </p:cNvPr>
            <p:cNvSpPr/>
            <p:nvPr/>
          </p:nvSpPr>
          <p:spPr>
            <a:xfrm rot="5400000">
              <a:off x="1470429" y="4632509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Double Wave 299">
              <a:extLst>
                <a:ext uri="{FF2B5EF4-FFF2-40B4-BE49-F238E27FC236}">
                  <a16:creationId xmlns:a16="http://schemas.microsoft.com/office/drawing/2014/main" id="{F92285F8-B96E-43E4-AB8E-BDA7161DD867}"/>
                </a:ext>
              </a:extLst>
            </p:cNvPr>
            <p:cNvSpPr/>
            <p:nvPr/>
          </p:nvSpPr>
          <p:spPr>
            <a:xfrm rot="5400000">
              <a:off x="1754878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Double Wave 300">
              <a:extLst>
                <a:ext uri="{FF2B5EF4-FFF2-40B4-BE49-F238E27FC236}">
                  <a16:creationId xmlns:a16="http://schemas.microsoft.com/office/drawing/2014/main" id="{6FB3F5D1-D8F1-44C0-8C1B-61727B472019}"/>
                </a:ext>
              </a:extLst>
            </p:cNvPr>
            <p:cNvSpPr/>
            <p:nvPr/>
          </p:nvSpPr>
          <p:spPr>
            <a:xfrm rot="5400000">
              <a:off x="2052654" y="4632508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Double Wave 301">
              <a:extLst>
                <a:ext uri="{FF2B5EF4-FFF2-40B4-BE49-F238E27FC236}">
                  <a16:creationId xmlns:a16="http://schemas.microsoft.com/office/drawing/2014/main" id="{7EBD2B1C-DA41-486A-8713-9A953A5C10B9}"/>
                </a:ext>
              </a:extLst>
            </p:cNvPr>
            <p:cNvSpPr/>
            <p:nvPr/>
          </p:nvSpPr>
          <p:spPr>
            <a:xfrm rot="5400000">
              <a:off x="1170128" y="4627810"/>
              <a:ext cx="497683" cy="154782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Left Brace 302">
              <a:extLst>
                <a:ext uri="{FF2B5EF4-FFF2-40B4-BE49-F238E27FC236}">
                  <a16:creationId xmlns:a16="http://schemas.microsoft.com/office/drawing/2014/main" id="{D2E485DD-4863-41AA-8BE6-3EEF81E2887B}"/>
                </a:ext>
              </a:extLst>
            </p:cNvPr>
            <p:cNvSpPr/>
            <p:nvPr/>
          </p:nvSpPr>
          <p:spPr>
            <a:xfrm rot="5400000">
              <a:off x="2512629" y="2065215"/>
              <a:ext cx="152400" cy="31242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Left Brace 303">
              <a:extLst>
                <a:ext uri="{FF2B5EF4-FFF2-40B4-BE49-F238E27FC236}">
                  <a16:creationId xmlns:a16="http://schemas.microsoft.com/office/drawing/2014/main" id="{2C0DAA22-31AB-4B3B-ABC4-68CC8B062A94}"/>
                </a:ext>
              </a:extLst>
            </p:cNvPr>
            <p:cNvSpPr/>
            <p:nvPr/>
          </p:nvSpPr>
          <p:spPr>
            <a:xfrm rot="5400000">
              <a:off x="1783640" y="1702378"/>
              <a:ext cx="152399" cy="10380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E3288BD-3AC7-4E68-8DF6-76726DAA7E6A}"/>
                </a:ext>
              </a:extLst>
            </p:cNvPr>
            <p:cNvSpPr txBox="1"/>
            <p:nvPr/>
          </p:nvSpPr>
          <p:spPr>
            <a:xfrm>
              <a:off x="2165732" y="1827144"/>
              <a:ext cx="84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Lat-</a:t>
              </a:r>
              <a:r>
                <a:rPr lang="en-US" dirty="0" err="1"/>
                <a:t>crit</a:t>
              </a:r>
              <a:endParaRPr lang="en-US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0286E36-E687-495C-A3A4-F8AC7FB13F5F}"/>
                </a:ext>
              </a:extLst>
            </p:cNvPr>
            <p:cNvSpPr txBox="1"/>
            <p:nvPr/>
          </p:nvSpPr>
          <p:spPr>
            <a:xfrm>
              <a:off x="1340793" y="1827148"/>
              <a:ext cx="1038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US" sz="1400" dirty="0"/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DF5FAE-5818-4670-A787-1145B29CDBE6}"/>
              </a:ext>
            </a:extLst>
          </p:cNvPr>
          <p:cNvCxnSpPr>
            <a:cxnSpLocks/>
          </p:cNvCxnSpPr>
          <p:nvPr/>
        </p:nvCxnSpPr>
        <p:spPr>
          <a:xfrm flipH="1">
            <a:off x="8039444" y="1187687"/>
            <a:ext cx="71184" cy="312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FA1AC63-648A-4C33-BAC9-C77CF39CC367}"/>
              </a:ext>
            </a:extLst>
          </p:cNvPr>
          <p:cNvSpPr txBox="1"/>
          <p:nvPr/>
        </p:nvSpPr>
        <p:spPr>
          <a:xfrm>
            <a:off x="10751404" y="89789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Lat-</a:t>
            </a:r>
            <a:r>
              <a:rPr lang="en-US" dirty="0" err="1"/>
              <a:t>crit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E98B43-96F7-4994-9E55-72F337DDBCCC}"/>
              </a:ext>
            </a:extLst>
          </p:cNvPr>
          <p:cNvSpPr txBox="1"/>
          <p:nvPr/>
        </p:nvSpPr>
        <p:spPr>
          <a:xfrm>
            <a:off x="7822750" y="902983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Lat-</a:t>
            </a:r>
            <a:r>
              <a:rPr lang="en-US" dirty="0" err="1"/>
              <a:t>crit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0822653-D88F-4C40-80A5-830157C9E18D}"/>
              </a:ext>
            </a:extLst>
          </p:cNvPr>
          <p:cNvSpPr txBox="1"/>
          <p:nvPr/>
        </p:nvSpPr>
        <p:spPr>
          <a:xfrm>
            <a:off x="7822749" y="460196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Lat-</a:t>
            </a:r>
            <a:r>
              <a:rPr lang="en-US" dirty="0" err="1"/>
              <a:t>crit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C796CC2-19A5-4DDB-B839-BC1B2815C373}"/>
              </a:ext>
            </a:extLst>
          </p:cNvPr>
          <p:cNvSpPr txBox="1"/>
          <p:nvPr/>
        </p:nvSpPr>
        <p:spPr>
          <a:xfrm>
            <a:off x="10713060" y="4582774"/>
            <a:ext cx="922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Lat-</a:t>
            </a:r>
            <a:r>
              <a:rPr lang="en-US" sz="2000" dirty="0" err="1"/>
              <a:t>crit</a:t>
            </a:r>
            <a:endParaRPr lang="en-US" sz="2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E8613D2-6D22-421F-8DBB-513DA55A2562}"/>
              </a:ext>
            </a:extLst>
          </p:cNvPr>
          <p:cNvCxnSpPr>
            <a:cxnSpLocks/>
          </p:cNvCxnSpPr>
          <p:nvPr/>
        </p:nvCxnSpPr>
        <p:spPr>
          <a:xfrm flipH="1">
            <a:off x="11081358" y="1200598"/>
            <a:ext cx="71184" cy="312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C321F0F-75E0-41C1-B9EC-FCFE7F3086DB}"/>
              </a:ext>
            </a:extLst>
          </p:cNvPr>
          <p:cNvCxnSpPr>
            <a:cxnSpLocks/>
          </p:cNvCxnSpPr>
          <p:nvPr/>
        </p:nvCxnSpPr>
        <p:spPr>
          <a:xfrm flipH="1" flipV="1">
            <a:off x="8041546" y="4393538"/>
            <a:ext cx="98695" cy="293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1E406C4-4321-434C-8C6F-F0286C6EDDFC}"/>
              </a:ext>
            </a:extLst>
          </p:cNvPr>
          <p:cNvCxnSpPr>
            <a:cxnSpLocks/>
          </p:cNvCxnSpPr>
          <p:nvPr/>
        </p:nvCxnSpPr>
        <p:spPr>
          <a:xfrm flipH="1" flipV="1">
            <a:off x="11077348" y="4376740"/>
            <a:ext cx="98695" cy="293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200EAA-3CFD-4AED-9951-4FB6A7371889}"/>
              </a:ext>
            </a:extLst>
          </p:cNvPr>
          <p:cNvSpPr txBox="1"/>
          <p:nvPr/>
        </p:nvSpPr>
        <p:spPr>
          <a:xfrm>
            <a:off x="7556257" y="4713567"/>
            <a:ext cx="42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20-core CMP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A7D4DC-E08A-42C7-94EF-E9DFA69F51CF}"/>
              </a:ext>
            </a:extLst>
          </p:cNvPr>
          <p:cNvSpPr/>
          <p:nvPr/>
        </p:nvSpPr>
        <p:spPr>
          <a:xfrm>
            <a:off x="465451" y="1555072"/>
            <a:ext cx="3999699" cy="100192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r>
              <a:rPr lang="en-US" sz="2000" b="1" dirty="0"/>
              <a:t>Jumanji: places apps’ data in the LLC to meet apps’ high-level goals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C670E4-110A-407A-902A-C6E3425989B9}"/>
              </a:ext>
            </a:extLst>
          </p:cNvPr>
          <p:cNvGrpSpPr/>
          <p:nvPr/>
        </p:nvGrpSpPr>
        <p:grpSpPr>
          <a:xfrm>
            <a:off x="490763" y="4010944"/>
            <a:ext cx="3968336" cy="876565"/>
            <a:chOff x="486000" y="3353313"/>
            <a:chExt cx="3968336" cy="87656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6B67074-27FC-4319-8697-24FBAAE3EF32}"/>
                </a:ext>
              </a:extLst>
            </p:cNvPr>
            <p:cNvSpPr/>
            <p:nvPr/>
          </p:nvSpPr>
          <p:spPr>
            <a:xfrm>
              <a:off x="1245856" y="3353313"/>
              <a:ext cx="3208480" cy="87656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en-US" sz="2000" dirty="0"/>
                <a:t>Isolates VMs across banks to defend against LLC attacks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297538-FDBC-4FBD-BC8E-2BAF857A6015}"/>
                </a:ext>
              </a:extLst>
            </p:cNvPr>
            <p:cNvSpPr/>
            <p:nvPr/>
          </p:nvSpPr>
          <p:spPr>
            <a:xfrm>
              <a:off x="486000" y="3548259"/>
              <a:ext cx="483774" cy="483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AB744C-F5DB-41A8-BCAF-23491FBE7C8E}"/>
              </a:ext>
            </a:extLst>
          </p:cNvPr>
          <p:cNvGrpSpPr/>
          <p:nvPr/>
        </p:nvGrpSpPr>
        <p:grpSpPr>
          <a:xfrm>
            <a:off x="498956" y="2846898"/>
            <a:ext cx="3959115" cy="875659"/>
            <a:chOff x="486000" y="4511976"/>
            <a:chExt cx="3959115" cy="87565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A67660-3293-4F4C-9009-90D1A243BA63}"/>
                </a:ext>
              </a:extLst>
            </p:cNvPr>
            <p:cNvSpPr/>
            <p:nvPr/>
          </p:nvSpPr>
          <p:spPr>
            <a:xfrm>
              <a:off x="1236635" y="4511976"/>
              <a:ext cx="3208480" cy="87565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en-US" sz="2000" dirty="0"/>
                <a:t>Reserves space to meet tail-latency deadlines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0BE9A7-E173-4B1C-9804-059F4DA736F3}"/>
                </a:ext>
              </a:extLst>
            </p:cNvPr>
            <p:cNvSpPr/>
            <p:nvPr/>
          </p:nvSpPr>
          <p:spPr>
            <a:xfrm>
              <a:off x="486000" y="4707919"/>
              <a:ext cx="483774" cy="483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1A5AF6-193B-436B-A588-C221E46B14BA}"/>
              </a:ext>
            </a:extLst>
          </p:cNvPr>
          <p:cNvGrpSpPr/>
          <p:nvPr/>
        </p:nvGrpSpPr>
        <p:grpSpPr>
          <a:xfrm>
            <a:off x="465452" y="5169040"/>
            <a:ext cx="3968336" cy="876565"/>
            <a:chOff x="487931" y="5698132"/>
            <a:chExt cx="3968336" cy="87656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D0131D-CCB2-446B-A671-E3C2BA5C2A42}"/>
                </a:ext>
              </a:extLst>
            </p:cNvPr>
            <p:cNvSpPr/>
            <p:nvPr/>
          </p:nvSpPr>
          <p:spPr>
            <a:xfrm>
              <a:off x="1247787" y="5698132"/>
              <a:ext cx="3208480" cy="87656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en-US" sz="2000" dirty="0"/>
                <a:t>Optimizes batch data placement within each VM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E278F2-39F5-4E47-96FF-80B801A3AED2}"/>
                </a:ext>
              </a:extLst>
            </p:cNvPr>
            <p:cNvSpPr/>
            <p:nvPr/>
          </p:nvSpPr>
          <p:spPr>
            <a:xfrm>
              <a:off x="487931" y="5894542"/>
              <a:ext cx="483774" cy="483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3E1186-7C91-4E85-8AA3-92A5BECC44D2}"/>
              </a:ext>
            </a:extLst>
          </p:cNvPr>
          <p:cNvGrpSpPr/>
          <p:nvPr/>
        </p:nvGrpSpPr>
        <p:grpSpPr>
          <a:xfrm>
            <a:off x="5086829" y="4426855"/>
            <a:ext cx="2365078" cy="2222436"/>
            <a:chOff x="5335749" y="4568331"/>
            <a:chExt cx="2365078" cy="2222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DCDD3F-5FAC-46E0-9B34-EBD6B4FF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35749" y="4897442"/>
              <a:ext cx="1867237" cy="18933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2BAFFF-8514-48B9-9049-C4E5ADE11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749" y="4568331"/>
              <a:ext cx="2365078" cy="323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3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F3319-45AD-4BB5-9809-B93A62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1DD11-475D-409A-B38C-E8BAB6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Motivation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Security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Tail latency</a:t>
            </a:r>
          </a:p>
          <a:p>
            <a:pPr lvl="1">
              <a:spcBef>
                <a:spcPts val="1000"/>
              </a:spcBef>
            </a:pPr>
            <a:r>
              <a:rPr lang="en-US" sz="2800" dirty="0"/>
              <a:t>Prior D-NUCAs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Jumanji’s design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Evaluation</a:t>
            </a:r>
          </a:p>
          <a:p>
            <a:pPr>
              <a:spcBef>
                <a:spcPts val="2000"/>
              </a:spcBef>
            </a:pPr>
            <a:r>
              <a:rPr lang="en-US" sz="3200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46B3-F0E7-4C8D-A848-E0D0B547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F1FED2A-A4B5-42A3-8AA1-9A9CC3F9DBDF}"/>
              </a:ext>
            </a:extLst>
          </p:cNvPr>
          <p:cNvGrpSpPr/>
          <p:nvPr/>
        </p:nvGrpSpPr>
        <p:grpSpPr>
          <a:xfrm>
            <a:off x="6595540" y="1488478"/>
            <a:ext cx="4277712" cy="4521546"/>
            <a:chOff x="3900406" y="1057056"/>
            <a:chExt cx="4277712" cy="452154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EA78FE2-B1AE-41AD-A2C3-8A2C3B078D5C}"/>
                </a:ext>
              </a:extLst>
            </p:cNvPr>
            <p:cNvGrpSpPr/>
            <p:nvPr/>
          </p:nvGrpSpPr>
          <p:grpSpPr>
            <a:xfrm>
              <a:off x="3900406" y="1057056"/>
              <a:ext cx="4277712" cy="4521546"/>
              <a:chOff x="3900406" y="1057056"/>
              <a:chExt cx="4277712" cy="4521546"/>
            </a:xfrm>
          </p:grpSpPr>
          <p:sp>
            <p:nvSpPr>
              <p:cNvPr id="260" name="Rectangle: Rounded Corners 259">
                <a:extLst>
                  <a:ext uri="{FF2B5EF4-FFF2-40B4-BE49-F238E27FC236}">
                    <a16:creationId xmlns:a16="http://schemas.microsoft.com/office/drawing/2014/main" id="{1FCA7E05-B91B-4F3B-92C7-818311CEF123}"/>
                  </a:ext>
                </a:extLst>
              </p:cNvPr>
              <p:cNvSpPr/>
              <p:nvPr/>
            </p:nvSpPr>
            <p:spPr>
              <a:xfrm rot="16200000">
                <a:off x="4417268" y="1221638"/>
                <a:ext cx="3220307" cy="3886198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8B97F8D9-B9DB-431C-BD15-F79547DFDE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06894" y="2395870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913E2B0-34AC-4187-9F58-5FF9F96068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14600" y="1617126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43EAB69-E9CE-4958-8D3E-1CA70055C4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31557" y="852172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5296B3D-21EB-4500-A407-E2EB49B5B3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39262" y="73427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B971AB4-71A5-4096-A3D1-DD8C94A10F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54510" y="3097995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461E077-090F-4AD7-99F4-6D557B2FC7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7474" y="313917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EBAF097-9FFF-4813-9735-FD18DD4481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89242" y="312631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78490382-CF5A-4EEA-9704-6A22A7AAEB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38379" y="311969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7BEC2F6-0A4E-4AB4-850F-65C7B1BDE7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06186" y="313925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BBE6195-54EC-44D7-B679-E9054EDD23B8}"/>
                  </a:ext>
                </a:extLst>
              </p:cNvPr>
              <p:cNvGrpSpPr/>
              <p:nvPr/>
            </p:nvGrpSpPr>
            <p:grpSpPr>
              <a:xfrm>
                <a:off x="4161610" y="1632388"/>
                <a:ext cx="3738211" cy="694343"/>
                <a:chOff x="1990221" y="1349879"/>
                <a:chExt cx="3293904" cy="559414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FF3BD97-641F-4234-BE9D-714A5ABC5723}"/>
                    </a:ext>
                  </a:extLst>
                </p:cNvPr>
                <p:cNvGrpSpPr/>
                <p:nvPr/>
              </p:nvGrpSpPr>
              <p:grpSpPr>
                <a:xfrm>
                  <a:off x="19902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32" name="Rectangle: Rounded Corners 331">
                    <a:extLst>
                      <a:ext uri="{FF2B5EF4-FFF2-40B4-BE49-F238E27FC236}">
                        <a16:creationId xmlns:a16="http://schemas.microsoft.com/office/drawing/2014/main" id="{DCF5881E-682D-43F6-95A1-AB1B301485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Rectangle: Rounded Corners 332">
                    <a:extLst>
                      <a:ext uri="{FF2B5EF4-FFF2-40B4-BE49-F238E27FC236}">
                        <a16:creationId xmlns:a16="http://schemas.microsoft.com/office/drawing/2014/main" id="{9E2373C1-ABBD-45A2-93F5-D38A7255B4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9FED36EB-14FD-4DF3-A70B-B3FFA3939CA1}"/>
                    </a:ext>
                  </a:extLst>
                </p:cNvPr>
                <p:cNvGrpSpPr/>
                <p:nvPr/>
              </p:nvGrpSpPr>
              <p:grpSpPr>
                <a:xfrm>
                  <a:off x="26618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30" name="Rectangle: Rounded Corners 329">
                    <a:extLst>
                      <a:ext uri="{FF2B5EF4-FFF2-40B4-BE49-F238E27FC236}">
                        <a16:creationId xmlns:a16="http://schemas.microsoft.com/office/drawing/2014/main" id="{10FEF30E-2ABB-49A9-86D3-005E7E8058E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Rectangle: Rounded Corners 330">
                    <a:extLst>
                      <a:ext uri="{FF2B5EF4-FFF2-40B4-BE49-F238E27FC236}">
                        <a16:creationId xmlns:a16="http://schemas.microsoft.com/office/drawing/2014/main" id="{6BBB3337-62D2-4F1F-801B-EFF84AE63B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6AB517B8-F1CC-4436-A3A7-5FBFD795668F}"/>
                    </a:ext>
                  </a:extLst>
                </p:cNvPr>
                <p:cNvGrpSpPr/>
                <p:nvPr/>
              </p:nvGrpSpPr>
              <p:grpSpPr>
                <a:xfrm>
                  <a:off x="33335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28" name="Rectangle: Rounded Corners 327">
                    <a:extLst>
                      <a:ext uri="{FF2B5EF4-FFF2-40B4-BE49-F238E27FC236}">
                        <a16:creationId xmlns:a16="http://schemas.microsoft.com/office/drawing/2014/main" id="{6E6CD945-299F-4641-A1EF-EA7332D2C3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Rectangle: Rounded Corners 328">
                    <a:extLst>
                      <a:ext uri="{FF2B5EF4-FFF2-40B4-BE49-F238E27FC236}">
                        <a16:creationId xmlns:a16="http://schemas.microsoft.com/office/drawing/2014/main" id="{B503D95D-72C3-47FB-819A-AE591C16FD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7EDE47CD-2F57-4512-ADEB-F46BCC206678}"/>
                    </a:ext>
                  </a:extLst>
                </p:cNvPr>
                <p:cNvGrpSpPr/>
                <p:nvPr/>
              </p:nvGrpSpPr>
              <p:grpSpPr>
                <a:xfrm>
                  <a:off x="40051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26" name="Rectangle: Rounded Corners 325">
                    <a:extLst>
                      <a:ext uri="{FF2B5EF4-FFF2-40B4-BE49-F238E27FC236}">
                        <a16:creationId xmlns:a16="http://schemas.microsoft.com/office/drawing/2014/main" id="{1DD530B7-1E96-4D0B-999B-4B30B2C5EC2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Rectangle: Rounded Corners 326">
                    <a:extLst>
                      <a:ext uri="{FF2B5EF4-FFF2-40B4-BE49-F238E27FC236}">
                        <a16:creationId xmlns:a16="http://schemas.microsoft.com/office/drawing/2014/main" id="{23F2EEE8-D791-47A0-B51F-250180F5539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7FDE59BF-4485-46BA-885B-53D15C1E1AE3}"/>
                    </a:ext>
                  </a:extLst>
                </p:cNvPr>
                <p:cNvGrpSpPr/>
                <p:nvPr/>
              </p:nvGrpSpPr>
              <p:grpSpPr>
                <a:xfrm>
                  <a:off x="4676822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24" name="Rectangle: Rounded Corners 323">
                    <a:extLst>
                      <a:ext uri="{FF2B5EF4-FFF2-40B4-BE49-F238E27FC236}">
                        <a16:creationId xmlns:a16="http://schemas.microsoft.com/office/drawing/2014/main" id="{F81AB817-6A40-4400-B2C1-CA10EA3E07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5" name="Rectangle: Rounded Corners 324">
                    <a:extLst>
                      <a:ext uri="{FF2B5EF4-FFF2-40B4-BE49-F238E27FC236}">
                        <a16:creationId xmlns:a16="http://schemas.microsoft.com/office/drawing/2014/main" id="{16CC065B-98FB-416B-8927-E417CB09D5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AF56596D-8E2A-4C04-B1EF-D6D95B45A84A}"/>
                  </a:ext>
                </a:extLst>
              </p:cNvPr>
              <p:cNvGrpSpPr/>
              <p:nvPr/>
            </p:nvGrpSpPr>
            <p:grpSpPr>
              <a:xfrm>
                <a:off x="4161610" y="2422389"/>
                <a:ext cx="3738211" cy="694343"/>
                <a:chOff x="1990221" y="1349879"/>
                <a:chExt cx="3293904" cy="559414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AB6CE6A0-1B63-4326-8281-DB606F23D1BA}"/>
                    </a:ext>
                  </a:extLst>
                </p:cNvPr>
                <p:cNvGrpSpPr/>
                <p:nvPr/>
              </p:nvGrpSpPr>
              <p:grpSpPr>
                <a:xfrm>
                  <a:off x="19902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17" name="Rectangle: Rounded Corners 316">
                    <a:extLst>
                      <a:ext uri="{FF2B5EF4-FFF2-40B4-BE49-F238E27FC236}">
                        <a16:creationId xmlns:a16="http://schemas.microsoft.com/office/drawing/2014/main" id="{67092438-A723-45B8-9F62-5C1B3108CF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Rectangle: Rounded Corners 317">
                    <a:extLst>
                      <a:ext uri="{FF2B5EF4-FFF2-40B4-BE49-F238E27FC236}">
                        <a16:creationId xmlns:a16="http://schemas.microsoft.com/office/drawing/2014/main" id="{5226C258-9FD6-41A2-816E-37F58D08DB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0A6D8600-80AA-41BE-9403-52AC73B894DA}"/>
                    </a:ext>
                  </a:extLst>
                </p:cNvPr>
                <p:cNvGrpSpPr/>
                <p:nvPr/>
              </p:nvGrpSpPr>
              <p:grpSpPr>
                <a:xfrm>
                  <a:off x="26618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15" name="Rectangle: Rounded Corners 314">
                    <a:extLst>
                      <a:ext uri="{FF2B5EF4-FFF2-40B4-BE49-F238E27FC236}">
                        <a16:creationId xmlns:a16="http://schemas.microsoft.com/office/drawing/2014/main" id="{2A52F3DB-AF1E-496D-9654-3DECBF35F0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Rectangle: Rounded Corners 315">
                    <a:extLst>
                      <a:ext uri="{FF2B5EF4-FFF2-40B4-BE49-F238E27FC236}">
                        <a16:creationId xmlns:a16="http://schemas.microsoft.com/office/drawing/2014/main" id="{0F577F7A-1A1C-4294-B2E5-6AA20CDA60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E4FD94B5-6D57-4D59-A4C3-B0B720D4C02F}"/>
                    </a:ext>
                  </a:extLst>
                </p:cNvPr>
                <p:cNvGrpSpPr/>
                <p:nvPr/>
              </p:nvGrpSpPr>
              <p:grpSpPr>
                <a:xfrm>
                  <a:off x="33335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13" name="Rectangle: Rounded Corners 312">
                    <a:extLst>
                      <a:ext uri="{FF2B5EF4-FFF2-40B4-BE49-F238E27FC236}">
                        <a16:creationId xmlns:a16="http://schemas.microsoft.com/office/drawing/2014/main" id="{9D1E25E9-9633-4C94-862A-BFC0246C26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4" name="Rectangle: Rounded Corners 313">
                    <a:extLst>
                      <a:ext uri="{FF2B5EF4-FFF2-40B4-BE49-F238E27FC236}">
                        <a16:creationId xmlns:a16="http://schemas.microsoft.com/office/drawing/2014/main" id="{026B1EA1-0D5E-42C1-A2D1-C28447AC61B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97628666-9212-46B6-A338-8CC14044336E}"/>
                    </a:ext>
                  </a:extLst>
                </p:cNvPr>
                <p:cNvGrpSpPr/>
                <p:nvPr/>
              </p:nvGrpSpPr>
              <p:grpSpPr>
                <a:xfrm>
                  <a:off x="40051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11" name="Rectangle: Rounded Corners 310">
                    <a:extLst>
                      <a:ext uri="{FF2B5EF4-FFF2-40B4-BE49-F238E27FC236}">
                        <a16:creationId xmlns:a16="http://schemas.microsoft.com/office/drawing/2014/main" id="{D4FF61F0-0314-4C1F-9249-600DEA435F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Rectangle: Rounded Corners 311">
                    <a:extLst>
                      <a:ext uri="{FF2B5EF4-FFF2-40B4-BE49-F238E27FC236}">
                        <a16:creationId xmlns:a16="http://schemas.microsoft.com/office/drawing/2014/main" id="{BCE9A9B6-364E-457B-83DB-9FDAB7ECDB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2670B165-0BE3-4BDD-B73A-3FCAF1E513C9}"/>
                    </a:ext>
                  </a:extLst>
                </p:cNvPr>
                <p:cNvGrpSpPr/>
                <p:nvPr/>
              </p:nvGrpSpPr>
              <p:grpSpPr>
                <a:xfrm>
                  <a:off x="4676822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09" name="Rectangle: Rounded Corners 308">
                    <a:extLst>
                      <a:ext uri="{FF2B5EF4-FFF2-40B4-BE49-F238E27FC236}">
                        <a16:creationId xmlns:a16="http://schemas.microsoft.com/office/drawing/2014/main" id="{27ABD51C-E661-422E-BE1F-AC46AE2684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Rectangle: Rounded Corners 309">
                    <a:extLst>
                      <a:ext uri="{FF2B5EF4-FFF2-40B4-BE49-F238E27FC236}">
                        <a16:creationId xmlns:a16="http://schemas.microsoft.com/office/drawing/2014/main" id="{784F2CBC-8919-4667-85DA-A958F760C7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F347C7F-5C0A-42D7-A911-8A1E6CDCD66D}"/>
                  </a:ext>
                </a:extLst>
              </p:cNvPr>
              <p:cNvGrpSpPr/>
              <p:nvPr/>
            </p:nvGrpSpPr>
            <p:grpSpPr>
              <a:xfrm>
                <a:off x="4161610" y="3212390"/>
                <a:ext cx="3738211" cy="694343"/>
                <a:chOff x="1990221" y="1349879"/>
                <a:chExt cx="3293904" cy="559414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05F4430-B1BE-44C5-B5AD-90DEE89314B4}"/>
                    </a:ext>
                  </a:extLst>
                </p:cNvPr>
                <p:cNvGrpSpPr/>
                <p:nvPr/>
              </p:nvGrpSpPr>
              <p:grpSpPr>
                <a:xfrm>
                  <a:off x="19902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02" name="Rectangle: Rounded Corners 301">
                    <a:extLst>
                      <a:ext uri="{FF2B5EF4-FFF2-40B4-BE49-F238E27FC236}">
                        <a16:creationId xmlns:a16="http://schemas.microsoft.com/office/drawing/2014/main" id="{0BCD617D-ED47-482C-B980-84C72AAFA4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Rectangle: Rounded Corners 302">
                    <a:extLst>
                      <a:ext uri="{FF2B5EF4-FFF2-40B4-BE49-F238E27FC236}">
                        <a16:creationId xmlns:a16="http://schemas.microsoft.com/office/drawing/2014/main" id="{A73766A8-1CCF-4351-B343-529361CC8CC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2" name="Rectangle: Rounded Corners 291">
                  <a:extLst>
                    <a:ext uri="{FF2B5EF4-FFF2-40B4-BE49-F238E27FC236}">
                      <a16:creationId xmlns:a16="http://schemas.microsoft.com/office/drawing/2014/main" id="{D0FCCFDD-DBE2-4701-ADB3-D0FF84757ABD}"/>
                    </a:ext>
                  </a:extLst>
                </p:cNvPr>
                <p:cNvSpPr/>
                <p:nvPr/>
              </p:nvSpPr>
              <p:spPr>
                <a:xfrm rot="16200000">
                  <a:off x="247374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8280D9E6-8343-4289-B52B-E0130102B1CA}"/>
                    </a:ext>
                  </a:extLst>
                </p:cNvPr>
                <p:cNvGrpSpPr/>
                <p:nvPr/>
              </p:nvGrpSpPr>
              <p:grpSpPr>
                <a:xfrm>
                  <a:off x="33335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300" name="Rectangle: Rounded Corners 299">
                    <a:extLst>
                      <a:ext uri="{FF2B5EF4-FFF2-40B4-BE49-F238E27FC236}">
                        <a16:creationId xmlns:a16="http://schemas.microsoft.com/office/drawing/2014/main" id="{B4E57AC3-7547-4511-87C6-C73F7BA74D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Rectangle: Rounded Corners 300">
                    <a:extLst>
                      <a:ext uri="{FF2B5EF4-FFF2-40B4-BE49-F238E27FC236}">
                        <a16:creationId xmlns:a16="http://schemas.microsoft.com/office/drawing/2014/main" id="{17C18F5A-2039-44CA-9E5A-0A57DF029C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A326D6CF-00C2-44AE-B993-DF2BEE03B82C}"/>
                    </a:ext>
                  </a:extLst>
                </p:cNvPr>
                <p:cNvGrpSpPr/>
                <p:nvPr/>
              </p:nvGrpSpPr>
              <p:grpSpPr>
                <a:xfrm>
                  <a:off x="40051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98" name="Rectangle: Rounded Corners 297">
                    <a:extLst>
                      <a:ext uri="{FF2B5EF4-FFF2-40B4-BE49-F238E27FC236}">
                        <a16:creationId xmlns:a16="http://schemas.microsoft.com/office/drawing/2014/main" id="{40F75A18-5074-47D1-8281-49E9519A2E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9" name="Rectangle: Rounded Corners 298">
                    <a:extLst>
                      <a:ext uri="{FF2B5EF4-FFF2-40B4-BE49-F238E27FC236}">
                        <a16:creationId xmlns:a16="http://schemas.microsoft.com/office/drawing/2014/main" id="{25612887-84AA-4DCE-A1F8-587B8C133D7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B652ACED-373A-4EF1-A12C-9099B7883D73}"/>
                    </a:ext>
                  </a:extLst>
                </p:cNvPr>
                <p:cNvGrpSpPr/>
                <p:nvPr/>
              </p:nvGrpSpPr>
              <p:grpSpPr>
                <a:xfrm>
                  <a:off x="4676822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96" name="Rectangle: Rounded Corners 295">
                    <a:extLst>
                      <a:ext uri="{FF2B5EF4-FFF2-40B4-BE49-F238E27FC236}">
                        <a16:creationId xmlns:a16="http://schemas.microsoft.com/office/drawing/2014/main" id="{4972E2BC-985D-4257-A314-BFF8AE859CA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7" name="Rectangle: Rounded Corners 296">
                    <a:extLst>
                      <a:ext uri="{FF2B5EF4-FFF2-40B4-BE49-F238E27FC236}">
                        <a16:creationId xmlns:a16="http://schemas.microsoft.com/office/drawing/2014/main" id="{A1273F38-DD3D-429E-87CA-B7755627C4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64A2A8F-1EAD-4669-8EBC-BD4356F7C28B}"/>
                  </a:ext>
                </a:extLst>
              </p:cNvPr>
              <p:cNvGrpSpPr/>
              <p:nvPr/>
            </p:nvGrpSpPr>
            <p:grpSpPr>
              <a:xfrm>
                <a:off x="4161610" y="4002389"/>
                <a:ext cx="3738211" cy="694343"/>
                <a:chOff x="1990221" y="1349879"/>
                <a:chExt cx="3293904" cy="559414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0BC91702-DEB4-4A3B-BCA5-51AAC1384875}"/>
                    </a:ext>
                  </a:extLst>
                </p:cNvPr>
                <p:cNvGrpSpPr/>
                <p:nvPr/>
              </p:nvGrpSpPr>
              <p:grpSpPr>
                <a:xfrm>
                  <a:off x="19902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89" name="Rectangle: Rounded Corners 288">
                    <a:extLst>
                      <a:ext uri="{FF2B5EF4-FFF2-40B4-BE49-F238E27FC236}">
                        <a16:creationId xmlns:a16="http://schemas.microsoft.com/office/drawing/2014/main" id="{38A83BE6-45BE-4CCF-A0B4-D18F5978BB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Rectangle: Rounded Corners 289">
                    <a:extLst>
                      <a:ext uri="{FF2B5EF4-FFF2-40B4-BE49-F238E27FC236}">
                        <a16:creationId xmlns:a16="http://schemas.microsoft.com/office/drawing/2014/main" id="{5AF2876E-4BEC-4C14-AED9-75AF9046EB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47CC9FBF-F77B-4FA9-BDBE-364DDB17C87C}"/>
                    </a:ext>
                  </a:extLst>
                </p:cNvPr>
                <p:cNvGrpSpPr/>
                <p:nvPr/>
              </p:nvGrpSpPr>
              <p:grpSpPr>
                <a:xfrm>
                  <a:off x="266187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87" name="Rectangle: Rounded Corners 286">
                    <a:extLst>
                      <a:ext uri="{FF2B5EF4-FFF2-40B4-BE49-F238E27FC236}">
                        <a16:creationId xmlns:a16="http://schemas.microsoft.com/office/drawing/2014/main" id="{4C17F1B9-A25B-40DA-B9E3-CAA860CB35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Rectangle: Rounded Corners 287">
                    <a:extLst>
                      <a:ext uri="{FF2B5EF4-FFF2-40B4-BE49-F238E27FC236}">
                        <a16:creationId xmlns:a16="http://schemas.microsoft.com/office/drawing/2014/main" id="{C990BCC4-211A-4667-9E1D-FFCBF3ED3AB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B65E1751-AD53-4F6A-A4A2-B84B7EC1FD50}"/>
                    </a:ext>
                  </a:extLst>
                </p:cNvPr>
                <p:cNvGrpSpPr/>
                <p:nvPr/>
              </p:nvGrpSpPr>
              <p:grpSpPr>
                <a:xfrm>
                  <a:off x="3333521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85" name="Rectangle: Rounded Corners 284">
                    <a:extLst>
                      <a:ext uri="{FF2B5EF4-FFF2-40B4-BE49-F238E27FC236}">
                        <a16:creationId xmlns:a16="http://schemas.microsoft.com/office/drawing/2014/main" id="{6FAB9C6F-5F36-4E5D-A2A6-2A0A8A7400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Rectangle: Rounded Corners 285">
                    <a:extLst>
                      <a:ext uri="{FF2B5EF4-FFF2-40B4-BE49-F238E27FC236}">
                        <a16:creationId xmlns:a16="http://schemas.microsoft.com/office/drawing/2014/main" id="{1DE06B0B-7AAC-406B-B5A9-2919202017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Rectangle: Rounded Corners 280">
                  <a:extLst>
                    <a:ext uri="{FF2B5EF4-FFF2-40B4-BE49-F238E27FC236}">
                      <a16:creationId xmlns:a16="http://schemas.microsoft.com/office/drawing/2014/main" id="{EE30EF7F-8DB5-404D-B0FD-81A288D082A9}"/>
                    </a:ext>
                  </a:extLst>
                </p:cNvPr>
                <p:cNvSpPr/>
                <p:nvPr/>
              </p:nvSpPr>
              <p:spPr>
                <a:xfrm rot="16200000">
                  <a:off x="381704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A54C7350-62E3-47D8-9877-D25FC6FAAA4B}"/>
                    </a:ext>
                  </a:extLst>
                </p:cNvPr>
                <p:cNvGrpSpPr/>
                <p:nvPr/>
              </p:nvGrpSpPr>
              <p:grpSpPr>
                <a:xfrm>
                  <a:off x="4676822" y="1349879"/>
                  <a:ext cx="607303" cy="559414"/>
                  <a:chOff x="1990221" y="1349879"/>
                  <a:chExt cx="607303" cy="559414"/>
                </a:xfrm>
              </p:grpSpPr>
              <p:sp>
                <p:nvSpPr>
                  <p:cNvPr id="283" name="Rectangle: Rounded Corners 282">
                    <a:extLst>
                      <a:ext uri="{FF2B5EF4-FFF2-40B4-BE49-F238E27FC236}">
                        <a16:creationId xmlns:a16="http://schemas.microsoft.com/office/drawing/2014/main" id="{00289E26-8F37-4111-99F6-86AFA4235B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2097" y="1538004"/>
                    <a:ext cx="559413" cy="183165"/>
                  </a:xfrm>
                  <a:prstGeom prst="round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Rectangle: Rounded Corners 283">
                    <a:extLst>
                      <a:ext uri="{FF2B5EF4-FFF2-40B4-BE49-F238E27FC236}">
                        <a16:creationId xmlns:a16="http://schemas.microsoft.com/office/drawing/2014/main" id="{7D2FF290-187C-43A8-BABD-808219450A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6774" y="1430121"/>
                    <a:ext cx="550992" cy="390508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03F381CA-D76B-4CE5-A575-74F3E4052BAE}"/>
                  </a:ext>
                </a:extLst>
              </p:cNvPr>
              <p:cNvSpPr txBox="1"/>
              <p:nvPr/>
            </p:nvSpPr>
            <p:spPr>
              <a:xfrm>
                <a:off x="5975748" y="1057056"/>
                <a:ext cx="1234851" cy="384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LLC banks</a:t>
                </a: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AFEE604D-0E1D-4BF4-8ABC-51A3B239D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8871" y="1398270"/>
                <a:ext cx="224789" cy="4648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6B835DD4-1AF3-4CC6-8A99-DE372E76D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1790" y="1405890"/>
                <a:ext cx="198120" cy="4419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78AC3188-2ABC-4705-B5E3-27F1CEE8BDD4}"/>
                  </a:ext>
                </a:extLst>
              </p:cNvPr>
              <p:cNvSpPr txBox="1"/>
              <p:nvPr/>
            </p:nvSpPr>
            <p:spPr>
              <a:xfrm>
                <a:off x="3900406" y="4747605"/>
                <a:ext cx="4277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20-core CMP</a:t>
                </a:r>
              </a:p>
              <a:p>
                <a:pPr algn="ctr"/>
                <a:r>
                  <a:rPr lang="en-US" sz="2400" dirty="0"/>
                  <a:t>w/ NUCA</a:t>
                </a:r>
              </a:p>
            </p:txBody>
          </p:sp>
        </p:grp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117DFAB6-71F4-4EEC-8C2F-A7B668B7844E}"/>
                </a:ext>
              </a:extLst>
            </p:cNvPr>
            <p:cNvSpPr/>
            <p:nvPr/>
          </p:nvSpPr>
          <p:spPr>
            <a:xfrm rot="16200000">
              <a:off x="6574038" y="4127591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1BEBEEF3-F989-4F57-A78D-68DA62586F63}"/>
                </a:ext>
              </a:extLst>
            </p:cNvPr>
            <p:cNvSpPr/>
            <p:nvPr/>
          </p:nvSpPr>
          <p:spPr>
            <a:xfrm rot="16200000">
              <a:off x="5055357" y="3332743"/>
              <a:ext cx="683890" cy="4431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9512EC3-037F-4443-9185-5FF06C558957}"/>
              </a:ext>
            </a:extLst>
          </p:cNvPr>
          <p:cNvGrpSpPr/>
          <p:nvPr/>
        </p:nvGrpSpPr>
        <p:grpSpPr>
          <a:xfrm>
            <a:off x="6595540" y="1397299"/>
            <a:ext cx="4277712" cy="4612725"/>
            <a:chOff x="3900406" y="965877"/>
            <a:chExt cx="4277712" cy="4612725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71FDB55E-0C06-47F5-BE25-9A9F16D038DF}"/>
                </a:ext>
              </a:extLst>
            </p:cNvPr>
            <p:cNvSpPr/>
            <p:nvPr/>
          </p:nvSpPr>
          <p:spPr>
            <a:xfrm rot="16200000">
              <a:off x="4417268" y="1221638"/>
              <a:ext cx="3220307" cy="3886198"/>
            </a:xfrm>
            <a:prstGeom prst="roundRect">
              <a:avLst>
                <a:gd name="adj" fmla="val 37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7E3716-0C20-47B1-80ED-CCC93573F1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06894" y="2395870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62BBC86-7E14-4780-A247-9EDEC5CFB2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4600" y="1617126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C3F081-5103-4A17-B5B6-8725DD3358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557" y="852172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D231A6E-1C13-4C22-81DD-42E62C4B3E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262" y="73427"/>
              <a:ext cx="0" cy="343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2D1ECB8-D4DB-4F01-B0F8-3452CD8C8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54510" y="3097995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29A8679-0720-4DAF-ACA1-E29880C384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07474" y="3139176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E190A21-C373-4FF7-8568-CC3DDE34D2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9242" y="3126311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43BF0EF-1AA5-43E9-9E30-49D12294AF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8379" y="3119696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A4983D7-D4B4-4CEE-B2AF-AC52598F5BA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06186" y="3139251"/>
              <a:ext cx="2708247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53B5BEF-3DCD-4993-83C5-6B98C5ADD8CC}"/>
                </a:ext>
              </a:extLst>
            </p:cNvPr>
            <p:cNvGrpSpPr/>
            <p:nvPr/>
          </p:nvGrpSpPr>
          <p:grpSpPr>
            <a:xfrm>
              <a:off x="4161610" y="1632388"/>
              <a:ext cx="3738211" cy="694343"/>
              <a:chOff x="1990221" y="1349879"/>
              <a:chExt cx="3293904" cy="559414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DE0F54FF-B3B8-4B5B-9B24-5549B5C2C051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54" name="Rectangle: Rounded Corners 253">
                  <a:extLst>
                    <a:ext uri="{FF2B5EF4-FFF2-40B4-BE49-F238E27FC236}">
                      <a16:creationId xmlns:a16="http://schemas.microsoft.com/office/drawing/2014/main" id="{DA9D003B-39E3-4CFF-8BF3-0C7D8C5E3059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584024EB-CF37-47E7-B588-CA3490B1E455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144C2FE-EA73-48A6-BB6F-9BB6473284AC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46F920FE-5658-473A-A542-B8D45E461EF2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88401A7E-5FFB-448B-B0DC-A094339DEC9B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7C2411DC-D849-4832-8ED4-641DEEE536D7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BE854830-8F37-4737-AA1E-B2DB858C18D5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: Rounded Corners 250">
                  <a:extLst>
                    <a:ext uri="{FF2B5EF4-FFF2-40B4-BE49-F238E27FC236}">
                      <a16:creationId xmlns:a16="http://schemas.microsoft.com/office/drawing/2014/main" id="{DA56133A-326D-4D6B-B05E-14E2BB808F44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C9A49462-E05B-4EF1-BB4E-7959D1CC91B9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4B43E9FB-5D2E-48FD-B084-F3F3F283AFD3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F307876E-5BC2-45A8-953D-077B1B8149F4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001CA21-09A2-448C-ABB8-2E19752C7D7C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46" name="Rectangle: Rounded Corners 245">
                  <a:extLst>
                    <a:ext uri="{FF2B5EF4-FFF2-40B4-BE49-F238E27FC236}">
                      <a16:creationId xmlns:a16="http://schemas.microsoft.com/office/drawing/2014/main" id="{1E8B2FFC-071A-40CE-88C9-5252F7E6F9B7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D956E3AF-5F76-4BED-8E78-CA00F6A56570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E9BD68E-7A4A-403E-BA11-0329160B5979}"/>
                </a:ext>
              </a:extLst>
            </p:cNvPr>
            <p:cNvGrpSpPr/>
            <p:nvPr/>
          </p:nvGrpSpPr>
          <p:grpSpPr>
            <a:xfrm>
              <a:off x="4161610" y="2422389"/>
              <a:ext cx="3738211" cy="694343"/>
              <a:chOff x="1990221" y="1349879"/>
              <a:chExt cx="3293904" cy="55941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DFAF406A-5505-42D8-AD08-67573F663B39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39" name="Rectangle: Rounded Corners 238">
                  <a:extLst>
                    <a:ext uri="{FF2B5EF4-FFF2-40B4-BE49-F238E27FC236}">
                      <a16:creationId xmlns:a16="http://schemas.microsoft.com/office/drawing/2014/main" id="{06C334FC-0BCD-4C8E-891D-BAAC362B59BD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: Rounded Corners 239">
                  <a:extLst>
                    <a:ext uri="{FF2B5EF4-FFF2-40B4-BE49-F238E27FC236}">
                      <a16:creationId xmlns:a16="http://schemas.microsoft.com/office/drawing/2014/main" id="{F05B4645-4EBD-423C-A2BE-0BBAE13FA60C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A517EE7-2649-454B-8F2A-D7060636199C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A9496D5D-757E-4291-A14C-37B1AD68E447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Rectangle: Rounded Corners 237">
                  <a:extLst>
                    <a:ext uri="{FF2B5EF4-FFF2-40B4-BE49-F238E27FC236}">
                      <a16:creationId xmlns:a16="http://schemas.microsoft.com/office/drawing/2014/main" id="{8C738A19-99E6-4098-9A81-F5A7BD2C7548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44B02C7C-6CF7-4505-B9A8-47F2E4A96CB6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35" name="Rectangle: Rounded Corners 234">
                  <a:extLst>
                    <a:ext uri="{FF2B5EF4-FFF2-40B4-BE49-F238E27FC236}">
                      <a16:creationId xmlns:a16="http://schemas.microsoft.com/office/drawing/2014/main" id="{24D63E20-D07C-48A0-AFE0-24CF2D502284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: Rounded Corners 235">
                  <a:extLst>
                    <a:ext uri="{FF2B5EF4-FFF2-40B4-BE49-F238E27FC236}">
                      <a16:creationId xmlns:a16="http://schemas.microsoft.com/office/drawing/2014/main" id="{79A055BC-9B81-472B-83E3-9534355B23F2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E08C919-F102-48FA-8B52-3D927D6ADC0C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33" name="Rectangle: Rounded Corners 232">
                  <a:extLst>
                    <a:ext uri="{FF2B5EF4-FFF2-40B4-BE49-F238E27FC236}">
                      <a16:creationId xmlns:a16="http://schemas.microsoft.com/office/drawing/2014/main" id="{F986D957-A29D-458D-A5D1-E29CB3F39D16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Rectangle: Rounded Corners 233">
                  <a:extLst>
                    <a:ext uri="{FF2B5EF4-FFF2-40B4-BE49-F238E27FC236}">
                      <a16:creationId xmlns:a16="http://schemas.microsoft.com/office/drawing/2014/main" id="{B716235A-8A1D-4FA9-A055-E5186215B204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1235BB35-8976-4C90-AD02-87CC9CD246A0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31" name="Rectangle: Rounded Corners 230">
                  <a:extLst>
                    <a:ext uri="{FF2B5EF4-FFF2-40B4-BE49-F238E27FC236}">
                      <a16:creationId xmlns:a16="http://schemas.microsoft.com/office/drawing/2014/main" id="{4F237A50-D36A-499C-A4FB-2C7723DDBA7E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DCD49BA1-F63B-4B98-94D9-321978A9C0D5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F60586-756B-4E0C-996A-0BC22786808E}"/>
                </a:ext>
              </a:extLst>
            </p:cNvPr>
            <p:cNvGrpSpPr/>
            <p:nvPr/>
          </p:nvGrpSpPr>
          <p:grpSpPr>
            <a:xfrm>
              <a:off x="4161610" y="3212390"/>
              <a:ext cx="3738211" cy="694343"/>
              <a:chOff x="1990221" y="1349879"/>
              <a:chExt cx="3293904" cy="559414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5CD49D5B-668F-48E2-8B31-A652BB5B653B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24" name="Rectangle: Rounded Corners 223">
                  <a:extLst>
                    <a:ext uri="{FF2B5EF4-FFF2-40B4-BE49-F238E27FC236}">
                      <a16:creationId xmlns:a16="http://schemas.microsoft.com/office/drawing/2014/main" id="{99B66B70-90CD-4FF1-8807-C5759C1BAD9A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Rectangle: Rounded Corners 224">
                  <a:extLst>
                    <a:ext uri="{FF2B5EF4-FFF2-40B4-BE49-F238E27FC236}">
                      <a16:creationId xmlns:a16="http://schemas.microsoft.com/office/drawing/2014/main" id="{281FBF7F-9B8D-4498-9077-40A51BA4C58D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56F2C3DE-4864-42B7-BEDC-F43383F0BA85}"/>
                  </a:ext>
                </a:extLst>
              </p:cNvPr>
              <p:cNvSpPr/>
              <p:nvPr/>
            </p:nvSpPr>
            <p:spPr>
              <a:xfrm rot="16200000">
                <a:off x="2473747" y="1538004"/>
                <a:ext cx="559413" cy="18316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61F5865-D6E0-4F2D-9795-7246EA8EA98A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22" name="Rectangle: Rounded Corners 221">
                  <a:extLst>
                    <a:ext uri="{FF2B5EF4-FFF2-40B4-BE49-F238E27FC236}">
                      <a16:creationId xmlns:a16="http://schemas.microsoft.com/office/drawing/2014/main" id="{DC65BE4F-3EC5-46CE-8F93-6EAFB31C3F38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875E4485-6126-446D-AB33-3358914E92A9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E9782F4-7800-4F8D-80CB-018AF66A7217}"/>
                  </a:ext>
                </a:extLst>
              </p:cNvPr>
              <p:cNvGrpSpPr/>
              <p:nvPr/>
            </p:nvGrpSpPr>
            <p:grpSpPr>
              <a:xfrm>
                <a:off x="40051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20" name="Rectangle: Rounded Corners 219">
                  <a:extLst>
                    <a:ext uri="{FF2B5EF4-FFF2-40B4-BE49-F238E27FC236}">
                      <a16:creationId xmlns:a16="http://schemas.microsoft.com/office/drawing/2014/main" id="{F5D6FD64-533E-4CBC-A1B5-8F0B28796CC4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70596618-C265-4DD3-BC69-7343FE2B5228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9F09720-1135-4A73-B1F1-467E23DD73EA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18" name="Rectangle: Rounded Corners 217">
                  <a:extLst>
                    <a:ext uri="{FF2B5EF4-FFF2-40B4-BE49-F238E27FC236}">
                      <a16:creationId xmlns:a16="http://schemas.microsoft.com/office/drawing/2014/main" id="{8274820E-99D0-4ED1-A505-B0C9415E5358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: Rounded Corners 218">
                  <a:extLst>
                    <a:ext uri="{FF2B5EF4-FFF2-40B4-BE49-F238E27FC236}">
                      <a16:creationId xmlns:a16="http://schemas.microsoft.com/office/drawing/2014/main" id="{9FA5836E-DFF6-44B9-9D7F-74631720059E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80252A3-5871-46D4-934D-A04804735CEF}"/>
                </a:ext>
              </a:extLst>
            </p:cNvPr>
            <p:cNvGrpSpPr/>
            <p:nvPr/>
          </p:nvGrpSpPr>
          <p:grpSpPr>
            <a:xfrm>
              <a:off x="4161610" y="4002389"/>
              <a:ext cx="3738211" cy="694343"/>
              <a:chOff x="1990221" y="1349879"/>
              <a:chExt cx="3293904" cy="559414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2A7A23E-D6A1-49D2-ADBE-FDCB37A3F8E8}"/>
                  </a:ext>
                </a:extLst>
              </p:cNvPr>
              <p:cNvGrpSpPr/>
              <p:nvPr/>
            </p:nvGrpSpPr>
            <p:grpSpPr>
              <a:xfrm>
                <a:off x="19902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11" name="Rectangle: Rounded Corners 210">
                  <a:extLst>
                    <a:ext uri="{FF2B5EF4-FFF2-40B4-BE49-F238E27FC236}">
                      <a16:creationId xmlns:a16="http://schemas.microsoft.com/office/drawing/2014/main" id="{B96E56A6-FB56-4BAA-860B-4A065ED3549B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: Rounded Corners 211">
                  <a:extLst>
                    <a:ext uri="{FF2B5EF4-FFF2-40B4-BE49-F238E27FC236}">
                      <a16:creationId xmlns:a16="http://schemas.microsoft.com/office/drawing/2014/main" id="{6C861E95-88CF-4BC5-A93B-D8EFE705C788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3ADCA80-A4AB-45F0-A218-7B91619E7302}"/>
                  </a:ext>
                </a:extLst>
              </p:cNvPr>
              <p:cNvGrpSpPr/>
              <p:nvPr/>
            </p:nvGrpSpPr>
            <p:grpSpPr>
              <a:xfrm>
                <a:off x="266187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09" name="Rectangle: Rounded Corners 208">
                  <a:extLst>
                    <a:ext uri="{FF2B5EF4-FFF2-40B4-BE49-F238E27FC236}">
                      <a16:creationId xmlns:a16="http://schemas.microsoft.com/office/drawing/2014/main" id="{9FC066EB-6D43-45B5-960D-3005594247FC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: Rounded Corners 209">
                  <a:extLst>
                    <a:ext uri="{FF2B5EF4-FFF2-40B4-BE49-F238E27FC236}">
                      <a16:creationId xmlns:a16="http://schemas.microsoft.com/office/drawing/2014/main" id="{F19FBC03-E321-4B23-8525-C699FE2CFECC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E25748C-C5FE-4AD2-B036-A91BCE5B33D7}"/>
                  </a:ext>
                </a:extLst>
              </p:cNvPr>
              <p:cNvGrpSpPr/>
              <p:nvPr/>
            </p:nvGrpSpPr>
            <p:grpSpPr>
              <a:xfrm>
                <a:off x="3333521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07" name="Rectangle: Rounded Corners 206">
                  <a:extLst>
                    <a:ext uri="{FF2B5EF4-FFF2-40B4-BE49-F238E27FC236}">
                      <a16:creationId xmlns:a16="http://schemas.microsoft.com/office/drawing/2014/main" id="{CC6D26BA-5158-44E8-A347-7924F0AE9E76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3123EE1B-CE10-428B-B82E-384FE76227F3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BC90329F-2EBF-462E-AA18-0FB8549F20CB}"/>
                  </a:ext>
                </a:extLst>
              </p:cNvPr>
              <p:cNvSpPr/>
              <p:nvPr/>
            </p:nvSpPr>
            <p:spPr>
              <a:xfrm rot="16200000">
                <a:off x="3817047" y="1538004"/>
                <a:ext cx="559413" cy="18316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1D2D61E-0390-489A-BF6E-D40D4142593E}"/>
                  </a:ext>
                </a:extLst>
              </p:cNvPr>
              <p:cNvGrpSpPr/>
              <p:nvPr/>
            </p:nvGrpSpPr>
            <p:grpSpPr>
              <a:xfrm>
                <a:off x="4676822" y="1349879"/>
                <a:ext cx="607303" cy="559414"/>
                <a:chOff x="1990221" y="1349879"/>
                <a:chExt cx="607303" cy="559414"/>
              </a:xfrm>
            </p:grpSpPr>
            <p:sp>
              <p:nvSpPr>
                <p:cNvPr id="205" name="Rectangle: Rounded Corners 204">
                  <a:extLst>
                    <a:ext uri="{FF2B5EF4-FFF2-40B4-BE49-F238E27FC236}">
                      <a16:creationId xmlns:a16="http://schemas.microsoft.com/office/drawing/2014/main" id="{B3126812-3D0A-4CA8-9F1E-2B344680EC09}"/>
                    </a:ext>
                  </a:extLst>
                </p:cNvPr>
                <p:cNvSpPr/>
                <p:nvPr/>
              </p:nvSpPr>
              <p:spPr>
                <a:xfrm rot="16200000">
                  <a:off x="1802097" y="1538004"/>
                  <a:ext cx="559413" cy="183165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: Rounded Corners 205">
                  <a:extLst>
                    <a:ext uri="{FF2B5EF4-FFF2-40B4-BE49-F238E27FC236}">
                      <a16:creationId xmlns:a16="http://schemas.microsoft.com/office/drawing/2014/main" id="{5E3C1597-ADA8-400E-8109-82B73EE49CA6}"/>
                    </a:ext>
                  </a:extLst>
                </p:cNvPr>
                <p:cNvSpPr/>
                <p:nvPr/>
              </p:nvSpPr>
              <p:spPr>
                <a:xfrm rot="16200000">
                  <a:off x="2126774" y="1430121"/>
                  <a:ext cx="550992" cy="39050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66E2536-ABD9-454E-92C3-EDEF92F7F3B1}"/>
                </a:ext>
              </a:extLst>
            </p:cNvPr>
            <p:cNvSpPr txBox="1"/>
            <p:nvPr/>
          </p:nvSpPr>
          <p:spPr>
            <a:xfrm>
              <a:off x="5975748" y="1057056"/>
              <a:ext cx="1234851" cy="384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LLC banks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1784827-14E9-4963-9C48-EFB13801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871" y="1398270"/>
              <a:ext cx="224789" cy="4648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374FC9-8A88-4B2E-938B-8AC6A93EA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1790" y="1405890"/>
              <a:ext cx="198120" cy="441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5CEA650-1C4E-4183-A31C-E26943E80E8C}"/>
                </a:ext>
              </a:extLst>
            </p:cNvPr>
            <p:cNvSpPr txBox="1"/>
            <p:nvPr/>
          </p:nvSpPr>
          <p:spPr>
            <a:xfrm>
              <a:off x="3900406" y="4747605"/>
              <a:ext cx="4277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20-core CMP</a:t>
              </a:r>
            </a:p>
            <a:p>
              <a:pPr algn="ctr"/>
              <a:r>
                <a:rPr lang="en-US" sz="2400" dirty="0"/>
                <a:t>w/ NUCA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271DE2-DBAA-44BD-B535-811CA398E639}"/>
                </a:ext>
              </a:extLst>
            </p:cNvPr>
            <p:cNvSpPr txBox="1"/>
            <p:nvPr/>
          </p:nvSpPr>
          <p:spPr>
            <a:xfrm>
              <a:off x="4091848" y="965877"/>
              <a:ext cx="15971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Network-on-chip</a:t>
              </a:r>
            </a:p>
            <a:p>
              <a:pPr algn="ctr"/>
              <a:r>
                <a:rPr lang="en-US" sz="1600" dirty="0"/>
                <a:t> (</a:t>
              </a:r>
              <a:r>
                <a:rPr lang="en-US" sz="1600" dirty="0" err="1"/>
                <a:t>NoC</a:t>
              </a:r>
              <a:r>
                <a:rPr lang="en-US" sz="1600" dirty="0"/>
                <a:t>) latency</a:t>
              </a:r>
            </a:p>
          </p:txBody>
        </p:sp>
        <p:sp>
          <p:nvSpPr>
            <p:cNvPr id="192" name="Double Wave 191">
              <a:extLst>
                <a:ext uri="{FF2B5EF4-FFF2-40B4-BE49-F238E27FC236}">
                  <a16:creationId xmlns:a16="http://schemas.microsoft.com/office/drawing/2014/main" id="{02F19B7F-C048-4E13-9C12-20EC167E135D}"/>
                </a:ext>
              </a:extLst>
            </p:cNvPr>
            <p:cNvSpPr/>
            <p:nvPr/>
          </p:nvSpPr>
          <p:spPr>
            <a:xfrm rot="5400000">
              <a:off x="4002756" y="1903697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66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FA45596-3924-42AC-8C47-4FF9C52EAFF8}"/>
                </a:ext>
              </a:extLst>
            </p:cNvPr>
            <p:cNvSpPr/>
            <p:nvPr/>
          </p:nvSpPr>
          <p:spPr>
            <a:xfrm rot="16200000">
              <a:off x="6615810" y="4174813"/>
              <a:ext cx="686029" cy="357499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BBD4CA2C-C1E6-4B77-A92E-7BFC8D8E92E5}"/>
                </a:ext>
              </a:extLst>
            </p:cNvPr>
            <p:cNvSpPr/>
            <p:nvPr/>
          </p:nvSpPr>
          <p:spPr>
            <a:xfrm rot="16200000">
              <a:off x="6501598" y="4208106"/>
              <a:ext cx="690366" cy="293670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8958CDC2-55B6-4579-820E-E9A9057535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29626" y="1836473"/>
              <a:ext cx="2390954" cy="2343949"/>
            </a:xfrm>
            <a:prstGeom prst="bentConnector3">
              <a:avLst>
                <a:gd name="adj1" fmla="val 99717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Double Wave 195">
              <a:extLst>
                <a:ext uri="{FF2B5EF4-FFF2-40B4-BE49-F238E27FC236}">
                  <a16:creationId xmlns:a16="http://schemas.microsoft.com/office/drawing/2014/main" id="{22463834-3FA3-4A3F-979A-5E9B691692CE}"/>
                </a:ext>
              </a:extLst>
            </p:cNvPr>
            <p:cNvSpPr/>
            <p:nvPr/>
          </p:nvSpPr>
          <p:spPr>
            <a:xfrm rot="5400000">
              <a:off x="7042480" y="1904023"/>
              <a:ext cx="540102" cy="167975"/>
            </a:xfrm>
            <a:prstGeom prst="doubleWave">
              <a:avLst>
                <a:gd name="adj1" fmla="val 12500"/>
                <a:gd name="adj2" fmla="val 2956"/>
              </a:avLst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23ADADD-7698-4B0B-9A96-3E1BF51B06BC}"/>
                </a:ext>
              </a:extLst>
            </p:cNvPr>
            <p:cNvSpPr/>
            <p:nvPr/>
          </p:nvSpPr>
          <p:spPr>
            <a:xfrm rot="16200000">
              <a:off x="5080031" y="3377444"/>
              <a:ext cx="686029" cy="357499"/>
            </a:xfrm>
            <a:prstGeom prst="roundRect">
              <a:avLst/>
            </a:prstGeom>
            <a:solidFill>
              <a:srgbClr val="FF6699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DE28A25-26A4-4EF1-AAFE-82A1C2A03CD9}"/>
                </a:ext>
              </a:extLst>
            </p:cNvPr>
            <p:cNvSpPr/>
            <p:nvPr/>
          </p:nvSpPr>
          <p:spPr>
            <a:xfrm rot="16200000">
              <a:off x="4965819" y="3410737"/>
              <a:ext cx="690366" cy="293670"/>
            </a:xfrm>
            <a:prstGeom prst="roundRect">
              <a:avLst/>
            </a:prstGeom>
            <a:solidFill>
              <a:srgbClr val="66CCFF"/>
            </a:solidFill>
            <a:ln w="63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9857BE65-E83B-4892-B915-7A484FCF5B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05320" y="1828800"/>
              <a:ext cx="2011685" cy="1570246"/>
            </a:xfrm>
            <a:prstGeom prst="bentConnector3">
              <a:avLst>
                <a:gd name="adj1" fmla="val -157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2C5C73-FA81-41BE-9C9A-7EACB565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LLC has a big impact on security and tail latency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C4E32-4F79-4F37-BB3C-A5953B7F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159348"/>
            <a:ext cx="5672596" cy="5179807"/>
          </a:xfrm>
        </p:spPr>
        <p:txBody>
          <a:bodyPr/>
          <a:lstStyle/>
          <a:p>
            <a:r>
              <a:rPr lang="en-US" dirty="0"/>
              <a:t>Data movement within the LLC </a:t>
            </a:r>
            <a:r>
              <a:rPr lang="en-US" b="1" dirty="0"/>
              <a:t>exposes side-channel attacks</a:t>
            </a:r>
            <a:r>
              <a:rPr lang="en-US" dirty="0"/>
              <a:t> and </a:t>
            </a:r>
            <a:r>
              <a:rPr lang="en-US" b="1" dirty="0"/>
              <a:t>determines tail latencies</a:t>
            </a:r>
          </a:p>
          <a:p>
            <a:r>
              <a:rPr lang="en-US" dirty="0"/>
              <a:t>Many recently discovered side channels occur at the LLC [1]</a:t>
            </a:r>
          </a:p>
          <a:p>
            <a:r>
              <a:rPr lang="en-US" dirty="0"/>
              <a:t>Larger LLC allocations greatly reduce tail latency [2,3,4]</a:t>
            </a:r>
          </a:p>
          <a:p>
            <a:r>
              <a:rPr lang="en-US" b="1" dirty="0"/>
              <a:t>These works ignore NUCA</a:t>
            </a:r>
            <a:r>
              <a:rPr lang="en-US" dirty="0"/>
              <a:t>, and by doing so, miss additional security vulnerabilities and harm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07E3A-77C5-4635-B443-6974E205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F5B15-8D24-4249-AEDC-72F416A838A0}"/>
              </a:ext>
            </a:extLst>
          </p:cNvPr>
          <p:cNvSpPr txBox="1"/>
          <p:nvPr/>
        </p:nvSpPr>
        <p:spPr>
          <a:xfrm>
            <a:off x="292975" y="5753684"/>
            <a:ext cx="6892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[1] Liu et al., LLC Side-Channel Attacks, S&amp;P 2015</a:t>
            </a:r>
          </a:p>
          <a:p>
            <a:r>
              <a:rPr lang="en-US" sz="1400" dirty="0">
                <a:solidFill>
                  <a:schemeClr val="tx2"/>
                </a:solidFill>
              </a:rPr>
              <a:t>[2] Chen et al., PARTIES, ASPLOS 2019</a:t>
            </a:r>
          </a:p>
          <a:p>
            <a:r>
              <a:rPr lang="en-US" sz="1400" dirty="0">
                <a:solidFill>
                  <a:schemeClr val="tx2"/>
                </a:solidFill>
              </a:rPr>
              <a:t>[3] </a:t>
            </a:r>
            <a:r>
              <a:rPr lang="en-US" sz="1400" dirty="0" err="1">
                <a:solidFill>
                  <a:schemeClr val="tx2"/>
                </a:solidFill>
              </a:rPr>
              <a:t>Kasture</a:t>
            </a:r>
            <a:r>
              <a:rPr lang="en-US" sz="1400" dirty="0">
                <a:solidFill>
                  <a:schemeClr val="tx2"/>
                </a:solidFill>
              </a:rPr>
              <a:t> et al., </a:t>
            </a:r>
            <a:r>
              <a:rPr lang="en-US" sz="1400" dirty="0" err="1">
                <a:solidFill>
                  <a:schemeClr val="tx2"/>
                </a:solidFill>
              </a:rPr>
              <a:t>Ubik</a:t>
            </a:r>
            <a:r>
              <a:rPr lang="en-US" sz="1400" dirty="0">
                <a:solidFill>
                  <a:schemeClr val="tx2"/>
                </a:solidFill>
              </a:rPr>
              <a:t>, ASPLOS 2014</a:t>
            </a:r>
          </a:p>
          <a:p>
            <a:r>
              <a:rPr lang="en-US" sz="1400" dirty="0">
                <a:solidFill>
                  <a:schemeClr val="tx2"/>
                </a:solidFill>
              </a:rPr>
              <a:t>[4] Lo et al., Heracles, ISCA 2015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0F9F4F-2056-49BD-8CD3-2F8A7DB09E5B}"/>
              </a:ext>
            </a:extLst>
          </p:cNvPr>
          <p:cNvGrpSpPr/>
          <p:nvPr/>
        </p:nvGrpSpPr>
        <p:grpSpPr>
          <a:xfrm>
            <a:off x="9824398" y="1482105"/>
            <a:ext cx="949609" cy="794600"/>
            <a:chOff x="9824398" y="1482105"/>
            <a:chExt cx="949609" cy="794600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1B8451F-3134-4718-B0B5-A3D9A771750E}"/>
                </a:ext>
              </a:extLst>
            </p:cNvPr>
            <p:cNvSpPr txBox="1"/>
            <p:nvPr/>
          </p:nvSpPr>
          <p:spPr>
            <a:xfrm>
              <a:off x="9824398" y="1482105"/>
              <a:ext cx="949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Thread</a:t>
              </a:r>
            </a:p>
          </p:txBody>
        </p: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3B957413-1FEF-44D6-8D71-A81904D38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5004" y="1828659"/>
              <a:ext cx="177793" cy="448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3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8CF7-29B3-41AD-872C-85899A30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6600" dirty="0"/>
              <a:t>Prior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7306-9E73-4586-AB00-F3DB4C90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703F43-7768-4DD6-A054-F4F8F46AD932}"/>
              </a:ext>
            </a:extLst>
          </p:cNvPr>
          <p:cNvSpPr/>
          <p:nvPr/>
        </p:nvSpPr>
        <p:spPr>
          <a:xfrm>
            <a:off x="2164687" y="5161934"/>
            <a:ext cx="7862627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D-NUCA: </a:t>
            </a:r>
            <a:r>
              <a:rPr lang="en-US" sz="3200" dirty="0"/>
              <a:t>ignoring application goals is harmful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627A48-F061-4ACA-BED4-562EE33E2D99}"/>
              </a:ext>
            </a:extLst>
          </p:cNvPr>
          <p:cNvSpPr/>
          <p:nvPr/>
        </p:nvSpPr>
        <p:spPr>
          <a:xfrm>
            <a:off x="2028827" y="3565843"/>
            <a:ext cx="8134346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Tail latency: </a:t>
            </a:r>
            <a:r>
              <a:rPr lang="en-US" sz="3200" dirty="0"/>
              <a:t>ignoring NUCA wastes cache space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78851A-1AF4-4ACC-8146-5C155B705B53}"/>
              </a:ext>
            </a:extLst>
          </p:cNvPr>
          <p:cNvSpPr/>
          <p:nvPr/>
        </p:nvSpPr>
        <p:spPr>
          <a:xfrm>
            <a:off x="2953753" y="1969752"/>
            <a:ext cx="6284494" cy="590143"/>
          </a:xfrm>
          <a:prstGeom prst="roundRect">
            <a:avLst/>
          </a:prstGeom>
          <a:gradFill>
            <a:gsLst>
              <a:gs pos="0">
                <a:srgbClr val="FCB2B2"/>
              </a:gs>
              <a:gs pos="50000">
                <a:srgbClr val="F99191"/>
              </a:gs>
              <a:gs pos="100000">
                <a:srgbClr val="F46262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Security: </a:t>
            </a:r>
            <a:r>
              <a:rPr lang="en-US" sz="3200" dirty="0"/>
              <a:t>sharing LLC banks is unsafe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3039DA-83A6-4158-87CF-C7C4121BE08A}"/>
              </a:ext>
            </a:extLst>
          </p:cNvPr>
          <p:cNvSpPr/>
          <p:nvPr/>
        </p:nvSpPr>
        <p:spPr>
          <a:xfrm>
            <a:off x="2953753" y="1969754"/>
            <a:ext cx="6284494" cy="590143"/>
          </a:xfrm>
          <a:prstGeom prst="roundRect">
            <a:avLst/>
          </a:prstGeom>
          <a:gradFill>
            <a:gsLst>
              <a:gs pos="0">
                <a:srgbClr val="FA7676"/>
              </a:gs>
              <a:gs pos="50000">
                <a:srgbClr val="F32B2B"/>
              </a:gs>
              <a:gs pos="100000">
                <a:srgbClr val="EB111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Security: </a:t>
            </a:r>
            <a:r>
              <a:rPr lang="en-US" sz="3200" dirty="0"/>
              <a:t>sharing LLC banks is unsafe</a:t>
            </a:r>
          </a:p>
        </p:txBody>
      </p:sp>
    </p:spTree>
    <p:extLst>
      <p:ext uri="{BB962C8B-B14F-4D97-AF65-F5344CB8AC3E}">
        <p14:creationId xmlns:p14="http://schemas.microsoft.com/office/powerpoint/2010/main" val="2506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53E5A-72B7-470D-918D-4C5D541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LLC designs are </a:t>
            </a:r>
            <a:r>
              <a:rPr lang="en-US" b="1" dirty="0"/>
              <a:t>insecure </a:t>
            </a:r>
            <a:r>
              <a:rPr lang="en-US" dirty="0"/>
              <a:t>and </a:t>
            </a:r>
            <a:r>
              <a:rPr lang="en-US" b="1" dirty="0"/>
              <a:t>inefficient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D019F-7269-41AE-8722-E2EB5461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6440"/>
            <a:ext cx="5322819" cy="4809744"/>
          </a:xfrm>
        </p:spPr>
        <p:txBody>
          <a:bodyPr/>
          <a:lstStyle/>
          <a:p>
            <a:r>
              <a:rPr lang="en-US" dirty="0"/>
              <a:t>Prior LLC designs focus on defending conflict attacks (e.g., prime + probe); </a:t>
            </a:r>
            <a:r>
              <a:rPr lang="en-US" b="1" dirty="0"/>
              <a:t>way-partitioning</a:t>
            </a:r>
            <a:r>
              <a:rPr lang="en-US" dirty="0"/>
              <a:t> is the most common defense </a:t>
            </a:r>
          </a:p>
          <a:p>
            <a:r>
              <a:rPr lang="en-US" b="1" dirty="0"/>
              <a:t>Insecure: </a:t>
            </a:r>
            <a:r>
              <a:rPr lang="en-US" dirty="0"/>
              <a:t>Limited LLC associativity prevents defending all processes</a:t>
            </a:r>
          </a:p>
          <a:p>
            <a:r>
              <a:rPr lang="en-US" b="1" dirty="0"/>
              <a:t>Insecure: </a:t>
            </a:r>
            <a:r>
              <a:rPr lang="en-US" dirty="0"/>
              <a:t>We demonstrate new </a:t>
            </a:r>
            <a:r>
              <a:rPr lang="en-US" i="1" dirty="0"/>
              <a:t>port</a:t>
            </a:r>
            <a:r>
              <a:rPr lang="en-US" dirty="0"/>
              <a:t> and </a:t>
            </a:r>
            <a:r>
              <a:rPr lang="en-US" i="1" dirty="0"/>
              <a:t>replacement-policy</a:t>
            </a:r>
            <a:r>
              <a:rPr lang="en-US" dirty="0"/>
              <a:t> attacks on prior designs</a:t>
            </a:r>
          </a:p>
          <a:p>
            <a:r>
              <a:rPr lang="en-US" b="1" dirty="0"/>
              <a:t>Wasteful: </a:t>
            </a:r>
            <a:r>
              <a:rPr lang="en-US" dirty="0"/>
              <a:t>Ignoring NUCA </a:t>
            </a:r>
            <a:r>
              <a:rPr lang="en-US" dirty="0">
                <a:sym typeface="Wingdings" panose="05000000000000000000" pitchFamily="2" charset="2"/>
              </a:rPr>
              <a:t> lots of unnecessary data movement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A759AD-0C9C-4538-95BA-85425E27738E}"/>
              </a:ext>
            </a:extLst>
          </p:cNvPr>
          <p:cNvGrpSpPr/>
          <p:nvPr/>
        </p:nvGrpSpPr>
        <p:grpSpPr>
          <a:xfrm>
            <a:off x="5738555" y="2046873"/>
            <a:ext cx="6318706" cy="3220307"/>
            <a:chOff x="5738555" y="2046873"/>
            <a:chExt cx="6318706" cy="32203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001830-10F9-4BE8-BBAC-2E5C21AF59AF}"/>
                </a:ext>
              </a:extLst>
            </p:cNvPr>
            <p:cNvGrpSpPr/>
            <p:nvPr/>
          </p:nvGrpSpPr>
          <p:grpSpPr>
            <a:xfrm>
              <a:off x="5738555" y="2046873"/>
              <a:ext cx="6318706" cy="3220307"/>
              <a:chOff x="5738555" y="2046873"/>
              <a:chExt cx="6318706" cy="32203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F67C7E6-BA17-4C75-BD91-1274A2571F6C}"/>
                  </a:ext>
                </a:extLst>
              </p:cNvPr>
              <p:cNvGrpSpPr/>
              <p:nvPr/>
            </p:nvGrpSpPr>
            <p:grpSpPr>
              <a:xfrm>
                <a:off x="5738555" y="2046873"/>
                <a:ext cx="3886198" cy="3220307"/>
                <a:chOff x="5738555" y="2046873"/>
                <a:chExt cx="3886198" cy="3220307"/>
              </a:xfrm>
            </p:grpSpPr>
            <p:sp>
              <p:nvSpPr>
                <p:cNvPr id="312" name="Rectangle: Rounded Corners 311">
                  <a:extLst>
                    <a:ext uri="{FF2B5EF4-FFF2-40B4-BE49-F238E27FC236}">
                      <a16:creationId xmlns:a16="http://schemas.microsoft.com/office/drawing/2014/main" id="{434A6FDF-2414-4EA3-9CA5-AA51DE91CB83}"/>
                    </a:ext>
                  </a:extLst>
                </p:cNvPr>
                <p:cNvSpPr/>
                <p:nvPr/>
              </p:nvSpPr>
              <p:spPr>
                <a:xfrm rot="16200000">
                  <a:off x="6071500" y="1713928"/>
                  <a:ext cx="3220307" cy="3886198"/>
                </a:xfrm>
                <a:prstGeom prst="roundRect">
                  <a:avLst>
                    <a:gd name="adj" fmla="val 3767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93536D85-34A9-470F-ACD0-F459D5781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1126" y="2888160"/>
                  <a:ext cx="0" cy="34331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BC7D8C6D-DC6B-4630-9E7C-EA26DD4F7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8832" y="2109416"/>
                  <a:ext cx="0" cy="34331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325B7E2D-DED0-4159-A214-96ECFC6F3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85789" y="1344462"/>
                  <a:ext cx="0" cy="34331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6C450144-769B-4841-A2C9-475D5C834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93494" y="565717"/>
                  <a:ext cx="0" cy="34331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9065F37F-CD91-4A50-9D67-657DBA0C2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808742" y="3590285"/>
                  <a:ext cx="2708247" cy="37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4C758AF2-A448-4F3D-9EEC-BCFB8F574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561706" y="3631466"/>
                  <a:ext cx="2708247" cy="37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6E7AC01B-35A2-460D-813B-10B602850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343474" y="3618601"/>
                  <a:ext cx="2708247" cy="37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42D2641-D102-425F-B047-706A1CC8E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92611" y="3611986"/>
                  <a:ext cx="2708247" cy="37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8ACDE49A-2A61-45AD-8757-63FC8FE5A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860418" y="3631541"/>
                  <a:ext cx="2708247" cy="37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Rectangle: Rounded Corners 321">
                  <a:extLst>
                    <a:ext uri="{FF2B5EF4-FFF2-40B4-BE49-F238E27FC236}">
                      <a16:creationId xmlns:a16="http://schemas.microsoft.com/office/drawing/2014/main" id="{E782DB0D-6FE0-441D-8B19-6A22E547174D}"/>
                    </a:ext>
                  </a:extLst>
                </p:cNvPr>
                <p:cNvSpPr/>
                <p:nvPr/>
              </p:nvSpPr>
              <p:spPr>
                <a:xfrm rot="16200000">
                  <a:off x="5572607" y="2367914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: Rounded Corners 322">
                  <a:extLst>
                    <a:ext uri="{FF2B5EF4-FFF2-40B4-BE49-F238E27FC236}">
                      <a16:creationId xmlns:a16="http://schemas.microsoft.com/office/drawing/2014/main" id="{B3D2F23D-686C-445D-B84B-9051394B3F63}"/>
                    </a:ext>
                  </a:extLst>
                </p:cNvPr>
                <p:cNvSpPr/>
                <p:nvPr/>
              </p:nvSpPr>
              <p:spPr>
                <a:xfrm rot="16200000">
                  <a:off x="6334854" y="2367914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: Rounded Corners 323">
                  <a:extLst>
                    <a:ext uri="{FF2B5EF4-FFF2-40B4-BE49-F238E27FC236}">
                      <a16:creationId xmlns:a16="http://schemas.microsoft.com/office/drawing/2014/main" id="{935FF07B-AB21-4ADF-AFA4-77F414A5F847}"/>
                    </a:ext>
                  </a:extLst>
                </p:cNvPr>
                <p:cNvSpPr/>
                <p:nvPr/>
              </p:nvSpPr>
              <p:spPr>
                <a:xfrm rot="16200000">
                  <a:off x="7097102" y="2367914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5" name="Rectangle: Rounded Corners 324">
                  <a:extLst>
                    <a:ext uri="{FF2B5EF4-FFF2-40B4-BE49-F238E27FC236}">
                      <a16:creationId xmlns:a16="http://schemas.microsoft.com/office/drawing/2014/main" id="{66BF439D-8EF7-46E3-AD1A-78D1121A6C8B}"/>
                    </a:ext>
                  </a:extLst>
                </p:cNvPr>
                <p:cNvSpPr/>
                <p:nvPr/>
              </p:nvSpPr>
              <p:spPr>
                <a:xfrm rot="16200000">
                  <a:off x="7859349" y="2367914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Rectangle: Rounded Corners 325">
                  <a:extLst>
                    <a:ext uri="{FF2B5EF4-FFF2-40B4-BE49-F238E27FC236}">
                      <a16:creationId xmlns:a16="http://schemas.microsoft.com/office/drawing/2014/main" id="{EC3533E1-95B5-4570-84BC-DF44F4BDFC9A}"/>
                    </a:ext>
                  </a:extLst>
                </p:cNvPr>
                <p:cNvSpPr/>
                <p:nvPr/>
              </p:nvSpPr>
              <p:spPr>
                <a:xfrm rot="16200000">
                  <a:off x="8621597" y="2367914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7" name="Rectangle: Rounded Corners 326">
                  <a:extLst>
                    <a:ext uri="{FF2B5EF4-FFF2-40B4-BE49-F238E27FC236}">
                      <a16:creationId xmlns:a16="http://schemas.microsoft.com/office/drawing/2014/main" id="{F5E0448B-807C-4695-9181-8C35ABC433B6}"/>
                    </a:ext>
                  </a:extLst>
                </p:cNvPr>
                <p:cNvSpPr/>
                <p:nvPr/>
              </p:nvSpPr>
              <p:spPr>
                <a:xfrm rot="16200000">
                  <a:off x="5572607" y="315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CB38924C-90C1-41DE-975A-777C69E6CEA2}"/>
                    </a:ext>
                  </a:extLst>
                </p:cNvPr>
                <p:cNvSpPr/>
                <p:nvPr/>
              </p:nvSpPr>
              <p:spPr>
                <a:xfrm rot="16200000">
                  <a:off x="6334854" y="315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A337E5F7-F7C7-4444-880D-00EC983DAEA7}"/>
                    </a:ext>
                  </a:extLst>
                </p:cNvPr>
                <p:cNvSpPr/>
                <p:nvPr/>
              </p:nvSpPr>
              <p:spPr>
                <a:xfrm rot="16200000">
                  <a:off x="7097102" y="315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: Rounded Corners 329">
                  <a:extLst>
                    <a:ext uri="{FF2B5EF4-FFF2-40B4-BE49-F238E27FC236}">
                      <a16:creationId xmlns:a16="http://schemas.microsoft.com/office/drawing/2014/main" id="{DF9414C8-135D-49B4-B2BD-585A8D88EAB4}"/>
                    </a:ext>
                  </a:extLst>
                </p:cNvPr>
                <p:cNvSpPr/>
                <p:nvPr/>
              </p:nvSpPr>
              <p:spPr>
                <a:xfrm rot="16200000">
                  <a:off x="7859349" y="315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: Rounded Corners 330">
                  <a:extLst>
                    <a:ext uri="{FF2B5EF4-FFF2-40B4-BE49-F238E27FC236}">
                      <a16:creationId xmlns:a16="http://schemas.microsoft.com/office/drawing/2014/main" id="{322D9F0E-8E98-49E5-9814-E03EC8406712}"/>
                    </a:ext>
                  </a:extLst>
                </p:cNvPr>
                <p:cNvSpPr/>
                <p:nvPr/>
              </p:nvSpPr>
              <p:spPr>
                <a:xfrm rot="16200000">
                  <a:off x="8621597" y="315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2" name="Rectangle: Rounded Corners 331">
                  <a:extLst>
                    <a:ext uri="{FF2B5EF4-FFF2-40B4-BE49-F238E27FC236}">
                      <a16:creationId xmlns:a16="http://schemas.microsoft.com/office/drawing/2014/main" id="{950BF24C-5477-408C-B31E-B2E4C5925E84}"/>
                    </a:ext>
                  </a:extLst>
                </p:cNvPr>
                <p:cNvSpPr/>
                <p:nvPr/>
              </p:nvSpPr>
              <p:spPr>
                <a:xfrm rot="16200000">
                  <a:off x="5572607" y="3947916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3" name="Rectangle: Rounded Corners 332">
                  <a:extLst>
                    <a:ext uri="{FF2B5EF4-FFF2-40B4-BE49-F238E27FC236}">
                      <a16:creationId xmlns:a16="http://schemas.microsoft.com/office/drawing/2014/main" id="{83CEB6BB-38D1-465D-B8D0-F21DF7260F53}"/>
                    </a:ext>
                  </a:extLst>
                </p:cNvPr>
                <p:cNvSpPr/>
                <p:nvPr/>
              </p:nvSpPr>
              <p:spPr>
                <a:xfrm rot="16200000">
                  <a:off x="6334854" y="3947916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4" name="Rectangle: Rounded Corners 333">
                  <a:extLst>
                    <a:ext uri="{FF2B5EF4-FFF2-40B4-BE49-F238E27FC236}">
                      <a16:creationId xmlns:a16="http://schemas.microsoft.com/office/drawing/2014/main" id="{5D76E147-02DB-4178-8A0A-1916617283DA}"/>
                    </a:ext>
                  </a:extLst>
                </p:cNvPr>
                <p:cNvSpPr/>
                <p:nvPr/>
              </p:nvSpPr>
              <p:spPr>
                <a:xfrm rot="16200000">
                  <a:off x="7097102" y="3947916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5" name="Rectangle: Rounded Corners 334">
                  <a:extLst>
                    <a:ext uri="{FF2B5EF4-FFF2-40B4-BE49-F238E27FC236}">
                      <a16:creationId xmlns:a16="http://schemas.microsoft.com/office/drawing/2014/main" id="{3C93670D-AD84-4541-BE5B-B2DDCA47DF34}"/>
                    </a:ext>
                  </a:extLst>
                </p:cNvPr>
                <p:cNvSpPr/>
                <p:nvPr/>
              </p:nvSpPr>
              <p:spPr>
                <a:xfrm rot="16200000">
                  <a:off x="7859349" y="3947916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6" name="Rectangle: Rounded Corners 335">
                  <a:extLst>
                    <a:ext uri="{FF2B5EF4-FFF2-40B4-BE49-F238E27FC236}">
                      <a16:creationId xmlns:a16="http://schemas.microsoft.com/office/drawing/2014/main" id="{3C2F0F61-5A00-483E-A66D-62E28DF30510}"/>
                    </a:ext>
                  </a:extLst>
                </p:cNvPr>
                <p:cNvSpPr/>
                <p:nvPr/>
              </p:nvSpPr>
              <p:spPr>
                <a:xfrm rot="16200000">
                  <a:off x="8621597" y="3947916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7" name="Rectangle: Rounded Corners 336">
                  <a:extLst>
                    <a:ext uri="{FF2B5EF4-FFF2-40B4-BE49-F238E27FC236}">
                      <a16:creationId xmlns:a16="http://schemas.microsoft.com/office/drawing/2014/main" id="{9C36C47C-888F-40F0-8511-B68788869740}"/>
                    </a:ext>
                  </a:extLst>
                </p:cNvPr>
                <p:cNvSpPr/>
                <p:nvPr/>
              </p:nvSpPr>
              <p:spPr>
                <a:xfrm rot="16200000">
                  <a:off x="5572607" y="473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8" name="Rectangle: Rounded Corners 337">
                  <a:extLst>
                    <a:ext uri="{FF2B5EF4-FFF2-40B4-BE49-F238E27FC236}">
                      <a16:creationId xmlns:a16="http://schemas.microsoft.com/office/drawing/2014/main" id="{D5027DB4-5786-45F0-AADF-3865D4D0977C}"/>
                    </a:ext>
                  </a:extLst>
                </p:cNvPr>
                <p:cNvSpPr/>
                <p:nvPr/>
              </p:nvSpPr>
              <p:spPr>
                <a:xfrm rot="16200000">
                  <a:off x="6334854" y="473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9" name="Rectangle: Rounded Corners 338">
                  <a:extLst>
                    <a:ext uri="{FF2B5EF4-FFF2-40B4-BE49-F238E27FC236}">
                      <a16:creationId xmlns:a16="http://schemas.microsoft.com/office/drawing/2014/main" id="{1E5F873A-A05B-4930-8DF1-A611D6096054}"/>
                    </a:ext>
                  </a:extLst>
                </p:cNvPr>
                <p:cNvSpPr/>
                <p:nvPr/>
              </p:nvSpPr>
              <p:spPr>
                <a:xfrm rot="16200000">
                  <a:off x="7097102" y="473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0" name="Rectangle: Rounded Corners 339">
                  <a:extLst>
                    <a:ext uri="{FF2B5EF4-FFF2-40B4-BE49-F238E27FC236}">
                      <a16:creationId xmlns:a16="http://schemas.microsoft.com/office/drawing/2014/main" id="{C06DE47A-14E9-4D94-B077-12D53CBD9DCC}"/>
                    </a:ext>
                  </a:extLst>
                </p:cNvPr>
                <p:cNvSpPr/>
                <p:nvPr/>
              </p:nvSpPr>
              <p:spPr>
                <a:xfrm rot="16200000">
                  <a:off x="7859349" y="473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1" name="Rectangle: Rounded Corners 340">
                  <a:extLst>
                    <a:ext uri="{FF2B5EF4-FFF2-40B4-BE49-F238E27FC236}">
                      <a16:creationId xmlns:a16="http://schemas.microsoft.com/office/drawing/2014/main" id="{AF04E04A-0352-43E8-A3FE-DFB2583709E8}"/>
                    </a:ext>
                  </a:extLst>
                </p:cNvPr>
                <p:cNvSpPr/>
                <p:nvPr/>
              </p:nvSpPr>
              <p:spPr>
                <a:xfrm rot="16200000">
                  <a:off x="8621597" y="4737915"/>
                  <a:ext cx="694342" cy="207872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9EA1D3EF-74B4-422A-A683-95B306C3516D}"/>
                    </a:ext>
                  </a:extLst>
                </p:cNvPr>
                <p:cNvGrpSpPr/>
                <p:nvPr/>
              </p:nvGrpSpPr>
              <p:grpSpPr>
                <a:xfrm>
                  <a:off x="9108680" y="3701751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64" name="Rectangle: Rounded Corners 463">
                    <a:extLst>
                      <a:ext uri="{FF2B5EF4-FFF2-40B4-BE49-F238E27FC236}">
                        <a16:creationId xmlns:a16="http://schemas.microsoft.com/office/drawing/2014/main" id="{48556C54-EDFB-45A9-9831-3F0DCACB37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Rectangle: Rounded Corners 464">
                    <a:extLst>
                      <a:ext uri="{FF2B5EF4-FFF2-40B4-BE49-F238E27FC236}">
                        <a16:creationId xmlns:a16="http://schemas.microsoft.com/office/drawing/2014/main" id="{FD7346FB-5C37-4783-A8BE-77A418D793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144497B4-606D-4F3A-AF74-F4D0F2A1A327}"/>
                    </a:ext>
                  </a:extLst>
                </p:cNvPr>
                <p:cNvGrpSpPr/>
                <p:nvPr/>
              </p:nvGrpSpPr>
              <p:grpSpPr>
                <a:xfrm>
                  <a:off x="9107055" y="2914633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62" name="Rectangle: Rounded Corners 461">
                    <a:extLst>
                      <a:ext uri="{FF2B5EF4-FFF2-40B4-BE49-F238E27FC236}">
                        <a16:creationId xmlns:a16="http://schemas.microsoft.com/office/drawing/2014/main" id="{8575D338-4396-4935-83F0-1F97361AED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3" name="Rectangle: Rounded Corners 462">
                    <a:extLst>
                      <a:ext uri="{FF2B5EF4-FFF2-40B4-BE49-F238E27FC236}">
                        <a16:creationId xmlns:a16="http://schemas.microsoft.com/office/drawing/2014/main" id="{644A2326-F00E-4D04-A9DD-6F1DACB8AA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35E250F2-022B-4256-A93F-6972603544B5}"/>
                    </a:ext>
                  </a:extLst>
                </p:cNvPr>
                <p:cNvGrpSpPr/>
                <p:nvPr/>
              </p:nvGrpSpPr>
              <p:grpSpPr>
                <a:xfrm>
                  <a:off x="9108247" y="2122970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60" name="Rectangle: Rounded Corners 459">
                    <a:extLst>
                      <a:ext uri="{FF2B5EF4-FFF2-40B4-BE49-F238E27FC236}">
                        <a16:creationId xmlns:a16="http://schemas.microsoft.com/office/drawing/2014/main" id="{E998B517-F9B4-4290-8326-0E1B01558D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1" name="Rectangle: Rounded Corners 460">
                    <a:extLst>
                      <a:ext uri="{FF2B5EF4-FFF2-40B4-BE49-F238E27FC236}">
                        <a16:creationId xmlns:a16="http://schemas.microsoft.com/office/drawing/2014/main" id="{5B4E7ED6-CF33-4E91-A88B-04E47D39F3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DA877E35-3C12-4739-9F2B-F97DF6154FA7}"/>
                    </a:ext>
                  </a:extLst>
                </p:cNvPr>
                <p:cNvGrpSpPr/>
                <p:nvPr/>
              </p:nvGrpSpPr>
              <p:grpSpPr>
                <a:xfrm>
                  <a:off x="9108247" y="4492408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58" name="Rectangle: Rounded Corners 457">
                    <a:extLst>
                      <a:ext uri="{FF2B5EF4-FFF2-40B4-BE49-F238E27FC236}">
                        <a16:creationId xmlns:a16="http://schemas.microsoft.com/office/drawing/2014/main" id="{59B730A9-CCC0-464C-B0B2-4CF46C55F28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9" name="Rectangle: Rounded Corners 458">
                    <a:extLst>
                      <a:ext uri="{FF2B5EF4-FFF2-40B4-BE49-F238E27FC236}">
                        <a16:creationId xmlns:a16="http://schemas.microsoft.com/office/drawing/2014/main" id="{8B863945-4859-42DF-986D-2DC407B954B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C2BCDEF4-0859-420F-9473-EFD5143E94EF}"/>
                    </a:ext>
                  </a:extLst>
                </p:cNvPr>
                <p:cNvGrpSpPr/>
                <p:nvPr/>
              </p:nvGrpSpPr>
              <p:grpSpPr>
                <a:xfrm>
                  <a:off x="8354685" y="3698204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56" name="Rectangle: Rounded Corners 455">
                    <a:extLst>
                      <a:ext uri="{FF2B5EF4-FFF2-40B4-BE49-F238E27FC236}">
                        <a16:creationId xmlns:a16="http://schemas.microsoft.com/office/drawing/2014/main" id="{B5E1BDA9-41D4-45F4-B54B-FF59F76D55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7" name="Rectangle: Rounded Corners 456">
                    <a:extLst>
                      <a:ext uri="{FF2B5EF4-FFF2-40B4-BE49-F238E27FC236}">
                        <a16:creationId xmlns:a16="http://schemas.microsoft.com/office/drawing/2014/main" id="{1C6217C1-3567-4EEF-B14A-22B22AA7CDB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6EBAA184-E1BE-4E0C-B272-86BF5B8B8C31}"/>
                    </a:ext>
                  </a:extLst>
                </p:cNvPr>
                <p:cNvGrpSpPr/>
                <p:nvPr/>
              </p:nvGrpSpPr>
              <p:grpSpPr>
                <a:xfrm>
                  <a:off x="8353060" y="2911086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54" name="Rectangle: Rounded Corners 453">
                    <a:extLst>
                      <a:ext uri="{FF2B5EF4-FFF2-40B4-BE49-F238E27FC236}">
                        <a16:creationId xmlns:a16="http://schemas.microsoft.com/office/drawing/2014/main" id="{CD2D0684-79EE-42A1-A99B-49852A8B55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5" name="Rectangle: Rounded Corners 454">
                    <a:extLst>
                      <a:ext uri="{FF2B5EF4-FFF2-40B4-BE49-F238E27FC236}">
                        <a16:creationId xmlns:a16="http://schemas.microsoft.com/office/drawing/2014/main" id="{5A41E415-AC00-4C2F-8F9B-96AAD0B549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BD6AC83F-142F-4051-88C2-74B47441B276}"/>
                    </a:ext>
                  </a:extLst>
                </p:cNvPr>
                <p:cNvGrpSpPr/>
                <p:nvPr/>
              </p:nvGrpSpPr>
              <p:grpSpPr>
                <a:xfrm>
                  <a:off x="8354252" y="2119423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52" name="Rectangle: Rounded Corners 451">
                    <a:extLst>
                      <a:ext uri="{FF2B5EF4-FFF2-40B4-BE49-F238E27FC236}">
                        <a16:creationId xmlns:a16="http://schemas.microsoft.com/office/drawing/2014/main" id="{717D3E9E-7A1C-418D-9164-FFD9974F3F5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3" name="Rectangle: Rounded Corners 452">
                    <a:extLst>
                      <a:ext uri="{FF2B5EF4-FFF2-40B4-BE49-F238E27FC236}">
                        <a16:creationId xmlns:a16="http://schemas.microsoft.com/office/drawing/2014/main" id="{169D75AD-95E0-4CC6-A14D-797E33217A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D4DC1324-064C-4D35-9879-04782DD69C81}"/>
                    </a:ext>
                  </a:extLst>
                </p:cNvPr>
                <p:cNvGrpSpPr/>
                <p:nvPr/>
              </p:nvGrpSpPr>
              <p:grpSpPr>
                <a:xfrm>
                  <a:off x="8354252" y="4488861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50" name="Rectangle: Rounded Corners 449">
                    <a:extLst>
                      <a:ext uri="{FF2B5EF4-FFF2-40B4-BE49-F238E27FC236}">
                        <a16:creationId xmlns:a16="http://schemas.microsoft.com/office/drawing/2014/main" id="{64CBFE1C-6DF2-4D9A-B1C4-D6309731DF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1" name="Rectangle: Rounded Corners 450">
                    <a:extLst>
                      <a:ext uri="{FF2B5EF4-FFF2-40B4-BE49-F238E27FC236}">
                        <a16:creationId xmlns:a16="http://schemas.microsoft.com/office/drawing/2014/main" id="{9B0B164F-DE9D-4A83-8F78-0DA0DCC2D0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C1470AFB-0275-426F-A821-23A2D6ADDCC8}"/>
                    </a:ext>
                  </a:extLst>
                </p:cNvPr>
                <p:cNvGrpSpPr/>
                <p:nvPr/>
              </p:nvGrpSpPr>
              <p:grpSpPr>
                <a:xfrm>
                  <a:off x="7592004" y="3701751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48" name="Rectangle: Rounded Corners 447">
                    <a:extLst>
                      <a:ext uri="{FF2B5EF4-FFF2-40B4-BE49-F238E27FC236}">
                        <a16:creationId xmlns:a16="http://schemas.microsoft.com/office/drawing/2014/main" id="{6039D4F3-E040-4E62-9FFC-BFE57B16312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9" name="Rectangle: Rounded Corners 448">
                    <a:extLst>
                      <a:ext uri="{FF2B5EF4-FFF2-40B4-BE49-F238E27FC236}">
                        <a16:creationId xmlns:a16="http://schemas.microsoft.com/office/drawing/2014/main" id="{3B6889CD-605C-43E5-B6B3-8994BB7349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A27BDE62-4F2C-457B-A76B-FA706BE76C96}"/>
                    </a:ext>
                  </a:extLst>
                </p:cNvPr>
                <p:cNvGrpSpPr/>
                <p:nvPr/>
              </p:nvGrpSpPr>
              <p:grpSpPr>
                <a:xfrm>
                  <a:off x="7590379" y="2914633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46" name="Rectangle: Rounded Corners 445">
                    <a:extLst>
                      <a:ext uri="{FF2B5EF4-FFF2-40B4-BE49-F238E27FC236}">
                        <a16:creationId xmlns:a16="http://schemas.microsoft.com/office/drawing/2014/main" id="{1CECD06E-94A7-4ED8-871E-90988B6C8DF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7" name="Rectangle: Rounded Corners 446">
                    <a:extLst>
                      <a:ext uri="{FF2B5EF4-FFF2-40B4-BE49-F238E27FC236}">
                        <a16:creationId xmlns:a16="http://schemas.microsoft.com/office/drawing/2014/main" id="{290A5A62-3DC8-4F4D-9243-C624B162CF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A6784DDF-FDFF-4C38-9D14-A2F9AC438A4D}"/>
                    </a:ext>
                  </a:extLst>
                </p:cNvPr>
                <p:cNvGrpSpPr/>
                <p:nvPr/>
              </p:nvGrpSpPr>
              <p:grpSpPr>
                <a:xfrm>
                  <a:off x="7591571" y="2122970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44" name="Rectangle: Rounded Corners 443">
                    <a:extLst>
                      <a:ext uri="{FF2B5EF4-FFF2-40B4-BE49-F238E27FC236}">
                        <a16:creationId xmlns:a16="http://schemas.microsoft.com/office/drawing/2014/main" id="{7493AE93-E74F-472D-B034-50FBB75327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5" name="Rectangle: Rounded Corners 444">
                    <a:extLst>
                      <a:ext uri="{FF2B5EF4-FFF2-40B4-BE49-F238E27FC236}">
                        <a16:creationId xmlns:a16="http://schemas.microsoft.com/office/drawing/2014/main" id="{818FDDA9-6BC3-4C5C-AFC3-71E74E19EDA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FB071600-5885-4089-9C60-89A7F798ED12}"/>
                    </a:ext>
                  </a:extLst>
                </p:cNvPr>
                <p:cNvGrpSpPr/>
                <p:nvPr/>
              </p:nvGrpSpPr>
              <p:grpSpPr>
                <a:xfrm>
                  <a:off x="7591571" y="4492408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42" name="Rectangle: Rounded Corners 441">
                    <a:extLst>
                      <a:ext uri="{FF2B5EF4-FFF2-40B4-BE49-F238E27FC236}">
                        <a16:creationId xmlns:a16="http://schemas.microsoft.com/office/drawing/2014/main" id="{EB42AD30-A18F-43CC-A156-731753EA87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3" name="Rectangle: Rounded Corners 442">
                    <a:extLst>
                      <a:ext uri="{FF2B5EF4-FFF2-40B4-BE49-F238E27FC236}">
                        <a16:creationId xmlns:a16="http://schemas.microsoft.com/office/drawing/2014/main" id="{E7F3F89D-CFF5-458C-A9EB-E4193FB592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CD04AE18-8372-44C6-A5DC-FF07B43FF5D3}"/>
                    </a:ext>
                  </a:extLst>
                </p:cNvPr>
                <p:cNvGrpSpPr/>
                <p:nvPr/>
              </p:nvGrpSpPr>
              <p:grpSpPr>
                <a:xfrm>
                  <a:off x="6830190" y="3698203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40" name="Rectangle: Rounded Corners 439">
                    <a:extLst>
                      <a:ext uri="{FF2B5EF4-FFF2-40B4-BE49-F238E27FC236}">
                        <a16:creationId xmlns:a16="http://schemas.microsoft.com/office/drawing/2014/main" id="{BAE32BEB-68B2-471D-B26A-0B75E80848C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1" name="Rectangle: Rounded Corners 440">
                    <a:extLst>
                      <a:ext uri="{FF2B5EF4-FFF2-40B4-BE49-F238E27FC236}">
                        <a16:creationId xmlns:a16="http://schemas.microsoft.com/office/drawing/2014/main" id="{65EF0276-B5A2-458B-928E-C38DD48346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FA8779AB-83BE-4C8E-B53C-8C1A719C4DA6}"/>
                    </a:ext>
                  </a:extLst>
                </p:cNvPr>
                <p:cNvGrpSpPr/>
                <p:nvPr/>
              </p:nvGrpSpPr>
              <p:grpSpPr>
                <a:xfrm>
                  <a:off x="6828565" y="2911085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38" name="Rectangle: Rounded Corners 437">
                    <a:extLst>
                      <a:ext uri="{FF2B5EF4-FFF2-40B4-BE49-F238E27FC236}">
                        <a16:creationId xmlns:a16="http://schemas.microsoft.com/office/drawing/2014/main" id="{5309962B-BF7C-44F9-98A0-569A32BC55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9" name="Rectangle: Rounded Corners 438">
                    <a:extLst>
                      <a:ext uri="{FF2B5EF4-FFF2-40B4-BE49-F238E27FC236}">
                        <a16:creationId xmlns:a16="http://schemas.microsoft.com/office/drawing/2014/main" id="{5EA6B10B-6AC8-4B74-B443-88BEE7C5CAA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9766381D-F451-478E-9F4F-F3BAD58C94EA}"/>
                    </a:ext>
                  </a:extLst>
                </p:cNvPr>
                <p:cNvGrpSpPr/>
                <p:nvPr/>
              </p:nvGrpSpPr>
              <p:grpSpPr>
                <a:xfrm>
                  <a:off x="6829757" y="2119422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36" name="Rectangle: Rounded Corners 435">
                    <a:extLst>
                      <a:ext uri="{FF2B5EF4-FFF2-40B4-BE49-F238E27FC236}">
                        <a16:creationId xmlns:a16="http://schemas.microsoft.com/office/drawing/2014/main" id="{8E3DBB75-8F17-4A57-B5CE-5E93A2C5406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Rectangle: Rounded Corners 436">
                    <a:extLst>
                      <a:ext uri="{FF2B5EF4-FFF2-40B4-BE49-F238E27FC236}">
                        <a16:creationId xmlns:a16="http://schemas.microsoft.com/office/drawing/2014/main" id="{D5BEA661-9E37-4888-94A2-DA0934118A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403B5B3-718E-4697-BED8-CBAFA757DCD2}"/>
                    </a:ext>
                  </a:extLst>
                </p:cNvPr>
                <p:cNvGrpSpPr/>
                <p:nvPr/>
              </p:nvGrpSpPr>
              <p:grpSpPr>
                <a:xfrm>
                  <a:off x="6829757" y="4488860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34" name="Rectangle: Rounded Corners 433">
                    <a:extLst>
                      <a:ext uri="{FF2B5EF4-FFF2-40B4-BE49-F238E27FC236}">
                        <a16:creationId xmlns:a16="http://schemas.microsoft.com/office/drawing/2014/main" id="{38A13FD1-8EF6-46A4-A0F8-A6A3D36461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5" name="Rectangle: Rounded Corners 434">
                    <a:extLst>
                      <a:ext uri="{FF2B5EF4-FFF2-40B4-BE49-F238E27FC236}">
                        <a16:creationId xmlns:a16="http://schemas.microsoft.com/office/drawing/2014/main" id="{ACCAE9E0-6D8D-4142-BEBD-A08DD94CB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6DDCE389-913D-43DB-9BD3-E259DFAD3C6F}"/>
                    </a:ext>
                  </a:extLst>
                </p:cNvPr>
                <p:cNvGrpSpPr/>
                <p:nvPr/>
              </p:nvGrpSpPr>
              <p:grpSpPr>
                <a:xfrm>
                  <a:off x="6064350" y="3698202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32" name="Rectangle: Rounded Corners 431">
                    <a:extLst>
                      <a:ext uri="{FF2B5EF4-FFF2-40B4-BE49-F238E27FC236}">
                        <a16:creationId xmlns:a16="http://schemas.microsoft.com/office/drawing/2014/main" id="{8652F1F8-2728-4CB2-830A-8295BFFAAE2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3" name="Rectangle: Rounded Corners 432">
                    <a:extLst>
                      <a:ext uri="{FF2B5EF4-FFF2-40B4-BE49-F238E27FC236}">
                        <a16:creationId xmlns:a16="http://schemas.microsoft.com/office/drawing/2014/main" id="{FDC40EFD-297F-4822-9A7B-D80771A2DF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2E1D7C-1818-4183-A00F-1EC305A62453}"/>
                    </a:ext>
                  </a:extLst>
                </p:cNvPr>
                <p:cNvGrpSpPr/>
                <p:nvPr/>
              </p:nvGrpSpPr>
              <p:grpSpPr>
                <a:xfrm>
                  <a:off x="6062725" y="2911084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30" name="Rectangle: Rounded Corners 429">
                    <a:extLst>
                      <a:ext uri="{FF2B5EF4-FFF2-40B4-BE49-F238E27FC236}">
                        <a16:creationId xmlns:a16="http://schemas.microsoft.com/office/drawing/2014/main" id="{C853EA57-8F75-401E-B9D2-3A4396D7253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1" name="Rectangle: Rounded Corners 430">
                    <a:extLst>
                      <a:ext uri="{FF2B5EF4-FFF2-40B4-BE49-F238E27FC236}">
                        <a16:creationId xmlns:a16="http://schemas.microsoft.com/office/drawing/2014/main" id="{C37A78A8-F426-44AE-801F-EB7CF4E6BFC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E941A967-9E3C-43E9-88ED-25BB8680BA64}"/>
                    </a:ext>
                  </a:extLst>
                </p:cNvPr>
                <p:cNvGrpSpPr/>
                <p:nvPr/>
              </p:nvGrpSpPr>
              <p:grpSpPr>
                <a:xfrm>
                  <a:off x="6063917" y="2119421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28" name="Rectangle: Rounded Corners 427">
                    <a:extLst>
                      <a:ext uri="{FF2B5EF4-FFF2-40B4-BE49-F238E27FC236}">
                        <a16:creationId xmlns:a16="http://schemas.microsoft.com/office/drawing/2014/main" id="{BCB95990-8AB5-4E15-B735-021C46AE272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9" name="Rectangle: Rounded Corners 428">
                    <a:extLst>
                      <a:ext uri="{FF2B5EF4-FFF2-40B4-BE49-F238E27FC236}">
                        <a16:creationId xmlns:a16="http://schemas.microsoft.com/office/drawing/2014/main" id="{518428EE-8B58-4281-8285-EC1D471370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4061FE0-FA38-4704-BE7F-ADB0EC9E7811}"/>
                    </a:ext>
                  </a:extLst>
                </p:cNvPr>
                <p:cNvGrpSpPr/>
                <p:nvPr/>
              </p:nvGrpSpPr>
              <p:grpSpPr>
                <a:xfrm>
                  <a:off x="6063917" y="4488859"/>
                  <a:ext cx="437628" cy="690366"/>
                  <a:chOff x="7454448" y="3209461"/>
                  <a:chExt cx="437628" cy="690366"/>
                </a:xfrm>
              </p:grpSpPr>
              <p:sp>
                <p:nvSpPr>
                  <p:cNvPr id="426" name="Rectangle: Rounded Corners 425">
                    <a:extLst>
                      <a:ext uri="{FF2B5EF4-FFF2-40B4-BE49-F238E27FC236}">
                        <a16:creationId xmlns:a16="http://schemas.microsoft.com/office/drawing/2014/main" id="{69990B78-8CDE-4903-8FDD-5A0A3C92A13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70312" y="3374516"/>
                    <a:ext cx="686029" cy="357499"/>
                  </a:xfrm>
                  <a:prstGeom prst="roundRect">
                    <a:avLst/>
                  </a:prstGeom>
                  <a:solidFill>
                    <a:srgbClr val="FF6699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7" name="Rectangle: Rounded Corners 426">
                    <a:extLst>
                      <a:ext uri="{FF2B5EF4-FFF2-40B4-BE49-F238E27FC236}">
                        <a16:creationId xmlns:a16="http://schemas.microsoft.com/office/drawing/2014/main" id="{9A38D480-AFC3-425D-A569-45DE637847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00" y="3407809"/>
                    <a:ext cx="690366" cy="293670"/>
                  </a:xfrm>
                  <a:prstGeom prst="roundRect">
                    <a:avLst/>
                  </a:prstGeom>
                  <a:solidFill>
                    <a:srgbClr val="66CCFF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24" name="Double Wave 423">
                  <a:extLst>
                    <a:ext uri="{FF2B5EF4-FFF2-40B4-BE49-F238E27FC236}">
                      <a16:creationId xmlns:a16="http://schemas.microsoft.com/office/drawing/2014/main" id="{5A9E8E2C-11FD-47E4-9F74-483DAD7C438F}"/>
                    </a:ext>
                  </a:extLst>
                </p:cNvPr>
                <p:cNvSpPr/>
                <p:nvPr/>
              </p:nvSpPr>
              <p:spPr>
                <a:xfrm rot="5400000">
                  <a:off x="8701515" y="3983462"/>
                  <a:ext cx="540102" cy="167975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FF66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5" name="Double Wave 424">
                  <a:extLst>
                    <a:ext uri="{FF2B5EF4-FFF2-40B4-BE49-F238E27FC236}">
                      <a16:creationId xmlns:a16="http://schemas.microsoft.com/office/drawing/2014/main" id="{90316625-963E-462E-B3C4-28E4A9DF66FA}"/>
                    </a:ext>
                  </a:extLst>
                </p:cNvPr>
                <p:cNvSpPr/>
                <p:nvPr/>
              </p:nvSpPr>
              <p:spPr>
                <a:xfrm rot="5400000">
                  <a:off x="5647016" y="2386333"/>
                  <a:ext cx="540102" cy="167975"/>
                </a:xfrm>
                <a:prstGeom prst="doubleWave">
                  <a:avLst>
                    <a:gd name="adj1" fmla="val 12500"/>
                    <a:gd name="adj2" fmla="val 2956"/>
                  </a:avLst>
                </a:prstGeom>
                <a:solidFill>
                  <a:srgbClr val="66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9825234-205F-4E19-89B9-4194C418825B}"/>
                  </a:ext>
                </a:extLst>
              </p:cNvPr>
              <p:cNvGrpSpPr/>
              <p:nvPr/>
            </p:nvGrpSpPr>
            <p:grpSpPr>
              <a:xfrm>
                <a:off x="8570215" y="2310090"/>
                <a:ext cx="3487046" cy="2435135"/>
                <a:chOff x="8570215" y="2310090"/>
                <a:chExt cx="3487046" cy="2435135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11E46237-10A6-466F-95FF-7B9077396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411487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tangle: Rounded Corners 343">
                  <a:extLst>
                    <a:ext uri="{FF2B5EF4-FFF2-40B4-BE49-F238E27FC236}">
                      <a16:creationId xmlns:a16="http://schemas.microsoft.com/office/drawing/2014/main" id="{613BEF52-6556-4D6D-884F-3B1C7F47B9AE}"/>
                    </a:ext>
                  </a:extLst>
                </p:cNvPr>
                <p:cNvSpPr/>
                <p:nvPr/>
              </p:nvSpPr>
              <p:spPr>
                <a:xfrm rot="16200000">
                  <a:off x="9942476" y="2629175"/>
                  <a:ext cx="2433869" cy="1795700"/>
                </a:xfrm>
                <a:prstGeom prst="roundRect">
                  <a:avLst>
                    <a:gd name="adj" fmla="val 8320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: Rounded Corners 344">
                  <a:extLst>
                    <a:ext uri="{FF2B5EF4-FFF2-40B4-BE49-F238E27FC236}">
                      <a16:creationId xmlns:a16="http://schemas.microsoft.com/office/drawing/2014/main" id="{0E6BEEF4-A959-4E15-BC9B-14EC4A58122E}"/>
                    </a:ext>
                  </a:extLst>
                </p:cNvPr>
                <p:cNvSpPr/>
                <p:nvPr/>
              </p:nvSpPr>
              <p:spPr>
                <a:xfrm rot="16200000">
                  <a:off x="9880779" y="3168650"/>
                  <a:ext cx="2006759" cy="960525"/>
                </a:xfrm>
                <a:prstGeom prst="roundRect">
                  <a:avLst>
                    <a:gd name="adj" fmla="val 3857"/>
                  </a:avLst>
                </a:prstGeom>
                <a:solidFill>
                  <a:srgbClr val="BDE9FF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: Rounded Corners 345">
                  <a:extLst>
                    <a:ext uri="{FF2B5EF4-FFF2-40B4-BE49-F238E27FC236}">
                      <a16:creationId xmlns:a16="http://schemas.microsoft.com/office/drawing/2014/main" id="{F1F829B0-C4AD-402E-8159-8DB1C6FC4AA2}"/>
                    </a:ext>
                  </a:extLst>
                </p:cNvPr>
                <p:cNvSpPr/>
                <p:nvPr/>
              </p:nvSpPr>
              <p:spPr>
                <a:xfrm rot="16200000">
                  <a:off x="10644763" y="3358880"/>
                  <a:ext cx="2006759" cy="574442"/>
                </a:xfrm>
                <a:prstGeom prst="roundRect">
                  <a:avLst>
                    <a:gd name="adj" fmla="val 3857"/>
                  </a:avLst>
                </a:prstGeom>
                <a:solidFill>
                  <a:srgbClr val="FFB7CF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D4CCDFCE-97CE-430D-82F9-BE4D59427AA8}"/>
                    </a:ext>
                  </a:extLst>
                </p:cNvPr>
                <p:cNvSpPr/>
                <p:nvPr/>
              </p:nvSpPr>
              <p:spPr>
                <a:xfrm>
                  <a:off x="10407394" y="3448241"/>
                  <a:ext cx="1534460" cy="80267"/>
                </a:xfrm>
                <a:prstGeom prst="rect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6DB4CDBC-D21C-4980-8DF6-E9905136422B}"/>
                    </a:ext>
                  </a:extLst>
                </p:cNvPr>
                <p:cNvSpPr/>
                <p:nvPr/>
              </p:nvSpPr>
              <p:spPr>
                <a:xfrm>
                  <a:off x="10407325" y="3450149"/>
                  <a:ext cx="953597" cy="80267"/>
                </a:xfrm>
                <a:prstGeom prst="rect">
                  <a:avLst/>
                </a:prstGeom>
                <a:solidFill>
                  <a:srgbClr val="66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DB13BBC9-49D9-4983-9EFA-F0A470119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89870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952AC0E4-CC86-4CBD-AE86-35AAFBB36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81387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D94BA14C-1F20-44C6-8EF1-86414368E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72903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8843007-0155-439C-930B-898478068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4419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C2C32B8C-F93C-4A14-AFC8-2650AB912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55936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9F08FB98-D3F8-46BE-8CB0-20527F7D7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47452" y="2645533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EE93445A-96BA-4E7D-9AB2-E113D2278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98354" y="2645531"/>
                  <a:ext cx="4" cy="2006759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44D7B37C-A142-4D59-8CC0-53001EE79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2725802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F90380DA-5D27-4AB7-AF22-A0E831216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2806072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9DE8DF08-70AC-4238-9DBE-A72F8143B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2886344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C4CD2493-D138-4BE6-A9D6-94AE96F49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2966614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568C31CB-7546-4CD1-A553-38F19C00A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046884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6A342FFD-9DCB-4A76-9898-D02223D99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127156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6BD6674-5D75-4BD5-8D65-2CA5528CF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207426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34A8A5E-ED2E-4156-9296-7692ED40B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287696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54BB4F61-5D4D-428B-A7FE-A1B9C4AE4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367968"/>
                  <a:ext cx="153586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DC2E87BF-91FC-4500-A1E8-5743BD63B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3" y="3448238"/>
                  <a:ext cx="1535867" cy="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236BC05A-6A2F-402B-9916-3F846B51A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527799"/>
                  <a:ext cx="1539035" cy="709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6994525D-B1D6-433C-8C3B-22D89B3AE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608780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7C7F992-38CA-45A1-B939-D0E0C19FD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689050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2AB102FB-8E1D-44D0-A604-0976316B3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769320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3B0AC782-FAF3-414E-9F8A-4F012F025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849592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C74B92D0-704C-447A-926E-2589AE028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3929862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E2B308B9-985F-487B-A9E0-3B7B7B7F8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010132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E0957836-87AE-4FD5-ADA1-C7FB075EB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090404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6B8B47F-D40F-4E3B-9C15-E7AC0CADB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170674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BA627781-C264-4058-8EEF-F5339F02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250945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96FA7FD7-AD04-41EA-AEAE-27384B10F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331216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50180746-74D3-4B83-9696-286A6646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491757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09C3AE6-8E1C-4A83-BF43-DABC0C59F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2490" y="4572029"/>
                  <a:ext cx="153586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: Rounded Corners 379">
                  <a:extLst>
                    <a:ext uri="{FF2B5EF4-FFF2-40B4-BE49-F238E27FC236}">
                      <a16:creationId xmlns:a16="http://schemas.microsoft.com/office/drawing/2014/main" id="{8CD1FC3E-DFE2-42B3-820D-2B85CFC487FD}"/>
                    </a:ext>
                  </a:extLst>
                </p:cNvPr>
                <p:cNvSpPr/>
                <p:nvPr/>
              </p:nvSpPr>
              <p:spPr>
                <a:xfrm rot="16200000">
                  <a:off x="10167747" y="2881678"/>
                  <a:ext cx="2006759" cy="1534460"/>
                </a:xfrm>
                <a:prstGeom prst="roundRect">
                  <a:avLst>
                    <a:gd name="adj" fmla="val 3857"/>
                  </a:avLst>
                </a:prstGeom>
                <a:noFill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6FF2777F-CA89-44E0-83DE-D229242BB618}"/>
                    </a:ext>
                  </a:extLst>
                </p:cNvPr>
                <p:cNvSpPr/>
                <p:nvPr/>
              </p:nvSpPr>
              <p:spPr>
                <a:xfrm rot="16200000">
                  <a:off x="11051274" y="1733361"/>
                  <a:ext cx="233740" cy="1534456"/>
                </a:xfrm>
                <a:prstGeom prst="roundRect">
                  <a:avLst>
                    <a:gd name="adj" fmla="val 38257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2" name="Rectangle: Rounded Corners 381">
                  <a:extLst>
                    <a:ext uri="{FF2B5EF4-FFF2-40B4-BE49-F238E27FC236}">
                      <a16:creationId xmlns:a16="http://schemas.microsoft.com/office/drawing/2014/main" id="{91C4347B-52F0-4988-9F53-D968673164A7}"/>
                    </a:ext>
                  </a:extLst>
                </p:cNvPr>
                <p:cNvSpPr/>
                <p:nvPr/>
              </p:nvSpPr>
              <p:spPr>
                <a:xfrm rot="16200000">
                  <a:off x="11664697" y="2376390"/>
                  <a:ext cx="152473" cy="255386"/>
                </a:xfrm>
                <a:prstGeom prst="roundRect">
                  <a:avLst>
                    <a:gd name="adj" fmla="val 26026"/>
                  </a:avLst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endParaRPr lang="en-US" sz="900" dirty="0"/>
                </a:p>
              </p:txBody>
            </p: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838E4652-D829-4773-B9DB-8E6BDFDD4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98353" y="3448469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16B6C7AD-D2D5-42A0-9D65-471051270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0067" y="3448469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7B93E41-FDF2-4B24-B3C7-9F067200A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1386" y="3445322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0388D4B5-8FAB-4C8E-B24F-2993AA57E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72902" y="3447967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8040E27D-39C4-491A-9C19-FFBF9A30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3511" y="3447967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9F87C061-044D-4ABF-85DD-1EEB76208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56367" y="3447967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FA0C9A54-3F00-4C28-AAE6-6EC183C0C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47884" y="3447967"/>
                  <a:ext cx="0" cy="79330"/>
                </a:xfrm>
                <a:prstGeom prst="line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13EA2CDC-9638-49B0-ADAB-7588B82114A6}"/>
                    </a:ext>
                  </a:extLst>
                </p:cNvPr>
                <p:cNvSpPr txBox="1"/>
                <p:nvPr/>
              </p:nvSpPr>
              <p:spPr>
                <a:xfrm>
                  <a:off x="10384987" y="2365724"/>
                  <a:ext cx="13943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Cache controller</a:t>
                  </a:r>
                </a:p>
              </p:txBody>
            </p:sp>
            <p:cxnSp>
              <p:nvCxnSpPr>
                <p:cNvPr id="397" name="Straight Arrow Connector 396">
                  <a:extLst>
                    <a:ext uri="{FF2B5EF4-FFF2-40B4-BE49-F238E27FC236}">
                      <a16:creationId xmlns:a16="http://schemas.microsoft.com/office/drawing/2014/main" id="{B1EBBDAC-868D-4653-B1DF-86FDBF628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74482" y="3547868"/>
                  <a:ext cx="236982" cy="28579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00D4232F-6037-4A22-A17F-65540ABF4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215" y="4388570"/>
                  <a:ext cx="1815651" cy="35665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B20D55B9-7660-4794-9E61-EE185C477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0215" y="2355380"/>
                  <a:ext cx="1731125" cy="134930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C378C922-2D34-430F-B1CA-2D42FD795498}"/>
                </a:ext>
              </a:extLst>
            </p:cNvPr>
            <p:cNvSpPr/>
            <p:nvPr/>
          </p:nvSpPr>
          <p:spPr>
            <a:xfrm>
              <a:off x="10657246" y="3799723"/>
              <a:ext cx="11658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Shared cache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contents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80A5D3-5452-4C85-8102-9CC59F67895F}"/>
              </a:ext>
            </a:extLst>
          </p:cNvPr>
          <p:cNvGrpSpPr/>
          <p:nvPr/>
        </p:nvGrpSpPr>
        <p:grpSpPr>
          <a:xfrm>
            <a:off x="9623395" y="2591794"/>
            <a:ext cx="2503588" cy="1612163"/>
            <a:chOff x="9623395" y="2591794"/>
            <a:chExt cx="2503588" cy="1612163"/>
          </a:xfrm>
        </p:grpSpPr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EBDAE094-6158-49C1-ABC8-3C44A6571AE4}"/>
                </a:ext>
              </a:extLst>
            </p:cNvPr>
            <p:cNvSpPr/>
            <p:nvPr/>
          </p:nvSpPr>
          <p:spPr>
            <a:xfrm>
              <a:off x="10491265" y="3975422"/>
              <a:ext cx="228535" cy="2285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Palatino Linotype" panose="02040502050505030304" pitchFamily="18" charset="0"/>
                </a:rPr>
                <a:t>1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BAF405B-7BE9-472B-8BF1-A6B587C54AB8}"/>
                </a:ext>
              </a:extLst>
            </p:cNvPr>
            <p:cNvGrpSpPr/>
            <p:nvPr/>
          </p:nvGrpSpPr>
          <p:grpSpPr>
            <a:xfrm>
              <a:off x="10600037" y="2591794"/>
              <a:ext cx="1526946" cy="859886"/>
              <a:chOff x="5586280" y="1733612"/>
              <a:chExt cx="1099713" cy="619294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74E7817E-1A9C-4B60-900D-F677F1C62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6900" y="1733612"/>
                <a:ext cx="179851" cy="14254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59A08CD-9C81-4878-AD74-85E6B3463947}"/>
                  </a:ext>
                </a:extLst>
              </p:cNvPr>
              <p:cNvSpPr/>
              <p:nvPr/>
            </p:nvSpPr>
            <p:spPr>
              <a:xfrm>
                <a:off x="5586280" y="1820917"/>
                <a:ext cx="1099713" cy="531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n w="3175">
                      <a:noFill/>
                    </a:ln>
                    <a:solidFill>
                      <a:srgbClr val="C00000"/>
                    </a:solidFill>
                  </a:rPr>
                  <a:t>Imperfect performance </a:t>
                </a:r>
              </a:p>
              <a:p>
                <a:pPr algn="ctr"/>
                <a:r>
                  <a:rPr lang="en-US" sz="1400" b="1" dirty="0">
                    <a:ln w="3175">
                      <a:noFill/>
                    </a:ln>
                    <a:solidFill>
                      <a:srgbClr val="C00000"/>
                    </a:solidFill>
                  </a:rPr>
                  <a:t>isolation</a:t>
                </a: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9E6F8322-5C05-44F3-9480-45D6FA4632C7}"/>
                  </a:ext>
                </a:extLst>
              </p:cNvPr>
              <p:cNvSpPr/>
              <p:nvPr/>
            </p:nvSpPr>
            <p:spPr>
              <a:xfrm>
                <a:off x="5609087" y="1868421"/>
                <a:ext cx="164592" cy="16459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Palatino Linotype" panose="02040502050505030304" pitchFamily="18" charset="0"/>
                  </a:rPr>
                  <a:t>3</a:t>
                </a:r>
              </a:p>
            </p:txBody>
          </p:sp>
        </p:grp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1997628A-81D1-4F8F-AF56-9EC39594C16D}"/>
                </a:ext>
              </a:extLst>
            </p:cNvPr>
            <p:cNvCxnSpPr>
              <a:cxnSpLocks/>
            </p:cNvCxnSpPr>
            <p:nvPr/>
          </p:nvCxnSpPr>
          <p:spPr>
            <a:xfrm>
              <a:off x="9873449" y="3562900"/>
              <a:ext cx="4410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62E70D05-6CB4-486D-9ADC-3B57A8773F4C}"/>
                </a:ext>
              </a:extLst>
            </p:cNvPr>
            <p:cNvCxnSpPr>
              <a:cxnSpLocks/>
            </p:cNvCxnSpPr>
            <p:nvPr/>
          </p:nvCxnSpPr>
          <p:spPr>
            <a:xfrm>
              <a:off x="9873449" y="3737943"/>
              <a:ext cx="441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923259B2-175C-4D15-B5D6-A3F96E0584F1}"/>
                </a:ext>
              </a:extLst>
            </p:cNvPr>
            <p:cNvSpPr/>
            <p:nvPr/>
          </p:nvSpPr>
          <p:spPr>
            <a:xfrm>
              <a:off x="9643416" y="2814689"/>
              <a:ext cx="8160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Shared cache ports</a:t>
              </a: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ED261F00-70D8-4747-AF3C-8C1FDB6380F8}"/>
                </a:ext>
              </a:extLst>
            </p:cNvPr>
            <p:cNvSpPr/>
            <p:nvPr/>
          </p:nvSpPr>
          <p:spPr>
            <a:xfrm>
              <a:off x="9623395" y="3223145"/>
              <a:ext cx="228535" cy="2285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Palatino Linotype" panose="02040502050505030304" pitchFamily="18" charset="0"/>
                </a:rPr>
                <a:t>2</a:t>
              </a:r>
            </a:p>
          </p:txBody>
        </p:sp>
      </p:grp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63CA29C9-D4CF-467B-9CF9-31A430A55A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3858" y="2328763"/>
            <a:ext cx="2390954" cy="2343949"/>
          </a:xfrm>
          <a:prstGeom prst="bentConnector3">
            <a:avLst>
              <a:gd name="adj1" fmla="val 9971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B7A2-1057-4131-9065-6C255BF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25C20-4F1A-4AF1-B898-1D689635163D}"/>
              </a:ext>
            </a:extLst>
          </p:cNvPr>
          <p:cNvSpPr txBox="1"/>
          <p:nvPr/>
        </p:nvSpPr>
        <p:spPr>
          <a:xfrm>
            <a:off x="5519850" y="5246461"/>
            <a:ext cx="42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20-core CMP</a:t>
            </a:r>
          </a:p>
        </p:txBody>
      </p:sp>
    </p:spTree>
    <p:extLst>
      <p:ext uri="{BB962C8B-B14F-4D97-AF65-F5344CB8AC3E}">
        <p14:creationId xmlns:p14="http://schemas.microsoft.com/office/powerpoint/2010/main" val="9162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B544-7E2C-4F0B-9304-936D6FB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3376"/>
            <a:ext cx="11430000" cy="777240"/>
          </a:xfrm>
        </p:spPr>
        <p:txBody>
          <a:bodyPr/>
          <a:lstStyle/>
          <a:p>
            <a:r>
              <a:rPr lang="en-US" dirty="0"/>
              <a:t>Demonstration: Sharing LLC banks is unsafe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AAF8-827A-43D4-A31A-D67F7C32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1687-05A4-4BF3-B1AC-AF027E4AC595}" type="slidenum">
              <a:rPr lang="en-US" smtClean="0"/>
              <a:t>9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11095AB-FCF5-4149-951D-56A40CE3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980955"/>
            <a:ext cx="10355445" cy="574051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6C99AF-0206-4EC9-9736-73ECEF5218F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997525"/>
            <a:ext cx="10401300" cy="5742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8966E2-FE23-4E17-BE89-A8CF438C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5" y="919401"/>
            <a:ext cx="10446327" cy="5803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4C023-D0D0-4546-89D3-544F1CE98A2F}"/>
              </a:ext>
            </a:extLst>
          </p:cNvPr>
          <p:cNvSpPr txBox="1"/>
          <p:nvPr/>
        </p:nvSpPr>
        <p:spPr>
          <a:xfrm>
            <a:off x="165100" y="6075142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Port attack on Xeon processor LLC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082890-E7E8-4B3A-B831-78897571AB2B}"/>
              </a:ext>
            </a:extLst>
          </p:cNvPr>
          <p:cNvGrpSpPr/>
          <p:nvPr/>
        </p:nvGrpSpPr>
        <p:grpSpPr>
          <a:xfrm>
            <a:off x="2900576" y="1818846"/>
            <a:ext cx="6390848" cy="3220308"/>
            <a:chOff x="2900576" y="1818846"/>
            <a:chExt cx="6390848" cy="32203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E547F1-E6A1-438F-9897-BB26D430CAAE}"/>
                </a:ext>
              </a:extLst>
            </p:cNvPr>
            <p:cNvGrpSpPr/>
            <p:nvPr/>
          </p:nvGrpSpPr>
          <p:grpSpPr>
            <a:xfrm>
              <a:off x="2902996" y="1818846"/>
              <a:ext cx="3886198" cy="3220307"/>
              <a:chOff x="5738555" y="2046873"/>
              <a:chExt cx="3886198" cy="322030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586F50C-67FD-48EB-BEF6-F236D6BBB843}"/>
                  </a:ext>
                </a:extLst>
              </p:cNvPr>
              <p:cNvSpPr/>
              <p:nvPr/>
            </p:nvSpPr>
            <p:spPr>
              <a:xfrm rot="16200000">
                <a:off x="6071500" y="1713928"/>
                <a:ext cx="3220307" cy="3886198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8D5378-5F89-4797-BA28-68BF4556D7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661126" y="2888160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9110FC0-BF16-4787-B51B-AFD4663A08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668832" y="2109416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21CC020-F07D-479A-9DD3-5C06C4497CB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685789" y="1344462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1664C6C-6743-47D9-8BCE-7DCB64DC80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693494" y="565717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39A2CE5-6EC4-45B0-921D-21E1E5A4A8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08742" y="3590285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4FBB42E-EB10-416D-AFA5-062EE0F267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561706" y="363146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FEAD273-BE42-4C93-99AF-25CED4E10F6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43474" y="361860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35ECDD-4531-4CA3-A094-CDB5EE022B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92611" y="361198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1A26741-2D02-43ED-A450-B1C44A9346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860418" y="363154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1474514-53DE-424E-B7E7-B8AD7231F591}"/>
                  </a:ext>
                </a:extLst>
              </p:cNvPr>
              <p:cNvSpPr/>
              <p:nvPr/>
            </p:nvSpPr>
            <p:spPr>
              <a:xfrm rot="16200000">
                <a:off x="5572607" y="236791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81C4E11-FBDA-42E1-874B-CB3B4DF07A9C}"/>
                  </a:ext>
                </a:extLst>
              </p:cNvPr>
              <p:cNvSpPr/>
              <p:nvPr/>
            </p:nvSpPr>
            <p:spPr>
              <a:xfrm rot="16200000">
                <a:off x="6334854" y="236791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9059BA2-0965-4705-B833-942A352BA70B}"/>
                  </a:ext>
                </a:extLst>
              </p:cNvPr>
              <p:cNvSpPr/>
              <p:nvPr/>
            </p:nvSpPr>
            <p:spPr>
              <a:xfrm rot="16200000">
                <a:off x="7097102" y="236791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0B73C5B-A8EF-4208-9D28-DF7E8A3D711F}"/>
                  </a:ext>
                </a:extLst>
              </p:cNvPr>
              <p:cNvSpPr/>
              <p:nvPr/>
            </p:nvSpPr>
            <p:spPr>
              <a:xfrm rot="16200000">
                <a:off x="7859349" y="236791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128BD95-3C42-4FB2-9D56-269D09F34F3A}"/>
                  </a:ext>
                </a:extLst>
              </p:cNvPr>
              <p:cNvSpPr/>
              <p:nvPr/>
            </p:nvSpPr>
            <p:spPr>
              <a:xfrm rot="16200000">
                <a:off x="8621597" y="236791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38FBE84-DE44-46A1-8B38-6790E8438119}"/>
                  </a:ext>
                </a:extLst>
              </p:cNvPr>
              <p:cNvSpPr/>
              <p:nvPr/>
            </p:nvSpPr>
            <p:spPr>
              <a:xfrm rot="16200000">
                <a:off x="5572607" y="315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D818A574-5B6C-4F04-B455-A049DD290DCC}"/>
                  </a:ext>
                </a:extLst>
              </p:cNvPr>
              <p:cNvSpPr/>
              <p:nvPr/>
            </p:nvSpPr>
            <p:spPr>
              <a:xfrm rot="16200000">
                <a:off x="6334854" y="315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C81AEC4-60EA-44A1-9A72-714FC559BD15}"/>
                  </a:ext>
                </a:extLst>
              </p:cNvPr>
              <p:cNvSpPr/>
              <p:nvPr/>
            </p:nvSpPr>
            <p:spPr>
              <a:xfrm rot="16200000">
                <a:off x="7097102" y="315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F532E98B-7A37-41B9-9701-504FA16B743D}"/>
                  </a:ext>
                </a:extLst>
              </p:cNvPr>
              <p:cNvSpPr/>
              <p:nvPr/>
            </p:nvSpPr>
            <p:spPr>
              <a:xfrm rot="16200000">
                <a:off x="7859349" y="315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1955C53-CF8D-401B-990E-61EB3C5272EC}"/>
                  </a:ext>
                </a:extLst>
              </p:cNvPr>
              <p:cNvSpPr/>
              <p:nvPr/>
            </p:nvSpPr>
            <p:spPr>
              <a:xfrm rot="16200000">
                <a:off x="8621597" y="315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ED377B9-41AF-4C59-BCDA-4AEA58181787}"/>
                  </a:ext>
                </a:extLst>
              </p:cNvPr>
              <p:cNvSpPr/>
              <p:nvPr/>
            </p:nvSpPr>
            <p:spPr>
              <a:xfrm rot="16200000">
                <a:off x="5572607" y="394791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C50053B-CC62-4127-AA5C-0CBCBD7BFDEA}"/>
                  </a:ext>
                </a:extLst>
              </p:cNvPr>
              <p:cNvSpPr/>
              <p:nvPr/>
            </p:nvSpPr>
            <p:spPr>
              <a:xfrm rot="16200000">
                <a:off x="6334854" y="394791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4AB72CD1-C936-4E04-BB43-5AF4C5DEF8E6}"/>
                  </a:ext>
                </a:extLst>
              </p:cNvPr>
              <p:cNvSpPr/>
              <p:nvPr/>
            </p:nvSpPr>
            <p:spPr>
              <a:xfrm rot="16200000">
                <a:off x="7097102" y="394791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F48DACFC-2220-4BA7-B3A8-0D281915A55D}"/>
                  </a:ext>
                </a:extLst>
              </p:cNvPr>
              <p:cNvSpPr/>
              <p:nvPr/>
            </p:nvSpPr>
            <p:spPr>
              <a:xfrm rot="16200000">
                <a:off x="7859349" y="394791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FB7813F-0186-48AF-8DC0-5C53AD7452D9}"/>
                  </a:ext>
                </a:extLst>
              </p:cNvPr>
              <p:cNvSpPr/>
              <p:nvPr/>
            </p:nvSpPr>
            <p:spPr>
              <a:xfrm rot="16200000">
                <a:off x="8621597" y="394791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AEE9C9E-BF8A-4BE3-9C0C-84398DCB55B2}"/>
                  </a:ext>
                </a:extLst>
              </p:cNvPr>
              <p:cNvSpPr/>
              <p:nvPr/>
            </p:nvSpPr>
            <p:spPr>
              <a:xfrm rot="16200000">
                <a:off x="5572607" y="473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1DE7697C-F5D1-446C-8285-7B24626AEE08}"/>
                  </a:ext>
                </a:extLst>
              </p:cNvPr>
              <p:cNvSpPr/>
              <p:nvPr/>
            </p:nvSpPr>
            <p:spPr>
              <a:xfrm rot="16200000">
                <a:off x="6334854" y="473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86DA1759-4C56-45F1-82B4-9FFBC03041FB}"/>
                  </a:ext>
                </a:extLst>
              </p:cNvPr>
              <p:cNvSpPr/>
              <p:nvPr/>
            </p:nvSpPr>
            <p:spPr>
              <a:xfrm rot="16200000">
                <a:off x="7097102" y="473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2395F5F-1D8E-4081-ABE1-67A3FEC6B3C0}"/>
                  </a:ext>
                </a:extLst>
              </p:cNvPr>
              <p:cNvSpPr/>
              <p:nvPr/>
            </p:nvSpPr>
            <p:spPr>
              <a:xfrm rot="16200000">
                <a:off x="7859349" y="473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ECEB8C63-715D-4EE8-8187-EF91F2F4B2C9}"/>
                  </a:ext>
                </a:extLst>
              </p:cNvPr>
              <p:cNvSpPr/>
              <p:nvPr/>
            </p:nvSpPr>
            <p:spPr>
              <a:xfrm rot="16200000">
                <a:off x="8621597" y="473791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0418915-37D2-4FEF-AFDB-83268E8DE543}"/>
                  </a:ext>
                </a:extLst>
              </p:cNvPr>
              <p:cNvGrpSpPr/>
              <p:nvPr/>
            </p:nvGrpSpPr>
            <p:grpSpPr>
              <a:xfrm>
                <a:off x="9108680" y="3701751"/>
                <a:ext cx="437628" cy="690366"/>
                <a:chOff x="7454448" y="3209461"/>
                <a:chExt cx="437628" cy="690366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5C57B65A-EB28-4981-B8A0-11380A427F73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BA622815-4250-451C-9E3D-69B6BA4FA633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B41DF01-5662-4649-A0CE-43DC142C11A6}"/>
                  </a:ext>
                </a:extLst>
              </p:cNvPr>
              <p:cNvGrpSpPr/>
              <p:nvPr/>
            </p:nvGrpSpPr>
            <p:grpSpPr>
              <a:xfrm>
                <a:off x="9107055" y="2914633"/>
                <a:ext cx="437628" cy="690366"/>
                <a:chOff x="7454448" y="3209461"/>
                <a:chExt cx="437628" cy="690366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793A86CC-513A-4A4D-B22F-4798318DDDF3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A70F889D-9CBE-49E5-9C62-2546642395E1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E83D283-7988-426B-902D-7021E0A9F7D3}"/>
                  </a:ext>
                </a:extLst>
              </p:cNvPr>
              <p:cNvGrpSpPr/>
              <p:nvPr/>
            </p:nvGrpSpPr>
            <p:grpSpPr>
              <a:xfrm>
                <a:off x="9108247" y="2122970"/>
                <a:ext cx="437628" cy="690366"/>
                <a:chOff x="7454448" y="3209461"/>
                <a:chExt cx="437628" cy="690366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EC957139-B676-493D-AC42-1EE87AA25A42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163CC879-4D4B-4292-A184-91CDBA5DE48A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2D5D3DD-873A-419B-A953-29C5839F32D2}"/>
                  </a:ext>
                </a:extLst>
              </p:cNvPr>
              <p:cNvGrpSpPr/>
              <p:nvPr/>
            </p:nvGrpSpPr>
            <p:grpSpPr>
              <a:xfrm>
                <a:off x="9108247" y="4492408"/>
                <a:ext cx="437628" cy="690366"/>
                <a:chOff x="7454448" y="3209461"/>
                <a:chExt cx="437628" cy="690366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7C69107C-1236-4383-BE40-5F21ABCF0285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7B265CF3-D10F-41AB-A6D0-46CBFA3A8695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41CB85A-F697-469F-ACEB-F53C62944254}"/>
                  </a:ext>
                </a:extLst>
              </p:cNvPr>
              <p:cNvGrpSpPr/>
              <p:nvPr/>
            </p:nvGrpSpPr>
            <p:grpSpPr>
              <a:xfrm>
                <a:off x="8354685" y="3698204"/>
                <a:ext cx="437628" cy="690366"/>
                <a:chOff x="7454448" y="3209461"/>
                <a:chExt cx="437628" cy="690366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E8ABCE90-A810-430D-855D-F1A230E00543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22A6E13D-2B57-4EC8-A784-3A29EE8C80B3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7EFE286-5DB2-4456-9722-CB73A6D9A676}"/>
                  </a:ext>
                </a:extLst>
              </p:cNvPr>
              <p:cNvGrpSpPr/>
              <p:nvPr/>
            </p:nvGrpSpPr>
            <p:grpSpPr>
              <a:xfrm>
                <a:off x="8353060" y="2911086"/>
                <a:ext cx="437628" cy="690366"/>
                <a:chOff x="7454448" y="3209461"/>
                <a:chExt cx="437628" cy="690366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77D033AA-9707-49A2-9667-5B1897712212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62B7CEDD-ACDD-4EC5-B746-02F47617B240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8D2AF8D-CFCA-4BED-AAA9-6025C13E95B7}"/>
                  </a:ext>
                </a:extLst>
              </p:cNvPr>
              <p:cNvGrpSpPr/>
              <p:nvPr/>
            </p:nvGrpSpPr>
            <p:grpSpPr>
              <a:xfrm>
                <a:off x="8354252" y="2119423"/>
                <a:ext cx="437628" cy="690366"/>
                <a:chOff x="7454448" y="3209461"/>
                <a:chExt cx="437628" cy="690366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A61CC2EC-5811-4C78-8740-4917E6CE0BF0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D65629BD-DE70-4511-9855-269F7BC4C918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A0B1CB7-C84D-477C-8B62-4FC290CA54CE}"/>
                  </a:ext>
                </a:extLst>
              </p:cNvPr>
              <p:cNvGrpSpPr/>
              <p:nvPr/>
            </p:nvGrpSpPr>
            <p:grpSpPr>
              <a:xfrm>
                <a:off x="8354252" y="4488861"/>
                <a:ext cx="437628" cy="690366"/>
                <a:chOff x="7454448" y="3209461"/>
                <a:chExt cx="437628" cy="690366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16980897-F180-46FA-B2A9-CB05F1EE006B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161705AE-CE0C-4E10-9F43-87FC45A2504D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D840B8C-B026-4946-A756-458531B21BF5}"/>
                  </a:ext>
                </a:extLst>
              </p:cNvPr>
              <p:cNvGrpSpPr/>
              <p:nvPr/>
            </p:nvGrpSpPr>
            <p:grpSpPr>
              <a:xfrm>
                <a:off x="7592004" y="3701751"/>
                <a:ext cx="437628" cy="690366"/>
                <a:chOff x="7454448" y="3209461"/>
                <a:chExt cx="437628" cy="690366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0AE7849E-10C9-40E6-97CE-B47265E89EE5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B7182CEC-74B0-4DF2-BC42-68FC197722E2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F53F834-0238-49C1-AEC6-21BBF17A1584}"/>
                  </a:ext>
                </a:extLst>
              </p:cNvPr>
              <p:cNvGrpSpPr/>
              <p:nvPr/>
            </p:nvGrpSpPr>
            <p:grpSpPr>
              <a:xfrm>
                <a:off x="7590379" y="2914633"/>
                <a:ext cx="437628" cy="690366"/>
                <a:chOff x="7454448" y="3209461"/>
                <a:chExt cx="437628" cy="690366"/>
              </a:xfrm>
            </p:grpSpPr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3C02FEE5-F187-4C0A-A650-1C61BFC9CA26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9F294C9E-5E34-4079-8162-8AF2A2221D6B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460452D-DFA6-4F5E-8E2C-AD051E5238C4}"/>
                  </a:ext>
                </a:extLst>
              </p:cNvPr>
              <p:cNvGrpSpPr/>
              <p:nvPr/>
            </p:nvGrpSpPr>
            <p:grpSpPr>
              <a:xfrm>
                <a:off x="7591571" y="2122970"/>
                <a:ext cx="437628" cy="690366"/>
                <a:chOff x="7454448" y="3209461"/>
                <a:chExt cx="437628" cy="690366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037BCBA-01BE-45A8-A6EB-6D3170D2EB85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CA8D5D59-D430-4FD9-8283-C32AAC4AF3B6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0D15AC1-F9E7-4BF8-B4A4-2225821CD837}"/>
                  </a:ext>
                </a:extLst>
              </p:cNvPr>
              <p:cNvGrpSpPr/>
              <p:nvPr/>
            </p:nvGrpSpPr>
            <p:grpSpPr>
              <a:xfrm>
                <a:off x="7591571" y="4492408"/>
                <a:ext cx="437628" cy="690366"/>
                <a:chOff x="7454448" y="3209461"/>
                <a:chExt cx="437628" cy="690366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A4FFDD47-F6F5-4E40-9D3B-7F844B40D81C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796536EC-49BF-4C51-A39C-92105DF007F3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4580A6B-E454-46D0-8F68-37598CD263CC}"/>
                  </a:ext>
                </a:extLst>
              </p:cNvPr>
              <p:cNvGrpSpPr/>
              <p:nvPr/>
            </p:nvGrpSpPr>
            <p:grpSpPr>
              <a:xfrm>
                <a:off x="6830190" y="3698203"/>
                <a:ext cx="437628" cy="690366"/>
                <a:chOff x="7454448" y="3209461"/>
                <a:chExt cx="437628" cy="690366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567CCD9-1295-4949-ABE3-F5EA0BE535E5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9F91FC12-B8CC-499A-8C13-329B0099ED7C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F659D1D-D35A-4B02-8916-06C9AC16B73E}"/>
                  </a:ext>
                </a:extLst>
              </p:cNvPr>
              <p:cNvGrpSpPr/>
              <p:nvPr/>
            </p:nvGrpSpPr>
            <p:grpSpPr>
              <a:xfrm>
                <a:off x="6828565" y="2911085"/>
                <a:ext cx="437628" cy="690366"/>
                <a:chOff x="7454448" y="3209461"/>
                <a:chExt cx="437628" cy="690366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08E7E719-FB81-4628-8A67-ADD798036C6A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3484B758-B4DF-4015-BDAA-DE3593338906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4FF31FE-2FF5-4A22-B367-7EADC1631293}"/>
                  </a:ext>
                </a:extLst>
              </p:cNvPr>
              <p:cNvGrpSpPr/>
              <p:nvPr/>
            </p:nvGrpSpPr>
            <p:grpSpPr>
              <a:xfrm>
                <a:off x="6829757" y="2119422"/>
                <a:ext cx="437628" cy="690366"/>
                <a:chOff x="7454448" y="3209461"/>
                <a:chExt cx="437628" cy="690366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EDDD390A-A5E1-4DF3-BE56-AC4D7F75D021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B8D96168-680A-40C0-ABDF-512AAC7C13A6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60B1CA1-BF96-4711-8732-BA99163D9BC5}"/>
                  </a:ext>
                </a:extLst>
              </p:cNvPr>
              <p:cNvGrpSpPr/>
              <p:nvPr/>
            </p:nvGrpSpPr>
            <p:grpSpPr>
              <a:xfrm>
                <a:off x="6829757" y="4488860"/>
                <a:ext cx="437628" cy="690366"/>
                <a:chOff x="7454448" y="3209461"/>
                <a:chExt cx="437628" cy="690366"/>
              </a:xfrm>
            </p:grpSpPr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CA2F40B2-E4F5-4B53-9180-14C477E12C3C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1CCC31D5-3189-45C3-B30C-84D82A45C1E4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1E00790-90B1-4AE2-B3CB-E43DDC7B53D3}"/>
                  </a:ext>
                </a:extLst>
              </p:cNvPr>
              <p:cNvGrpSpPr/>
              <p:nvPr/>
            </p:nvGrpSpPr>
            <p:grpSpPr>
              <a:xfrm>
                <a:off x="6064350" y="3698202"/>
                <a:ext cx="437628" cy="690366"/>
                <a:chOff x="7454448" y="3209461"/>
                <a:chExt cx="437628" cy="690366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CB2013D2-9B9B-4A05-A26F-A618E1614C3E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12510B7F-33AF-4222-A5CB-739FF51B9140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245AC54-6B76-44A0-8756-E417EBBB680D}"/>
                  </a:ext>
                </a:extLst>
              </p:cNvPr>
              <p:cNvGrpSpPr/>
              <p:nvPr/>
            </p:nvGrpSpPr>
            <p:grpSpPr>
              <a:xfrm>
                <a:off x="6062725" y="2911084"/>
                <a:ext cx="437628" cy="690366"/>
                <a:chOff x="7454448" y="3209461"/>
                <a:chExt cx="437628" cy="690366"/>
              </a:xfrm>
            </p:grpSpPr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E87535F2-4C68-4190-AC1B-D7870ED697B4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D2EF9236-8B4E-484B-B80D-6609D564820C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2D71671-E36F-44C8-B928-01BE887340B6}"/>
                  </a:ext>
                </a:extLst>
              </p:cNvPr>
              <p:cNvGrpSpPr/>
              <p:nvPr/>
            </p:nvGrpSpPr>
            <p:grpSpPr>
              <a:xfrm>
                <a:off x="6063917" y="2119421"/>
                <a:ext cx="437628" cy="690366"/>
                <a:chOff x="7454448" y="3209461"/>
                <a:chExt cx="437628" cy="690366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31E6062-D4C5-4DAF-AFC3-4A6214619C7E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D5FC75A9-5E82-401A-BE38-A24F23440E2D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F4929B0-0902-4161-9F7B-42160451D29C}"/>
                  </a:ext>
                </a:extLst>
              </p:cNvPr>
              <p:cNvGrpSpPr/>
              <p:nvPr/>
            </p:nvGrpSpPr>
            <p:grpSpPr>
              <a:xfrm>
                <a:off x="6063917" y="4488859"/>
                <a:ext cx="437628" cy="690366"/>
                <a:chOff x="7454448" y="3209461"/>
                <a:chExt cx="437628" cy="69036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F2FDFD76-6FD8-4D6D-A9F4-2C368CCE3EED}"/>
                    </a:ext>
                  </a:extLst>
                </p:cNvPr>
                <p:cNvSpPr/>
                <p:nvPr/>
              </p:nvSpPr>
              <p:spPr>
                <a:xfrm rot="16200000">
                  <a:off x="7370312" y="3374516"/>
                  <a:ext cx="686029" cy="357499"/>
                </a:xfrm>
                <a:prstGeom prst="roundRect">
                  <a:avLst/>
                </a:prstGeom>
                <a:solidFill>
                  <a:srgbClr val="FF6699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E16C9C37-8C94-4822-B749-48936E1FAC80}"/>
                    </a:ext>
                  </a:extLst>
                </p:cNvPr>
                <p:cNvSpPr/>
                <p:nvPr/>
              </p:nvSpPr>
              <p:spPr>
                <a:xfrm rot="16200000">
                  <a:off x="7256100" y="3407809"/>
                  <a:ext cx="690366" cy="293670"/>
                </a:xfrm>
                <a:prstGeom prst="roundRect">
                  <a:avLst/>
                </a:prstGeom>
                <a:solidFill>
                  <a:srgbClr val="66CCF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6" name="Double Wave 115">
                <a:extLst>
                  <a:ext uri="{FF2B5EF4-FFF2-40B4-BE49-F238E27FC236}">
                    <a16:creationId xmlns:a16="http://schemas.microsoft.com/office/drawing/2014/main" id="{4B861AC8-8664-4603-82F5-3BED6DCDA3D8}"/>
                  </a:ext>
                </a:extLst>
              </p:cNvPr>
              <p:cNvSpPr/>
              <p:nvPr/>
            </p:nvSpPr>
            <p:spPr>
              <a:xfrm rot="5400000">
                <a:off x="8701515" y="3983462"/>
                <a:ext cx="540102" cy="167975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Double Wave 116">
                <a:extLst>
                  <a:ext uri="{FF2B5EF4-FFF2-40B4-BE49-F238E27FC236}">
                    <a16:creationId xmlns:a16="http://schemas.microsoft.com/office/drawing/2014/main" id="{83FFA7CA-E5AE-4B33-8600-66B3B98BC97C}"/>
                  </a:ext>
                </a:extLst>
              </p:cNvPr>
              <p:cNvSpPr/>
              <p:nvPr/>
            </p:nvSpPr>
            <p:spPr>
              <a:xfrm rot="5400000">
                <a:off x="5647016" y="2386333"/>
                <a:ext cx="540102" cy="167975"/>
              </a:xfrm>
              <a:prstGeom prst="doubleWave">
                <a:avLst>
                  <a:gd name="adj1" fmla="val 12500"/>
                  <a:gd name="adj2" fmla="val 2956"/>
                </a:avLst>
              </a:prstGeom>
              <a:solidFill>
                <a:srgbClr val="66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1EB10-E78A-4184-AF0A-0075EC210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4183460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59DDB7-DB9A-4600-B2F0-8A5E7C8574D0}"/>
                </a:ext>
              </a:extLst>
            </p:cNvPr>
            <p:cNvSpPr/>
            <p:nvPr/>
          </p:nvSpPr>
          <p:spPr>
            <a:xfrm rot="16200000">
              <a:off x="7106917" y="2401148"/>
              <a:ext cx="2433869" cy="1795700"/>
            </a:xfrm>
            <a:prstGeom prst="roundRect">
              <a:avLst>
                <a:gd name="adj" fmla="val 832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C87DC02-16C3-404C-8A83-931468ACD4EF}"/>
                </a:ext>
              </a:extLst>
            </p:cNvPr>
            <p:cNvSpPr/>
            <p:nvPr/>
          </p:nvSpPr>
          <p:spPr>
            <a:xfrm rot="16200000">
              <a:off x="7045220" y="2940623"/>
              <a:ext cx="2006759" cy="960525"/>
            </a:xfrm>
            <a:prstGeom prst="roundRect">
              <a:avLst>
                <a:gd name="adj" fmla="val 3857"/>
              </a:avLst>
            </a:prstGeom>
            <a:solidFill>
              <a:srgbClr val="BDE9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48CFFA0-EBC5-4D6C-8F59-586DF65CC2BF}"/>
                </a:ext>
              </a:extLst>
            </p:cNvPr>
            <p:cNvSpPr/>
            <p:nvPr/>
          </p:nvSpPr>
          <p:spPr>
            <a:xfrm rot="16200000">
              <a:off x="7809204" y="3130853"/>
              <a:ext cx="2006759" cy="574442"/>
            </a:xfrm>
            <a:prstGeom prst="roundRect">
              <a:avLst>
                <a:gd name="adj" fmla="val 3857"/>
              </a:avLst>
            </a:prstGeom>
            <a:solidFill>
              <a:srgbClr val="FFB7C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EBDADD-2D34-41C2-9FCD-5E4F00730DF6}"/>
                </a:ext>
              </a:extLst>
            </p:cNvPr>
            <p:cNvSpPr/>
            <p:nvPr/>
          </p:nvSpPr>
          <p:spPr>
            <a:xfrm>
              <a:off x="7571835" y="3220214"/>
              <a:ext cx="1534460" cy="80267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98CABD-CDF5-45D5-BDE3-3069D93E1E28}"/>
                </a:ext>
              </a:extLst>
            </p:cNvPr>
            <p:cNvSpPr/>
            <p:nvPr/>
          </p:nvSpPr>
          <p:spPr>
            <a:xfrm>
              <a:off x="7571766" y="3222122"/>
              <a:ext cx="953597" cy="8026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E88E32-8949-4A65-A229-70D00E08D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4311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43742D-952B-49D9-A83F-F7CCB187A3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5828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85449A-0737-4C48-88A8-8B3315F745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7344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841DED-D236-433F-BDA8-A4C8FB195B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8860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4F57CE-0DE0-447B-B350-8C330C775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0377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9D5E40-A6E3-45FC-AEDD-1B99C41C1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1893" y="2417506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77157D-C8D0-4A44-95FE-F767B1914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2795" y="2417504"/>
              <a:ext cx="4" cy="200675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61F212-6AB5-4882-9B1B-1B57849BD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497775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F02A84-3FB9-4B84-A4A5-C2B45E10C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578045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69AA5D-DD3D-43C4-8BDC-A7932422F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658317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721D26-596B-4FFD-9388-2E0BFAF9D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738587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43EDD7-71D9-41B6-A56C-E9C59AFB7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818857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791D90-8EE7-447F-A33D-9D71BB2F2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899129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320BD9-751C-4972-85C3-C6076F354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2979399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B8F89D-060F-44FE-8B35-C85EA9C0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3059669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9D6DC3-C3C2-485C-80E3-EA08B9C45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3139941"/>
              <a:ext cx="153586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D25E3D-A544-4126-B68A-2FB597621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4" y="3220211"/>
              <a:ext cx="1535867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A2625F-78EF-47D4-B0EC-F2F3B5F15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299772"/>
              <a:ext cx="1539035" cy="70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6DCF78-DCEE-40B5-8436-7DD4F6B5B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380753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383FA3-6528-4D80-93C1-393E14B72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461023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752AA2-0546-4B99-AE18-8ECEF901D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541293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4236C1-B6AA-49AA-ADE9-F89BB2290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621565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AA5548-0B45-4D19-ADF6-E94E49DE1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701835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9A1547-CC85-4D2B-A8E8-D55A575DC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782105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985767-9802-4299-967D-2710666A8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862377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68F86-A66F-4B0E-9CC8-208B58771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3942647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41356A5-4209-4E32-A491-765BBB76B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4022918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23B502-AC24-4112-A0F5-A56D30205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4103189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A09B23-B702-4514-BC84-91AC5E986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4263730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E140BF-687A-4AB0-96F4-1F45AE71E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931" y="4344002"/>
              <a:ext cx="153586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A544C90-5C84-47FC-962E-5BA9786C851D}"/>
                </a:ext>
              </a:extLst>
            </p:cNvPr>
            <p:cNvSpPr/>
            <p:nvPr/>
          </p:nvSpPr>
          <p:spPr>
            <a:xfrm rot="16200000">
              <a:off x="7332188" y="2653651"/>
              <a:ext cx="2006759" cy="1534460"/>
            </a:xfrm>
            <a:prstGeom prst="roundRect">
              <a:avLst>
                <a:gd name="adj" fmla="val 3857"/>
              </a:avLst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B5B1D49-168E-47FE-AFD2-2384863315FC}"/>
                </a:ext>
              </a:extLst>
            </p:cNvPr>
            <p:cNvSpPr/>
            <p:nvPr/>
          </p:nvSpPr>
          <p:spPr>
            <a:xfrm rot="16200000">
              <a:off x="8215715" y="1505334"/>
              <a:ext cx="233740" cy="1534456"/>
            </a:xfrm>
            <a:prstGeom prst="roundRect">
              <a:avLst>
                <a:gd name="adj" fmla="val 3825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6FD697-8D3D-47C0-B9A0-9A774F553E20}"/>
                </a:ext>
              </a:extLst>
            </p:cNvPr>
            <p:cNvSpPr/>
            <p:nvPr/>
          </p:nvSpPr>
          <p:spPr>
            <a:xfrm rot="16200000">
              <a:off x="8829138" y="2148363"/>
              <a:ext cx="152473" cy="255386"/>
            </a:xfrm>
            <a:prstGeom prst="roundRect">
              <a:avLst>
                <a:gd name="adj" fmla="val 26026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endParaRPr lang="en-US" sz="90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151C951-2A0C-47A9-926F-130EE745F823}"/>
                </a:ext>
              </a:extLst>
            </p:cNvPr>
            <p:cNvCxnSpPr>
              <a:cxnSpLocks/>
            </p:cNvCxnSpPr>
            <p:nvPr/>
          </p:nvCxnSpPr>
          <p:spPr>
            <a:xfrm>
              <a:off x="7762794" y="3220442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C54AF8-E99E-4FBD-9486-30D7E35429B7}"/>
                </a:ext>
              </a:extLst>
            </p:cNvPr>
            <p:cNvCxnSpPr>
              <a:cxnSpLocks/>
            </p:cNvCxnSpPr>
            <p:nvPr/>
          </p:nvCxnSpPr>
          <p:spPr>
            <a:xfrm>
              <a:off x="7954508" y="3220442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3F5FBA-9231-4AF5-80B0-555DAAAE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145827" y="3217295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C74F7A-9FC3-4944-BF98-2128F65C4D0F}"/>
                </a:ext>
              </a:extLst>
            </p:cNvPr>
            <p:cNvCxnSpPr>
              <a:cxnSpLocks/>
            </p:cNvCxnSpPr>
            <p:nvPr/>
          </p:nvCxnSpPr>
          <p:spPr>
            <a:xfrm>
              <a:off x="8337343" y="3219940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3D0D9E-C4DD-47C4-BC0B-D782AEAD96E9}"/>
                </a:ext>
              </a:extLst>
            </p:cNvPr>
            <p:cNvCxnSpPr>
              <a:cxnSpLocks/>
            </p:cNvCxnSpPr>
            <p:nvPr/>
          </p:nvCxnSpPr>
          <p:spPr>
            <a:xfrm>
              <a:off x="8527952" y="3219940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05116E-7392-42BF-BD71-95C045614DCF}"/>
                </a:ext>
              </a:extLst>
            </p:cNvPr>
            <p:cNvCxnSpPr>
              <a:cxnSpLocks/>
            </p:cNvCxnSpPr>
            <p:nvPr/>
          </p:nvCxnSpPr>
          <p:spPr>
            <a:xfrm>
              <a:off x="8720808" y="3219940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CB4CA9-0B08-4661-A9CD-683D0079575E}"/>
                </a:ext>
              </a:extLst>
            </p:cNvPr>
            <p:cNvCxnSpPr>
              <a:cxnSpLocks/>
            </p:cNvCxnSpPr>
            <p:nvPr/>
          </p:nvCxnSpPr>
          <p:spPr>
            <a:xfrm>
              <a:off x="8912325" y="3219940"/>
              <a:ext cx="0" cy="79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CFB05A-07FE-45D3-84C1-47C01387190C}"/>
                </a:ext>
              </a:extLst>
            </p:cNvPr>
            <p:cNvSpPr txBox="1"/>
            <p:nvPr/>
          </p:nvSpPr>
          <p:spPr>
            <a:xfrm>
              <a:off x="7549428" y="2137697"/>
              <a:ext cx="13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Cache controller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513165-1D7E-4C2F-8D62-F663A5C48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8923" y="3319841"/>
              <a:ext cx="236982" cy="285792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07F435-1D85-4851-B477-5D26D203DE03}"/>
                </a:ext>
              </a:extLst>
            </p:cNvPr>
            <p:cNvSpPr/>
            <p:nvPr/>
          </p:nvSpPr>
          <p:spPr>
            <a:xfrm>
              <a:off x="7821687" y="3571696"/>
              <a:ext cx="11658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Shared cache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contents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1EDAE5A-FB4B-4455-BF24-8121B6257C24}"/>
                </a:ext>
              </a:extLst>
            </p:cNvPr>
            <p:cNvGrpSpPr/>
            <p:nvPr/>
          </p:nvGrpSpPr>
          <p:grpSpPr>
            <a:xfrm>
              <a:off x="6787836" y="2363767"/>
              <a:ext cx="2503588" cy="1612163"/>
              <a:chOff x="9623395" y="2591794"/>
              <a:chExt cx="2503588" cy="1612163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72FD6A8-3AE6-426D-B247-7E2EFC0641E3}"/>
                  </a:ext>
                </a:extLst>
              </p:cNvPr>
              <p:cNvSpPr/>
              <p:nvPr/>
            </p:nvSpPr>
            <p:spPr>
              <a:xfrm>
                <a:off x="10491265" y="3975422"/>
                <a:ext cx="228535" cy="2285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Palatino Linotype" panose="02040502050505030304" pitchFamily="18" charset="0"/>
                  </a:rPr>
                  <a:t>1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A27C493-19DF-4CA8-B8E9-B2B280A5CFF7}"/>
                  </a:ext>
                </a:extLst>
              </p:cNvPr>
              <p:cNvGrpSpPr/>
              <p:nvPr/>
            </p:nvGrpSpPr>
            <p:grpSpPr>
              <a:xfrm>
                <a:off x="10600037" y="2591794"/>
                <a:ext cx="1526946" cy="859886"/>
                <a:chOff x="5586280" y="1733612"/>
                <a:chExt cx="1099713" cy="619294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CE34826F-301F-4925-9DB5-5196165DD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26900" y="1733612"/>
                  <a:ext cx="179851" cy="14254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382A20B-5219-4AC6-A083-3D1A17B4F3B0}"/>
                    </a:ext>
                  </a:extLst>
                </p:cNvPr>
                <p:cNvSpPr/>
                <p:nvPr/>
              </p:nvSpPr>
              <p:spPr>
                <a:xfrm>
                  <a:off x="5586280" y="1820917"/>
                  <a:ext cx="1099713" cy="5319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>
                      <a:ln w="3175">
                        <a:noFill/>
                      </a:ln>
                      <a:solidFill>
                        <a:srgbClr val="C00000"/>
                      </a:solidFill>
                    </a:rPr>
                    <a:t>Imperfect performance </a:t>
                  </a:r>
                </a:p>
                <a:p>
                  <a:pPr algn="ctr"/>
                  <a:r>
                    <a:rPr lang="en-US" sz="1400" b="1" dirty="0">
                      <a:ln w="3175">
                        <a:noFill/>
                      </a:ln>
                      <a:solidFill>
                        <a:srgbClr val="C00000"/>
                      </a:solidFill>
                    </a:rPr>
                    <a:t>isolation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996B1E12-484D-4B42-983E-45B3DF945079}"/>
                    </a:ext>
                  </a:extLst>
                </p:cNvPr>
                <p:cNvSpPr/>
                <p:nvPr/>
              </p:nvSpPr>
              <p:spPr>
                <a:xfrm>
                  <a:off x="5609087" y="1868421"/>
                  <a:ext cx="164592" cy="164592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latin typeface="Palatino Linotype" panose="020405020505050303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D009D33-EF5B-4E47-B272-A7BB92BB9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3449" y="3562900"/>
                <a:ext cx="4410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6375B8A-8A43-4DD6-AE19-EEE5B53DE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3449" y="3737943"/>
                <a:ext cx="4410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F9C565C-CE60-4A36-B4CA-86A821329AC8}"/>
                  </a:ext>
                </a:extLst>
              </p:cNvPr>
              <p:cNvSpPr/>
              <p:nvPr/>
            </p:nvSpPr>
            <p:spPr>
              <a:xfrm>
                <a:off x="9643416" y="2814689"/>
                <a:ext cx="81609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</a:rPr>
                  <a:t>Shared cache ports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97051FA-FC9D-47A1-8EC1-EE336C43C0A1}"/>
                  </a:ext>
                </a:extLst>
              </p:cNvPr>
              <p:cNvSpPr/>
              <p:nvPr/>
            </p:nvSpPr>
            <p:spPr>
              <a:xfrm>
                <a:off x="9623395" y="3223145"/>
                <a:ext cx="228535" cy="2285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Palatino Linotype" panose="02040502050505030304" pitchFamily="18" charset="0"/>
                  </a:rPr>
                  <a:t>2</a:t>
                </a:r>
              </a:p>
            </p:txBody>
          </p:sp>
        </p:grp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FA06C81F-7077-40DF-9C31-FDD5D8E4DF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48299" y="2100736"/>
              <a:ext cx="2390954" cy="2343949"/>
            </a:xfrm>
            <a:prstGeom prst="bentConnector3">
              <a:avLst>
                <a:gd name="adj1" fmla="val 99717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DDAD16E-1F57-4139-8338-09EFAF16E9A0}"/>
                </a:ext>
              </a:extLst>
            </p:cNvPr>
            <p:cNvGrpSpPr/>
            <p:nvPr/>
          </p:nvGrpSpPr>
          <p:grpSpPr>
            <a:xfrm>
              <a:off x="2900576" y="1818847"/>
              <a:ext cx="3886198" cy="3220307"/>
              <a:chOff x="4084323" y="1554583"/>
              <a:chExt cx="3886198" cy="3220307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57C5E28-4A2E-443B-B3F9-E33963F93A44}"/>
                  </a:ext>
                </a:extLst>
              </p:cNvPr>
              <p:cNvSpPr/>
              <p:nvPr/>
            </p:nvSpPr>
            <p:spPr>
              <a:xfrm rot="16200000">
                <a:off x="4417268" y="1221638"/>
                <a:ext cx="3220307" cy="3886198"/>
              </a:xfrm>
              <a:prstGeom prst="roundRect">
                <a:avLst>
                  <a:gd name="adj" fmla="val 37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9C7149C4-6256-4775-80AB-FC826B9A8F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06894" y="2395870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ADE71C0-877A-4885-B154-01195C246B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14600" y="1617126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9B6D311-4301-44B4-855F-F1ACBB6DB8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31557" y="852172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402CFF6-9358-4016-987B-94D9B04640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39262" y="73427"/>
                <a:ext cx="0" cy="343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C309B9F-E885-4C25-BE94-81EEF8E748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54510" y="3097995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4962EEF-8AB3-43C6-B7D6-B9AD9952F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7474" y="313917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4041EF-2201-45EB-B605-9095F4EB4C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89242" y="312631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DBF846D-9D66-4B27-8351-2A3EB45B99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38379" y="3119696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9767FFD-372C-48E2-967A-15910C0AEC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06186" y="3139251"/>
                <a:ext cx="2708247" cy="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F85573C3-D2B0-4B63-9619-C482B3985D57}"/>
                  </a:ext>
                </a:extLst>
              </p:cNvPr>
              <p:cNvSpPr/>
              <p:nvPr/>
            </p:nvSpPr>
            <p:spPr>
              <a:xfrm rot="16200000">
                <a:off x="3918375" y="187562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2EE2B479-F907-407E-A874-B5B2DC1CD3EE}"/>
                  </a:ext>
                </a:extLst>
              </p:cNvPr>
              <p:cNvSpPr/>
              <p:nvPr/>
            </p:nvSpPr>
            <p:spPr>
              <a:xfrm rot="16200000">
                <a:off x="4287295" y="175274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9FA490DE-38C4-4051-AF92-DCDC211CEB8A}"/>
                  </a:ext>
                </a:extLst>
              </p:cNvPr>
              <p:cNvSpPr/>
              <p:nvPr/>
            </p:nvSpPr>
            <p:spPr>
              <a:xfrm rot="16200000">
                <a:off x="4680622" y="187562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5CE19274-B0DA-45ED-8F09-80F35C4B19D8}"/>
                  </a:ext>
                </a:extLst>
              </p:cNvPr>
              <p:cNvSpPr/>
              <p:nvPr/>
            </p:nvSpPr>
            <p:spPr>
              <a:xfrm rot="16200000">
                <a:off x="5049542" y="175274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86151DC1-F1BD-44CD-9B13-2D5F47353356}"/>
                  </a:ext>
                </a:extLst>
              </p:cNvPr>
              <p:cNvSpPr/>
              <p:nvPr/>
            </p:nvSpPr>
            <p:spPr>
              <a:xfrm rot="16200000">
                <a:off x="5442870" y="187562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3C6B9E37-334A-40A3-935B-029E56496805}"/>
                  </a:ext>
                </a:extLst>
              </p:cNvPr>
              <p:cNvSpPr/>
              <p:nvPr/>
            </p:nvSpPr>
            <p:spPr>
              <a:xfrm rot="16200000">
                <a:off x="5811790" y="175274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C853AB5C-0A6E-4975-BE9F-6454A4F637AB}"/>
                  </a:ext>
                </a:extLst>
              </p:cNvPr>
              <p:cNvSpPr/>
              <p:nvPr/>
            </p:nvSpPr>
            <p:spPr>
              <a:xfrm rot="16200000">
                <a:off x="6205117" y="187562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E65B4222-AF62-4A1D-9278-1E709936C4AE}"/>
                  </a:ext>
                </a:extLst>
              </p:cNvPr>
              <p:cNvSpPr/>
              <p:nvPr/>
            </p:nvSpPr>
            <p:spPr>
              <a:xfrm rot="16200000">
                <a:off x="6574037" y="175274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077356F7-01E2-4866-A640-97EE8263EE33}"/>
                  </a:ext>
                </a:extLst>
              </p:cNvPr>
              <p:cNvSpPr/>
              <p:nvPr/>
            </p:nvSpPr>
            <p:spPr>
              <a:xfrm rot="16200000">
                <a:off x="6967365" y="1875624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952226AE-B88F-49A7-88DB-9218837DD2D0}"/>
                  </a:ext>
                </a:extLst>
              </p:cNvPr>
              <p:cNvSpPr/>
              <p:nvPr/>
            </p:nvSpPr>
            <p:spPr>
              <a:xfrm rot="16200000">
                <a:off x="7336285" y="175274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FC81E717-AB9F-4930-99A0-348EB30F565A}"/>
                  </a:ext>
                </a:extLst>
              </p:cNvPr>
              <p:cNvSpPr/>
              <p:nvPr/>
            </p:nvSpPr>
            <p:spPr>
              <a:xfrm rot="16200000">
                <a:off x="3918375" y="266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95372363-3B03-4302-91D8-96CBCF389405}"/>
                  </a:ext>
                </a:extLst>
              </p:cNvPr>
              <p:cNvSpPr/>
              <p:nvPr/>
            </p:nvSpPr>
            <p:spPr>
              <a:xfrm rot="16200000">
                <a:off x="4287295" y="254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979AFF49-447A-4334-91BC-58D7328ED014}"/>
                  </a:ext>
                </a:extLst>
              </p:cNvPr>
              <p:cNvSpPr/>
              <p:nvPr/>
            </p:nvSpPr>
            <p:spPr>
              <a:xfrm rot="16200000">
                <a:off x="4680622" y="266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18FA9190-0C4A-4C9E-94B8-72393631A7D4}"/>
                  </a:ext>
                </a:extLst>
              </p:cNvPr>
              <p:cNvSpPr/>
              <p:nvPr/>
            </p:nvSpPr>
            <p:spPr>
              <a:xfrm rot="16200000">
                <a:off x="5049542" y="254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24D96945-2744-4299-8B0E-6D1947A33839}"/>
                  </a:ext>
                </a:extLst>
              </p:cNvPr>
              <p:cNvSpPr/>
              <p:nvPr/>
            </p:nvSpPr>
            <p:spPr>
              <a:xfrm rot="16200000">
                <a:off x="5442870" y="266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DCE58310-7D50-4ECB-9769-8000BC49BF71}"/>
                  </a:ext>
                </a:extLst>
              </p:cNvPr>
              <p:cNvSpPr/>
              <p:nvPr/>
            </p:nvSpPr>
            <p:spPr>
              <a:xfrm rot="16200000">
                <a:off x="5811790" y="254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7F04BCE2-6F4C-4D93-87A4-9FB45A33E490}"/>
                  </a:ext>
                </a:extLst>
              </p:cNvPr>
              <p:cNvSpPr/>
              <p:nvPr/>
            </p:nvSpPr>
            <p:spPr>
              <a:xfrm rot="16200000">
                <a:off x="6205117" y="266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A0DDBB3-207A-4D46-B3B6-980C23C04E10}"/>
                  </a:ext>
                </a:extLst>
              </p:cNvPr>
              <p:cNvSpPr/>
              <p:nvPr/>
            </p:nvSpPr>
            <p:spPr>
              <a:xfrm rot="16200000">
                <a:off x="6574037" y="254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32E3894A-59E1-49D8-B7B8-C1AFABA57060}"/>
                  </a:ext>
                </a:extLst>
              </p:cNvPr>
              <p:cNvSpPr/>
              <p:nvPr/>
            </p:nvSpPr>
            <p:spPr>
              <a:xfrm rot="16200000">
                <a:off x="6967365" y="266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BB1AF3CD-5738-4764-93EB-3B8F07E8AE88}"/>
                  </a:ext>
                </a:extLst>
              </p:cNvPr>
              <p:cNvSpPr/>
              <p:nvPr/>
            </p:nvSpPr>
            <p:spPr>
              <a:xfrm rot="16200000">
                <a:off x="7336285" y="254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E01AC0AA-28CC-46B9-8C04-D57CCEAE8A24}"/>
                  </a:ext>
                </a:extLst>
              </p:cNvPr>
              <p:cNvSpPr/>
              <p:nvPr/>
            </p:nvSpPr>
            <p:spPr>
              <a:xfrm rot="16200000">
                <a:off x="3918375" y="345562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5EB73A4F-C9C1-42B0-B911-F3EB07931A42}"/>
                  </a:ext>
                </a:extLst>
              </p:cNvPr>
              <p:cNvSpPr/>
              <p:nvPr/>
            </p:nvSpPr>
            <p:spPr>
              <a:xfrm rot="16200000">
                <a:off x="4287295" y="3332743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05BA508-D554-4A58-AF47-92F1A64487BC}"/>
                  </a:ext>
                </a:extLst>
              </p:cNvPr>
              <p:cNvSpPr/>
              <p:nvPr/>
            </p:nvSpPr>
            <p:spPr>
              <a:xfrm rot="16200000">
                <a:off x="4680622" y="345562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DAB8E052-C6C8-4522-9B3C-E801A49834CF}"/>
                  </a:ext>
                </a:extLst>
              </p:cNvPr>
              <p:cNvSpPr/>
              <p:nvPr/>
            </p:nvSpPr>
            <p:spPr>
              <a:xfrm rot="16200000">
                <a:off x="5442870" y="345562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5D1C3DB-C921-4064-A009-729496FDCE67}"/>
                  </a:ext>
                </a:extLst>
              </p:cNvPr>
              <p:cNvSpPr/>
              <p:nvPr/>
            </p:nvSpPr>
            <p:spPr>
              <a:xfrm rot="16200000">
                <a:off x="5811790" y="3332743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CF8D7238-2198-46F6-9A85-A6C598C80375}"/>
                  </a:ext>
                </a:extLst>
              </p:cNvPr>
              <p:cNvSpPr/>
              <p:nvPr/>
            </p:nvSpPr>
            <p:spPr>
              <a:xfrm rot="16200000">
                <a:off x="6205117" y="345562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3DBACE3B-5222-4D3E-9CBA-51DB3B5B452E}"/>
                  </a:ext>
                </a:extLst>
              </p:cNvPr>
              <p:cNvSpPr/>
              <p:nvPr/>
            </p:nvSpPr>
            <p:spPr>
              <a:xfrm rot="16200000">
                <a:off x="6574037" y="3332743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302EED9A-01C7-4AD9-B34B-ACABAC54CCFE}"/>
                  </a:ext>
                </a:extLst>
              </p:cNvPr>
              <p:cNvSpPr/>
              <p:nvPr/>
            </p:nvSpPr>
            <p:spPr>
              <a:xfrm rot="16200000">
                <a:off x="6967365" y="3455626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CB20A7AE-9E7C-4505-B4B4-8E65A63A341E}"/>
                  </a:ext>
                </a:extLst>
              </p:cNvPr>
              <p:cNvSpPr/>
              <p:nvPr/>
            </p:nvSpPr>
            <p:spPr>
              <a:xfrm rot="16200000">
                <a:off x="7336285" y="3332743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057D62C7-0B7D-47C3-AE8B-A8F3635548AC}"/>
                  </a:ext>
                </a:extLst>
              </p:cNvPr>
              <p:cNvSpPr/>
              <p:nvPr/>
            </p:nvSpPr>
            <p:spPr>
              <a:xfrm rot="16200000">
                <a:off x="3918375" y="424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F2A3635E-AA2D-4C15-84F0-9EE521DA9004}"/>
                  </a:ext>
                </a:extLst>
              </p:cNvPr>
              <p:cNvSpPr/>
              <p:nvPr/>
            </p:nvSpPr>
            <p:spPr>
              <a:xfrm rot="16200000">
                <a:off x="4287295" y="412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86B2DEA3-6B7A-4B5C-8691-16624CA6DD91}"/>
                  </a:ext>
                </a:extLst>
              </p:cNvPr>
              <p:cNvSpPr/>
              <p:nvPr/>
            </p:nvSpPr>
            <p:spPr>
              <a:xfrm rot="16200000">
                <a:off x="4680622" y="424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AFEF6C10-B8F1-4EC1-8D34-F51DFFC67BC4}"/>
                  </a:ext>
                </a:extLst>
              </p:cNvPr>
              <p:cNvSpPr/>
              <p:nvPr/>
            </p:nvSpPr>
            <p:spPr>
              <a:xfrm rot="16200000">
                <a:off x="5049542" y="412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3BD23622-6A4E-4E2D-95DF-AAF60E8A1307}"/>
                  </a:ext>
                </a:extLst>
              </p:cNvPr>
              <p:cNvSpPr/>
              <p:nvPr/>
            </p:nvSpPr>
            <p:spPr>
              <a:xfrm rot="16200000">
                <a:off x="5442870" y="424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89370CC8-4C9D-4086-8314-947E8B01ECAA}"/>
                  </a:ext>
                </a:extLst>
              </p:cNvPr>
              <p:cNvSpPr/>
              <p:nvPr/>
            </p:nvSpPr>
            <p:spPr>
              <a:xfrm rot="16200000">
                <a:off x="5811790" y="412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44D52F8B-6959-44A6-8364-84AA5AF24233}"/>
                  </a:ext>
                </a:extLst>
              </p:cNvPr>
              <p:cNvSpPr/>
              <p:nvPr/>
            </p:nvSpPr>
            <p:spPr>
              <a:xfrm rot="16200000">
                <a:off x="6205117" y="424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30393315-7AF5-410A-9D12-BB75DA6127FA}"/>
                  </a:ext>
                </a:extLst>
              </p:cNvPr>
              <p:cNvSpPr/>
              <p:nvPr/>
            </p:nvSpPr>
            <p:spPr>
              <a:xfrm rot="16200000">
                <a:off x="6967365" y="4245625"/>
                <a:ext cx="694342" cy="20787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C9DD5E42-BE9F-4E27-818D-7911DC9568A6}"/>
                  </a:ext>
                </a:extLst>
              </p:cNvPr>
              <p:cNvSpPr/>
              <p:nvPr/>
            </p:nvSpPr>
            <p:spPr>
              <a:xfrm rot="16200000">
                <a:off x="7336285" y="4122742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BDC8E678-52A4-4F5E-9FEA-C133BD5C31A4}"/>
                  </a:ext>
                </a:extLst>
              </p:cNvPr>
              <p:cNvSpPr/>
              <p:nvPr/>
            </p:nvSpPr>
            <p:spPr>
              <a:xfrm rot="16200000">
                <a:off x="6574038" y="4127591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93AD8078-B8A1-47D7-B2B9-2163BC20C7FD}"/>
                  </a:ext>
                </a:extLst>
              </p:cNvPr>
              <p:cNvSpPr/>
              <p:nvPr/>
            </p:nvSpPr>
            <p:spPr>
              <a:xfrm rot="16200000">
                <a:off x="5055357" y="3332743"/>
                <a:ext cx="683890" cy="4431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DF2A34-2171-4CE1-9F2E-163F51FBE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4656" y="2127353"/>
              <a:ext cx="1731125" cy="13493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B60478B-91F4-4744-824D-D131B174CEFA}"/>
                </a:ext>
              </a:extLst>
            </p:cNvPr>
            <p:cNvCxnSpPr>
              <a:cxnSpLocks/>
            </p:cNvCxnSpPr>
            <p:nvPr/>
          </p:nvCxnSpPr>
          <p:spPr>
            <a:xfrm>
              <a:off x="5734656" y="4160543"/>
              <a:ext cx="1815651" cy="356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31ABEF81-BE7C-409E-ADF2-BB76A5B211E6}"/>
              </a:ext>
            </a:extLst>
          </p:cNvPr>
          <p:cNvSpPr/>
          <p:nvPr/>
        </p:nvSpPr>
        <p:spPr>
          <a:xfrm>
            <a:off x="6555056" y="2440241"/>
            <a:ext cx="1329575" cy="13118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CMU ECE and CS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 ECE and CSD" id="{F2FC0053-3F9A-43A3-B75A-F4F609BB2156}" vid="{B937EBCF-E568-4A09-9E09-0DB1F8C83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ECE and CSD</Template>
  <TotalTime>21366</TotalTime>
  <Words>1534</Words>
  <Application>Microsoft Office PowerPoint</Application>
  <PresentationFormat>Widescreen</PresentationFormat>
  <Paragraphs>395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Palatino Linotype</vt:lpstr>
      <vt:lpstr>Slack-Lato</vt:lpstr>
      <vt:lpstr>Wingdings</vt:lpstr>
      <vt:lpstr>CMU ECE and CSD</vt:lpstr>
      <vt:lpstr>Jumanji: The Case for Dynamic NUCA in the Datacenter</vt:lpstr>
      <vt:lpstr>Datacenters care about security and tail latency </vt:lpstr>
      <vt:lpstr>Prior D-NUCAs do not work for datacenter applications!</vt:lpstr>
      <vt:lpstr>High-level overview of Jumanji</vt:lpstr>
      <vt:lpstr>Agenda</vt:lpstr>
      <vt:lpstr>LLC has a big impact on security and tail latency</vt:lpstr>
      <vt:lpstr>Prior work</vt:lpstr>
      <vt:lpstr>Prior LLC designs are insecure and inefficient</vt:lpstr>
      <vt:lpstr>Demonstration: Sharing LLC banks is unsafe</vt:lpstr>
      <vt:lpstr>Only prior LLC defense: IRONHIDE</vt:lpstr>
      <vt:lpstr>Prior work</vt:lpstr>
      <vt:lpstr>Prior LLC designs for tail latency are inefficient</vt:lpstr>
      <vt:lpstr>Prior LLC designs for tail latency are inefficient</vt:lpstr>
      <vt:lpstr>D-NUCA meets deadlines with less LLC space</vt:lpstr>
      <vt:lpstr>Prior work</vt:lpstr>
      <vt:lpstr>Unfortunately, prior D-NUCAs fail in the datacenter</vt:lpstr>
      <vt:lpstr>Jumanji is the solution!</vt:lpstr>
      <vt:lpstr>Agenda</vt:lpstr>
      <vt:lpstr>Jumanji Software</vt:lpstr>
      <vt:lpstr>Step 1: Meeting tail-latency deadlines</vt:lpstr>
      <vt:lpstr>Step 2: Defending LLC attacks</vt:lpstr>
      <vt:lpstr>Step 3: Optimizing for batch performance</vt:lpstr>
      <vt:lpstr>Jumanji Hardware (borrowed from Jigsaw)</vt:lpstr>
      <vt:lpstr>Agenda</vt:lpstr>
      <vt:lpstr>Evaluation Methodology</vt:lpstr>
      <vt:lpstr>Evaluation Methodology – LLC Designs</vt:lpstr>
      <vt:lpstr>Jumanji meets deadlines and speeds up batch apps</vt:lpstr>
      <vt:lpstr>Jumanji meets deadlines and speeds up batch apps</vt:lpstr>
      <vt:lpstr>See the paper for more results!</vt:lpstr>
      <vt:lpstr>Agenda</vt:lpstr>
      <vt:lpstr>Jumanji makes D-NUCA viable in the datacenter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Jumanji: The Case for Dynamic NUCA in the Datacenter</dc:title>
  <dc:creator>Brian Schwedock</dc:creator>
  <cp:lastModifiedBy>Brian Schwedock</cp:lastModifiedBy>
  <cp:revision>545</cp:revision>
  <dcterms:created xsi:type="dcterms:W3CDTF">2020-09-03T22:10:49Z</dcterms:created>
  <dcterms:modified xsi:type="dcterms:W3CDTF">2020-10-21T20:02:01Z</dcterms:modified>
</cp:coreProperties>
</file>