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476" r:id="rId3"/>
    <p:sldId id="477" r:id="rId4"/>
    <p:sldId id="518" r:id="rId5"/>
    <p:sldId id="543" r:id="rId6"/>
    <p:sldId id="436" r:id="rId7"/>
    <p:sldId id="478" r:id="rId8"/>
    <p:sldId id="437" r:id="rId9"/>
    <p:sldId id="546" r:id="rId10"/>
    <p:sldId id="520" r:id="rId11"/>
    <p:sldId id="490" r:id="rId12"/>
    <p:sldId id="284" r:id="rId13"/>
    <p:sldId id="482" r:id="rId14"/>
    <p:sldId id="484" r:id="rId15"/>
    <p:sldId id="485" r:id="rId16"/>
    <p:sldId id="552" r:id="rId17"/>
    <p:sldId id="486" r:id="rId18"/>
    <p:sldId id="492" r:id="rId19"/>
    <p:sldId id="495" r:id="rId20"/>
    <p:sldId id="554" r:id="rId21"/>
    <p:sldId id="493" r:id="rId22"/>
    <p:sldId id="286" r:id="rId23"/>
    <p:sldId id="442" r:id="rId24"/>
    <p:sldId id="443" r:id="rId25"/>
    <p:sldId id="527" r:id="rId26"/>
    <p:sldId id="506" r:id="rId27"/>
    <p:sldId id="503" r:id="rId28"/>
    <p:sldId id="494" r:id="rId29"/>
    <p:sldId id="438" r:id="rId30"/>
    <p:sldId id="548" r:id="rId31"/>
    <p:sldId id="509" r:id="rId32"/>
    <p:sldId id="549" r:id="rId33"/>
    <p:sldId id="550" r:id="rId34"/>
    <p:sldId id="517" r:id="rId35"/>
    <p:sldId id="470" r:id="rId36"/>
    <p:sldId id="510" r:id="rId37"/>
    <p:sldId id="553" r:id="rId38"/>
    <p:sldId id="530" r:id="rId39"/>
    <p:sldId id="455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E5C"/>
    <a:srgbClr val="00B050"/>
    <a:srgbClr val="8172B1"/>
    <a:srgbClr val="C34C52"/>
    <a:srgbClr val="C00000"/>
    <a:srgbClr val="E7E6E6"/>
    <a:srgbClr val="2F528F"/>
    <a:srgbClr val="FFD966"/>
    <a:srgbClr val="CDB974"/>
    <a:srgbClr val="54A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2753" autoAdjust="0"/>
  </p:normalViewPr>
  <p:slideViewPr>
    <p:cSldViewPr snapToGrid="0">
      <p:cViewPr varScale="1">
        <p:scale>
          <a:sx n="43" d="100"/>
          <a:sy n="43" d="100"/>
        </p:scale>
        <p:origin x="2105" y="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04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3F30-4846-4786-B228-06800E07308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AD78-0E2C-4D9E-8126-4791378B9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0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7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0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1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7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7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9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5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7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1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2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7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3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2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17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AAD78-0E2C-4D9E-8126-4791378B9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887D-1494-4CFF-83D2-2E31F9D1C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4712"/>
            <a:ext cx="10515600" cy="16459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94AF-DEC1-453B-A086-943D74E8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17520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B5DD-FF1B-41EB-82AF-39077B01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7A62-4F2A-4896-9E57-0AA9D51D4D63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E3D6-95E0-4930-A676-0D3B782C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3DF0-3376-4CEA-A254-12F6B163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894B67-02DC-4D84-880A-B31D6E6D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0" y="5542074"/>
            <a:ext cx="2785212" cy="64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ED8EC9-D9DE-4A13-B5EE-AFEED956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9" y="5542074"/>
            <a:ext cx="392508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8CD1-376A-4DAD-B0F0-AED41940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8001-2565-47DD-B551-CC194505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D47A-A237-4F85-9C42-1FE9A70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0E2E-3BFB-42CA-8A14-BF3625B1892E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55B8-3E7D-4AD8-AE61-EB82225C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820-B622-43D1-B97C-1877CBB4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14EC-3272-4CA4-8C47-142BA9C6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49DE-658F-4E64-8A1E-E25484CE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94DE-0340-4F26-9C42-F10C77E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5D9-607D-48F2-BCE3-D90A3CFE9F1B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D84E-91CD-423F-A75D-8D2528B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20AA-8C2A-49A5-B2FD-267DF05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F717-95A8-4926-AC4B-84BB45F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E888-EAB0-4A1D-923E-61B0D082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6B35-9F4E-44BB-BC95-C94EDD6B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DDD9-30A7-47AE-8B3E-8777D21A911E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741E-DEDD-4A24-816C-AA7003C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4692-A0C0-4416-9BF9-42F9CAB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3141-C267-4D48-92B7-8AD25CBC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B7F2-CDA6-4FA0-B5BB-F03C3598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876E-6CF1-453A-86D4-7273A24E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D7ED-0E7C-4BAC-B22B-32C6557C29A9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6E2-FF4A-46C5-8475-FB1F1E5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4A60-1B87-43BD-B264-D05E860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C9F2-8D24-4766-B5D0-A9C13672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9755-CA12-4071-8301-6EE536A2E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D896-7D9B-4EAA-AD0C-A3D0B498E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427A-0A48-40CC-9D25-32B533F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8424C-260E-467F-ABC4-F900F5645F50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3131-1F8C-4CF9-9AAA-776263F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692E-6290-46D9-9518-DFB3BAF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0E43-2531-4C9A-950B-17AB8B9C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6429-7E0A-49D1-ABEA-6121A083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19059-CCE5-4001-89A8-BDC76F70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CF947-DAFC-46DC-9930-17876397A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22458-435A-45DD-99B4-2C260612B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08CE4-C8CA-4E4C-90C3-0D45178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926A-C784-4EE2-A51D-858E2B3E77B8}" type="datetime1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9512-24C0-4AA2-84FF-913AE7B4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AA493-46C9-40FD-9796-5DBB1AC8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CC9-F8E6-4897-BA88-CCE3C04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E6A39-C7BD-409C-AF2E-DAAA5591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11BB-0D8F-4EF6-96AA-BA16CDEA64E8}" type="datetime1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6D4E2-257B-4232-8B03-EB3CE66A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0593A-D5C2-4DAE-805A-44A66B2C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03C10-75A4-49EE-9E4B-703B8017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F8AA-7EED-44F8-982C-B7D894DDCFF4}" type="datetime1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6B668-84D7-42C2-8E7E-6FF8A11B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AD155-D7D4-475C-B77F-4B5EF13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35B4-D3BA-48CA-A8D1-2FECD1E6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7732-723F-4A4D-83CC-57905B2C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B66CC-F3C9-43D7-9FDD-B9602642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40BE-94F1-44DE-8FB5-65C23960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C4BA-F3A4-4573-B189-7815E79CC827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1863-7F42-4BBF-93E1-F83C976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1B24-E2FD-4D9C-91C9-AE47D6B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0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6567-113C-4FC3-BE25-CC389A73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C9A5D-1D40-457C-867E-072A902D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2DB9-B1BF-4A89-AFD4-9BD1D23D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9A76-0C69-423D-9240-5B8ECDD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153A-3A71-4A08-AE92-1953CD972A18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3D5E-D735-45D7-8116-6ED08639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F37E-6F7B-4912-BE93-98290F1A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13DB2-BF18-417F-A27F-59D11493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9576"/>
            <a:ext cx="11430000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331-AC51-48EB-8AF6-A89A8931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59F2-BF05-4382-99DC-E6A15F67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9886-C952-45F7-86AD-1AAC2E9871CF}" type="datetime1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F962-DDE2-4632-8393-D73CF678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E501-FC68-4BE4-ACD7-91CE290B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040" y="6348600"/>
            <a:ext cx="985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8F10-C9A9-4FEB-9863-AB672DC11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ED7D3-8995-4F01-A971-96B3B43BF9AD}"/>
              </a:ext>
            </a:extLst>
          </p:cNvPr>
          <p:cNvSpPr/>
          <p:nvPr/>
        </p:nvSpPr>
        <p:spPr>
          <a:xfrm>
            <a:off x="1" y="1"/>
            <a:ext cx="12191999" cy="23018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3CF7E19A-36C3-483D-A61A-BB6D4EC95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87" y="17679"/>
            <a:ext cx="2264408" cy="20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3380B-B340-AA41-78D9-395FE9A9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EB59E-1CE2-0626-0D96-EECEECBD0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täkō</a:t>
            </a:r>
            <a:r>
              <a:rPr lang="en-US" sz="4000" dirty="0"/>
              <a:t>: A Polymorphic Cache Hierarchy for</a:t>
            </a:r>
            <a:br>
              <a:rPr lang="en-US" sz="4000" dirty="0"/>
            </a:br>
            <a:r>
              <a:rPr lang="en-US" sz="4000" dirty="0"/>
              <a:t>General-Purpose Optimization of Data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BC89-30C2-00CD-0BEB-AA65B8D2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69203"/>
            <a:ext cx="10515600" cy="2164713"/>
          </a:xfrm>
        </p:spPr>
        <p:txBody>
          <a:bodyPr/>
          <a:lstStyle/>
          <a:p>
            <a:r>
              <a:rPr lang="en-US" b="1" dirty="0"/>
              <a:t>Brian C. Schwedock</a:t>
            </a:r>
            <a:r>
              <a:rPr lang="en-US" dirty="0"/>
              <a:t>, </a:t>
            </a:r>
            <a:r>
              <a:rPr lang="en-US" dirty="0" err="1"/>
              <a:t>Piratach</a:t>
            </a:r>
            <a:r>
              <a:rPr lang="en-US" dirty="0"/>
              <a:t> </a:t>
            </a:r>
            <a:r>
              <a:rPr lang="en-US" dirty="0" err="1"/>
              <a:t>Yoovidhya</a:t>
            </a:r>
            <a:r>
              <a:rPr lang="en-US" dirty="0"/>
              <a:t>, Jennifer Seibert, Nathan Beckmann</a:t>
            </a:r>
          </a:p>
          <a:p>
            <a:endParaRPr lang="en-US" dirty="0"/>
          </a:p>
          <a:p>
            <a:r>
              <a:rPr lang="en-US" dirty="0"/>
              <a:t>ISCA 2022</a:t>
            </a:r>
          </a:p>
          <a:p>
            <a:r>
              <a:rPr lang="en-US" i="1" dirty="0"/>
              <a:t>Session 1: Best Paper Nominees</a:t>
            </a:r>
          </a:p>
        </p:txBody>
      </p:sp>
    </p:spTree>
    <p:extLst>
      <p:ext uri="{BB962C8B-B14F-4D97-AF65-F5344CB8AC3E}">
        <p14:creationId xmlns:p14="http://schemas.microsoft.com/office/powerpoint/2010/main" val="20663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7E3C-EBAF-F522-F481-315B30C3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B330-80B7-6A71-3D0B-27739003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sz="3200" dirty="0"/>
          </a:p>
          <a:p>
            <a:r>
              <a:rPr lang="en-US" sz="3200" dirty="0"/>
              <a:t>Motivation</a:t>
            </a:r>
          </a:p>
          <a:p>
            <a:endParaRPr lang="en-US" sz="3200" dirty="0"/>
          </a:p>
          <a:p>
            <a:r>
              <a:rPr lang="en-US" sz="3200" dirty="0"/>
              <a:t>Design</a:t>
            </a:r>
          </a:p>
          <a:p>
            <a:endParaRPr lang="en-US" sz="3200" dirty="0"/>
          </a:p>
          <a:p>
            <a:r>
              <a:rPr lang="en-US" sz="3200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E0D8A-ED3C-E64D-EA7C-44E0B9FB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Motivating Example:</a:t>
            </a:r>
            <a:br>
              <a:rPr lang="en-US" sz="6600" dirty="0"/>
            </a:br>
            <a:r>
              <a:rPr lang="en-US" sz="6600" dirty="0"/>
              <a:t>Lossy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CF9FC-A2F4-02AF-1B30-0C928225A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0704-A408-F60A-1C6A-E069125C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Base+delta</a:t>
            </a:r>
            <a:r>
              <a:rPr lang="en-US" dirty="0"/>
              <a:t> (B+</a:t>
            </a:r>
            <a:r>
              <a:rPr lang="el-GR" dirty="0"/>
              <a:t>Δ</a:t>
            </a:r>
            <a:r>
              <a:rPr lang="en-US" dirty="0"/>
              <a:t>) </a:t>
            </a:r>
            <a:r>
              <a:rPr lang="en-US" b="1" u="sng" dirty="0"/>
              <a:t>lossy</a:t>
            </a:r>
            <a:r>
              <a:rPr lang="en-US" dirty="0"/>
              <a:t>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AB4E-4473-1483-5A57-C59A3B94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95767-11E0-71A7-B72C-B55C7559684F}"/>
              </a:ext>
            </a:extLst>
          </p:cNvPr>
          <p:cNvSpPr/>
          <p:nvPr/>
        </p:nvSpPr>
        <p:spPr>
          <a:xfrm>
            <a:off x="2142128" y="1807968"/>
            <a:ext cx="2094554" cy="41198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8A2C6-3E5B-2CD3-5621-932FEA10FB81}"/>
              </a:ext>
            </a:extLst>
          </p:cNvPr>
          <p:cNvSpPr/>
          <p:nvPr/>
        </p:nvSpPr>
        <p:spPr>
          <a:xfrm>
            <a:off x="4631665" y="1807968"/>
            <a:ext cx="530360" cy="411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399CF-5A8C-D793-F270-33300B30FA0D}"/>
              </a:ext>
            </a:extLst>
          </p:cNvPr>
          <p:cNvSpPr/>
          <p:nvPr/>
        </p:nvSpPr>
        <p:spPr>
          <a:xfrm>
            <a:off x="5249900" y="1807968"/>
            <a:ext cx="530360" cy="411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B81C1-E839-9A6F-6435-413BA71928AB}"/>
              </a:ext>
            </a:extLst>
          </p:cNvPr>
          <p:cNvSpPr/>
          <p:nvPr/>
        </p:nvSpPr>
        <p:spPr>
          <a:xfrm>
            <a:off x="5868135" y="1807968"/>
            <a:ext cx="530360" cy="41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49A93-2D20-F07C-E0D3-4348721C8F9B}"/>
              </a:ext>
            </a:extLst>
          </p:cNvPr>
          <p:cNvSpPr/>
          <p:nvPr/>
        </p:nvSpPr>
        <p:spPr>
          <a:xfrm>
            <a:off x="6486370" y="1807968"/>
            <a:ext cx="530360" cy="411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7C63A-2C6C-F25C-9151-35BF6A6DD3EB}"/>
              </a:ext>
            </a:extLst>
          </p:cNvPr>
          <p:cNvSpPr/>
          <p:nvPr/>
        </p:nvSpPr>
        <p:spPr>
          <a:xfrm>
            <a:off x="2142128" y="4745857"/>
            <a:ext cx="2094554" cy="411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D225D-07A6-453E-4EBD-3955E68CC0A5}"/>
              </a:ext>
            </a:extLst>
          </p:cNvPr>
          <p:cNvSpPr/>
          <p:nvPr/>
        </p:nvSpPr>
        <p:spPr>
          <a:xfrm>
            <a:off x="4631665" y="4745857"/>
            <a:ext cx="2094554" cy="411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2469D-30E7-589B-01DD-53AA314C5346}"/>
              </a:ext>
            </a:extLst>
          </p:cNvPr>
          <p:cNvSpPr/>
          <p:nvPr/>
        </p:nvSpPr>
        <p:spPr>
          <a:xfrm>
            <a:off x="7121202" y="4745857"/>
            <a:ext cx="2094554" cy="41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CFC65-F603-BD3F-3D64-EDE9296EEF79}"/>
              </a:ext>
            </a:extLst>
          </p:cNvPr>
          <p:cNvSpPr/>
          <p:nvPr/>
        </p:nvSpPr>
        <p:spPr>
          <a:xfrm>
            <a:off x="9610739" y="4745857"/>
            <a:ext cx="2094554" cy="411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BCCF49-D282-ABD9-EAF7-87A0C6EEBA5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189405" y="2219950"/>
            <a:ext cx="0" cy="14863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CF4096-C710-BABA-8C7B-28422CE3A63F}"/>
              </a:ext>
            </a:extLst>
          </p:cNvPr>
          <p:cNvSpPr/>
          <p:nvPr/>
        </p:nvSpPr>
        <p:spPr>
          <a:xfrm>
            <a:off x="2987000" y="3706269"/>
            <a:ext cx="404810" cy="4048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94C0E-C213-F225-6C94-8A07B690EC66}"/>
              </a:ext>
            </a:extLst>
          </p:cNvPr>
          <p:cNvCxnSpPr>
            <a:stCxn id="7" idx="2"/>
            <a:endCxn id="15" idx="7"/>
          </p:cNvCxnSpPr>
          <p:nvPr/>
        </p:nvCxnSpPr>
        <p:spPr>
          <a:xfrm flipH="1">
            <a:off x="3332527" y="2219950"/>
            <a:ext cx="1564318" cy="1545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F05B6B-745A-B53C-CF57-F5E00EAB61CB}"/>
              </a:ext>
            </a:extLst>
          </p:cNvPr>
          <p:cNvCxnSpPr>
            <a:stCxn id="15" idx="4"/>
            <a:endCxn id="11" idx="0"/>
          </p:cNvCxnSpPr>
          <p:nvPr/>
        </p:nvCxnSpPr>
        <p:spPr>
          <a:xfrm>
            <a:off x="3189405" y="4111079"/>
            <a:ext cx="0" cy="6347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AE05769-118E-F6FE-CF22-B9CF596053C1}"/>
              </a:ext>
            </a:extLst>
          </p:cNvPr>
          <p:cNvSpPr/>
          <p:nvPr/>
        </p:nvSpPr>
        <p:spPr>
          <a:xfrm>
            <a:off x="5473191" y="3706269"/>
            <a:ext cx="404810" cy="4048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D76D70-9327-6DB1-9284-1DDD241E5B25}"/>
              </a:ext>
            </a:extLst>
          </p:cNvPr>
          <p:cNvSpPr/>
          <p:nvPr/>
        </p:nvSpPr>
        <p:spPr>
          <a:xfrm>
            <a:off x="7966074" y="3706269"/>
            <a:ext cx="404810" cy="4048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58573-B735-FC45-5593-475D827B787C}"/>
              </a:ext>
            </a:extLst>
          </p:cNvPr>
          <p:cNvSpPr/>
          <p:nvPr/>
        </p:nvSpPr>
        <p:spPr>
          <a:xfrm>
            <a:off x="10455611" y="3706269"/>
            <a:ext cx="404810" cy="4048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3EEB7-04FD-2363-98C6-A9CC1FD0DF99}"/>
              </a:ext>
            </a:extLst>
          </p:cNvPr>
          <p:cNvCxnSpPr>
            <a:stCxn id="21" idx="4"/>
            <a:endCxn id="12" idx="0"/>
          </p:cNvCxnSpPr>
          <p:nvPr/>
        </p:nvCxnSpPr>
        <p:spPr>
          <a:xfrm>
            <a:off x="5675596" y="4111079"/>
            <a:ext cx="3346" cy="6347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74A93-E9BB-0272-1410-944C74B13E61}"/>
              </a:ext>
            </a:extLst>
          </p:cNvPr>
          <p:cNvCxnSpPr>
            <a:stCxn id="22" idx="4"/>
            <a:endCxn id="13" idx="0"/>
          </p:cNvCxnSpPr>
          <p:nvPr/>
        </p:nvCxnSpPr>
        <p:spPr>
          <a:xfrm>
            <a:off x="8168479" y="4111079"/>
            <a:ext cx="0" cy="6347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66CBA3-B206-1A32-7443-E2865879FC9F}"/>
              </a:ext>
            </a:extLst>
          </p:cNvPr>
          <p:cNvCxnSpPr>
            <a:stCxn id="23" idx="4"/>
            <a:endCxn id="14" idx="0"/>
          </p:cNvCxnSpPr>
          <p:nvPr/>
        </p:nvCxnSpPr>
        <p:spPr>
          <a:xfrm>
            <a:off x="10658016" y="4111079"/>
            <a:ext cx="0" cy="6347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66C36D-A669-C3E1-D292-CC40AAA31E9B}"/>
              </a:ext>
            </a:extLst>
          </p:cNvPr>
          <p:cNvCxnSpPr>
            <a:stCxn id="6" idx="2"/>
            <a:endCxn id="21" idx="1"/>
          </p:cNvCxnSpPr>
          <p:nvPr/>
        </p:nvCxnSpPr>
        <p:spPr>
          <a:xfrm>
            <a:off x="3189405" y="2219950"/>
            <a:ext cx="2343069" cy="1545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D2A35-61FE-A4D6-1CB5-C17A340C1227}"/>
              </a:ext>
            </a:extLst>
          </p:cNvPr>
          <p:cNvCxnSpPr>
            <a:stCxn id="6" idx="2"/>
            <a:endCxn id="22" idx="2"/>
          </p:cNvCxnSpPr>
          <p:nvPr/>
        </p:nvCxnSpPr>
        <p:spPr>
          <a:xfrm>
            <a:off x="3189405" y="2219950"/>
            <a:ext cx="4776669" cy="16887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16DFC1-0C0D-5025-FA3A-9EB448EF3D83}"/>
              </a:ext>
            </a:extLst>
          </p:cNvPr>
          <p:cNvCxnSpPr>
            <a:stCxn id="6" idx="2"/>
            <a:endCxn id="23" idx="2"/>
          </p:cNvCxnSpPr>
          <p:nvPr/>
        </p:nvCxnSpPr>
        <p:spPr>
          <a:xfrm>
            <a:off x="3189405" y="2219950"/>
            <a:ext cx="7266206" cy="16887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C899B8-98F1-748A-9B3B-AAD24BC3B2CB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5515080" y="2219950"/>
            <a:ext cx="160516" cy="14863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6E44AE-7475-253A-D6F4-3D67F2F89408}"/>
              </a:ext>
            </a:extLst>
          </p:cNvPr>
          <p:cNvCxnSpPr>
            <a:stCxn id="9" idx="2"/>
            <a:endCxn id="22" idx="1"/>
          </p:cNvCxnSpPr>
          <p:nvPr/>
        </p:nvCxnSpPr>
        <p:spPr>
          <a:xfrm>
            <a:off x="6133315" y="2219950"/>
            <a:ext cx="1892042" cy="1545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02FE32-D775-0EE4-E514-3DC16ADF20EA}"/>
              </a:ext>
            </a:extLst>
          </p:cNvPr>
          <p:cNvCxnSpPr>
            <a:stCxn id="10" idx="2"/>
            <a:endCxn id="23" idx="1"/>
          </p:cNvCxnSpPr>
          <p:nvPr/>
        </p:nvCxnSpPr>
        <p:spPr>
          <a:xfrm>
            <a:off x="6751550" y="2219950"/>
            <a:ext cx="3763344" cy="154560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1DD601-58EF-CC98-3207-EB44223BE1D6}"/>
              </a:ext>
            </a:extLst>
          </p:cNvPr>
          <p:cNvSpPr txBox="1"/>
          <p:nvPr/>
        </p:nvSpPr>
        <p:spPr>
          <a:xfrm>
            <a:off x="2981215" y="3579695"/>
            <a:ext cx="38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E8C955-F99A-7D50-1C42-C0CA2D853113}"/>
              </a:ext>
            </a:extLst>
          </p:cNvPr>
          <p:cNvSpPr txBox="1"/>
          <p:nvPr/>
        </p:nvSpPr>
        <p:spPr>
          <a:xfrm>
            <a:off x="5468601" y="3568809"/>
            <a:ext cx="38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16762-CB9A-A15C-DAD2-09808265CBA7}"/>
              </a:ext>
            </a:extLst>
          </p:cNvPr>
          <p:cNvSpPr txBox="1"/>
          <p:nvPr/>
        </p:nvSpPr>
        <p:spPr>
          <a:xfrm>
            <a:off x="7957084" y="3566413"/>
            <a:ext cx="38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32F22-CED5-75BC-81B3-D85B8F8F1B25}"/>
              </a:ext>
            </a:extLst>
          </p:cNvPr>
          <p:cNvSpPr txBox="1"/>
          <p:nvPr/>
        </p:nvSpPr>
        <p:spPr>
          <a:xfrm>
            <a:off x="10444487" y="3572024"/>
            <a:ext cx="38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170F98-7CDD-2E33-6E36-C72C66D1F4DB}"/>
              </a:ext>
            </a:extLst>
          </p:cNvPr>
          <p:cNvSpPr txBox="1"/>
          <p:nvPr/>
        </p:nvSpPr>
        <p:spPr>
          <a:xfrm>
            <a:off x="10424" y="1807968"/>
            <a:ext cx="18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Compressed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DFB601-AC9C-7275-890E-C2DD903EA008}"/>
              </a:ext>
            </a:extLst>
          </p:cNvPr>
          <p:cNvSpPr txBox="1"/>
          <p:nvPr/>
        </p:nvSpPr>
        <p:spPr>
          <a:xfrm>
            <a:off x="-5148" y="4721015"/>
            <a:ext cx="219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Decompressed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7CA802-FF70-45B8-AF77-A9437745C480}"/>
              </a:ext>
            </a:extLst>
          </p:cNvPr>
          <p:cNvSpPr/>
          <p:nvPr/>
        </p:nvSpPr>
        <p:spPr>
          <a:xfrm>
            <a:off x="7841357" y="1807968"/>
            <a:ext cx="2094554" cy="41198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7D39B-AB23-723F-75FB-0E6DA0107187}"/>
              </a:ext>
            </a:extLst>
          </p:cNvPr>
          <p:cNvSpPr/>
          <p:nvPr/>
        </p:nvSpPr>
        <p:spPr>
          <a:xfrm>
            <a:off x="10171647" y="1807968"/>
            <a:ext cx="530360" cy="41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0B2B8A-2C4B-2151-F418-5C7D69F9730E}"/>
              </a:ext>
            </a:extLst>
          </p:cNvPr>
          <p:cNvSpPr/>
          <p:nvPr/>
        </p:nvSpPr>
        <p:spPr>
          <a:xfrm>
            <a:off x="10789882" y="1807968"/>
            <a:ext cx="530360" cy="411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/>
              <a:t>Δ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2C3B92-8E3C-C612-B0FD-6689904840C4}"/>
              </a:ext>
            </a:extLst>
          </p:cNvPr>
          <p:cNvSpPr txBox="1"/>
          <p:nvPr/>
        </p:nvSpPr>
        <p:spPr>
          <a:xfrm>
            <a:off x="11357845" y="1634451"/>
            <a:ext cx="53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22B91-4CE4-C255-8542-FAAF9157F636}"/>
              </a:ext>
            </a:extLst>
          </p:cNvPr>
          <p:cNvCxnSpPr/>
          <p:nvPr/>
        </p:nvCxnSpPr>
        <p:spPr>
          <a:xfrm>
            <a:off x="7438492" y="1721145"/>
            <a:ext cx="0" cy="56926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ACD9FC-8168-DF85-57F9-DB49E4439344}"/>
              </a:ext>
            </a:extLst>
          </p:cNvPr>
          <p:cNvSpPr txBox="1"/>
          <p:nvPr/>
        </p:nvSpPr>
        <p:spPr>
          <a:xfrm>
            <a:off x="3157976" y="3947430"/>
            <a:ext cx="701436" cy="7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≈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CB2256-5D4A-6A22-0DFF-62B5B23FC532}"/>
              </a:ext>
            </a:extLst>
          </p:cNvPr>
          <p:cNvSpPr txBox="1"/>
          <p:nvPr/>
        </p:nvSpPr>
        <p:spPr>
          <a:xfrm>
            <a:off x="5648950" y="3950208"/>
            <a:ext cx="701436" cy="7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C116C0-BD6F-B1AA-4D7A-13BBCC4377AF}"/>
              </a:ext>
            </a:extLst>
          </p:cNvPr>
          <p:cNvSpPr txBox="1"/>
          <p:nvPr/>
        </p:nvSpPr>
        <p:spPr>
          <a:xfrm>
            <a:off x="8131949" y="3950208"/>
            <a:ext cx="701436" cy="7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E2703-62AA-5136-53A7-1AC55FA71DBB}"/>
              </a:ext>
            </a:extLst>
          </p:cNvPr>
          <p:cNvSpPr txBox="1"/>
          <p:nvPr/>
        </p:nvSpPr>
        <p:spPr>
          <a:xfrm>
            <a:off x="10618506" y="3950208"/>
            <a:ext cx="701436" cy="7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BD94CF-4B6C-E5C9-B8E3-192A6BA385FE}"/>
              </a:ext>
            </a:extLst>
          </p:cNvPr>
          <p:cNvSpPr txBox="1"/>
          <p:nvPr/>
        </p:nvSpPr>
        <p:spPr>
          <a:xfrm>
            <a:off x="11736093" y="4573064"/>
            <a:ext cx="53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56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44" grpId="0"/>
      <p:bldP spid="45" grpId="0"/>
      <p:bldP spid="46" grpId="0"/>
      <p:bldP spid="47" grpId="0"/>
      <p:bldP spid="49" grpId="0"/>
      <p:bldP spid="38" grpId="0" animBg="1"/>
      <p:bldP spid="40" grpId="0" animBg="1"/>
      <p:bldP spid="42" grpId="0" animBg="1"/>
      <p:bldP spid="52" grpId="0"/>
      <p:bldP spid="25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8B74-84F7-99BE-C253-413CDF7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</a:t>
            </a:r>
            <a:r>
              <a:rPr lang="el-GR" dirty="0"/>
              <a:t>Δ</a:t>
            </a:r>
            <a:r>
              <a:rPr lang="en-US" dirty="0"/>
              <a:t> decompression: </a:t>
            </a:r>
            <a:r>
              <a:rPr lang="en-US" u="sng" dirty="0"/>
              <a:t>in the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0AF0-D6AD-A873-0F01-34CABEC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94;p15">
            <a:extLst>
              <a:ext uri="{FF2B5EF4-FFF2-40B4-BE49-F238E27FC236}">
                <a16:creationId xmlns:a16="http://schemas.microsoft.com/office/drawing/2014/main" id="{AC6A5153-7DDB-DC6A-4C7A-3C5318EC9249}"/>
              </a:ext>
            </a:extLst>
          </p:cNvPr>
          <p:cNvSpPr/>
          <p:nvPr/>
        </p:nvSpPr>
        <p:spPr>
          <a:xfrm>
            <a:off x="1067266" y="2650123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Private Cache</a:t>
            </a:r>
            <a:endParaRPr dirty="0"/>
          </a:p>
        </p:txBody>
      </p: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5A66AC6B-F011-E3BE-C0FA-BE61DEF0C727}"/>
              </a:ext>
            </a:extLst>
          </p:cNvPr>
          <p:cNvSpPr/>
          <p:nvPr/>
        </p:nvSpPr>
        <p:spPr>
          <a:xfrm>
            <a:off x="1067266" y="1302211"/>
            <a:ext cx="2296238" cy="623162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Core</a:t>
            </a:r>
            <a:endParaRPr dirty="0"/>
          </a:p>
        </p:txBody>
      </p:sp>
      <p:sp>
        <p:nvSpPr>
          <p:cNvPr id="9" name="Google Shape;94;p15">
            <a:extLst>
              <a:ext uri="{FF2B5EF4-FFF2-40B4-BE49-F238E27FC236}">
                <a16:creationId xmlns:a16="http://schemas.microsoft.com/office/drawing/2014/main" id="{E1FA8A8B-4F72-355E-A5B6-44A4DD1EF043}"/>
              </a:ext>
            </a:extLst>
          </p:cNvPr>
          <p:cNvSpPr/>
          <p:nvPr/>
        </p:nvSpPr>
        <p:spPr>
          <a:xfrm>
            <a:off x="1067266" y="4085199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Shared Cache</a:t>
            </a:r>
            <a:endParaRPr dirty="0"/>
          </a:p>
        </p:txBody>
      </p:sp>
      <p:sp>
        <p:nvSpPr>
          <p:cNvPr id="10" name="Google Shape;94;p15">
            <a:extLst>
              <a:ext uri="{FF2B5EF4-FFF2-40B4-BE49-F238E27FC236}">
                <a16:creationId xmlns:a16="http://schemas.microsoft.com/office/drawing/2014/main" id="{6699AFF3-7848-DED9-D616-0EB6D1FE516E}"/>
              </a:ext>
            </a:extLst>
          </p:cNvPr>
          <p:cNvSpPr/>
          <p:nvPr/>
        </p:nvSpPr>
        <p:spPr>
          <a:xfrm>
            <a:off x="1067266" y="5520275"/>
            <a:ext cx="2296238" cy="109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Memory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816EB1-F726-D523-F3E3-6F26A91009B2}"/>
              </a:ext>
            </a:extLst>
          </p:cNvPr>
          <p:cNvGrpSpPr/>
          <p:nvPr/>
        </p:nvGrpSpPr>
        <p:grpSpPr>
          <a:xfrm>
            <a:off x="1200616" y="6099076"/>
            <a:ext cx="1956348" cy="414830"/>
            <a:chOff x="1200616" y="6099076"/>
            <a:chExt cx="1956348" cy="4148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A07C3F1-5102-0BE0-DFA2-E4FE9CAA415D}"/>
                </a:ext>
              </a:extLst>
            </p:cNvPr>
            <p:cNvSpPr/>
            <p:nvPr/>
          </p:nvSpPr>
          <p:spPr>
            <a:xfrm>
              <a:off x="1200616" y="6104895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A23B68-B33F-BFCC-9527-D918E8C69ED9}"/>
                </a:ext>
              </a:extLst>
            </p:cNvPr>
            <p:cNvSpPr/>
            <p:nvPr/>
          </p:nvSpPr>
          <p:spPr>
            <a:xfrm>
              <a:off x="2630427" y="6099076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161A612-B1B6-7B47-655D-3519FDC879B5}"/>
              </a:ext>
            </a:extLst>
          </p:cNvPr>
          <p:cNvSpPr txBox="1"/>
          <p:nvPr/>
        </p:nvSpPr>
        <p:spPr>
          <a:xfrm>
            <a:off x="5334048" y="1956703"/>
            <a:ext cx="6648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Pros: </a:t>
            </a:r>
            <a:r>
              <a:rPr lang="en-US" sz="2800" dirty="0"/>
              <a:t>Reduced memory and cache usage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</a:rPr>
              <a:t>Cons: </a:t>
            </a:r>
            <a:r>
              <a:rPr lang="en-US" sz="2800" dirty="0"/>
              <a:t>Decompress on every access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112E5E-E424-7FAC-8422-D6218CE4A12A}"/>
              </a:ext>
            </a:extLst>
          </p:cNvPr>
          <p:cNvCxnSpPr>
            <a:cxnSpLocks/>
          </p:cNvCxnSpPr>
          <p:nvPr/>
        </p:nvCxnSpPr>
        <p:spPr>
          <a:xfrm>
            <a:off x="893852" y="2363389"/>
            <a:ext cx="271721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D7FD9-9458-FA28-CBDD-67DDC65AD997}"/>
              </a:ext>
            </a:extLst>
          </p:cNvPr>
          <p:cNvGrpSpPr/>
          <p:nvPr/>
        </p:nvGrpSpPr>
        <p:grpSpPr>
          <a:xfrm rot="1800000">
            <a:off x="3110660" y="1082130"/>
            <a:ext cx="1482367" cy="1265062"/>
            <a:chOff x="5959831" y="4808711"/>
            <a:chExt cx="1482367" cy="12650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7F04CC-244D-9793-5E57-1E802C8CF936}"/>
                </a:ext>
              </a:extLst>
            </p:cNvPr>
            <p:cNvGrpSpPr/>
            <p:nvPr/>
          </p:nvGrpSpPr>
          <p:grpSpPr>
            <a:xfrm>
              <a:off x="5959831" y="4808711"/>
              <a:ext cx="1482367" cy="1265062"/>
              <a:chOff x="6335543" y="4338147"/>
              <a:chExt cx="1482367" cy="1265062"/>
            </a:xfrm>
          </p:grpSpPr>
          <p:sp>
            <p:nvSpPr>
              <p:cNvPr id="40" name="Star: 16 Points 39">
                <a:extLst>
                  <a:ext uri="{FF2B5EF4-FFF2-40B4-BE49-F238E27FC236}">
                    <a16:creationId xmlns:a16="http://schemas.microsoft.com/office/drawing/2014/main" id="{4E742167-0220-AECB-2DF5-4EE8D2C8F948}"/>
                  </a:ext>
                </a:extLst>
              </p:cNvPr>
              <p:cNvSpPr/>
              <p:nvPr/>
            </p:nvSpPr>
            <p:spPr>
              <a:xfrm>
                <a:off x="6335543" y="4338147"/>
                <a:ext cx="1482367" cy="1265062"/>
              </a:xfrm>
              <a:prstGeom prst="star16">
                <a:avLst>
                  <a:gd name="adj" fmla="val 4352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EFB802-DE7C-50E8-BA08-F198BA670299}"/>
                  </a:ext>
                </a:extLst>
              </p:cNvPr>
              <p:cNvSpPr/>
              <p:nvPr/>
            </p:nvSpPr>
            <p:spPr>
              <a:xfrm>
                <a:off x="6710372" y="4572792"/>
                <a:ext cx="519638" cy="152717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4B219C-B26B-09B8-AD9A-76D147048038}"/>
                  </a:ext>
                </a:extLst>
              </p:cNvPr>
              <p:cNvSpPr/>
              <p:nvPr/>
            </p:nvSpPr>
            <p:spPr>
              <a:xfrm>
                <a:off x="7244457" y="4572792"/>
                <a:ext cx="196599" cy="1527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400" dirty="0"/>
                  <a:t>Δ</a:t>
                </a:r>
                <a:endParaRPr lang="en-US" sz="11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7B07A3-0EDE-1AC3-F205-2F61840B82C7}"/>
                  </a:ext>
                </a:extLst>
              </p:cNvPr>
              <p:cNvSpPr/>
              <p:nvPr/>
            </p:nvSpPr>
            <p:spPr>
              <a:xfrm>
                <a:off x="6823119" y="5197316"/>
                <a:ext cx="519638" cy="1527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04674D8-815A-0A80-AE11-2287C4C78A20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>
                <a:off x="6970191" y="4725509"/>
                <a:ext cx="66937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4B7F5E-B3CC-C944-0036-7B6AD7648C35}"/>
                  </a:ext>
                </a:extLst>
              </p:cNvPr>
              <p:cNvSpPr/>
              <p:nvPr/>
            </p:nvSpPr>
            <p:spPr>
              <a:xfrm>
                <a:off x="7007908" y="4906151"/>
                <a:ext cx="150059" cy="1500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CED8B33-0041-00A0-C97B-A6DB2844FA12}"/>
                  </a:ext>
                </a:extLst>
              </p:cNvPr>
              <p:cNvCxnSpPr>
                <a:cxnSpLocks/>
                <a:endCxn id="45" idx="7"/>
              </p:cNvCxnSpPr>
              <p:nvPr/>
            </p:nvCxnSpPr>
            <p:spPr>
              <a:xfrm flipH="1">
                <a:off x="7135992" y="4725509"/>
                <a:ext cx="160955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24838EB-E306-E643-628A-87A39E3B288D}"/>
                  </a:ext>
                </a:extLst>
              </p:cNvPr>
              <p:cNvCxnSpPr>
                <a:cxnSpLocks/>
                <a:stCxn id="45" idx="4"/>
                <a:endCxn id="43" idx="0"/>
              </p:cNvCxnSpPr>
              <p:nvPr/>
            </p:nvCxnSpPr>
            <p:spPr>
              <a:xfrm>
                <a:off x="7082938" y="5056210"/>
                <a:ext cx="0" cy="141106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50D589-45D8-AFCB-1C5F-051754260166}"/>
                  </a:ext>
                </a:extLst>
              </p:cNvPr>
              <p:cNvSpPr txBox="1"/>
              <p:nvPr/>
            </p:nvSpPr>
            <p:spPr>
              <a:xfrm>
                <a:off x="6951088" y="4816790"/>
                <a:ext cx="308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+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FFCEF-E0EF-6F0E-06B8-F0EB8EDE0F70}"/>
                </a:ext>
              </a:extLst>
            </p:cNvPr>
            <p:cNvSpPr txBox="1"/>
            <p:nvPr/>
          </p:nvSpPr>
          <p:spPr>
            <a:xfrm>
              <a:off x="6694594" y="5307291"/>
              <a:ext cx="305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≈</a:t>
              </a:r>
            </a:p>
          </p:txBody>
        </p:sp>
      </p:grpSp>
      <p:cxnSp>
        <p:nvCxnSpPr>
          <p:cNvPr id="49" name="Google Shape;105;p15">
            <a:extLst>
              <a:ext uri="{FF2B5EF4-FFF2-40B4-BE49-F238E27FC236}">
                <a16:creationId xmlns:a16="http://schemas.microsoft.com/office/drawing/2014/main" id="{DEA401C3-0AC6-5039-189A-ADCD92016394}"/>
              </a:ext>
            </a:extLst>
          </p:cNvPr>
          <p:cNvCxnSpPr>
            <a:cxnSpLocks/>
          </p:cNvCxnSpPr>
          <p:nvPr/>
        </p:nvCxnSpPr>
        <p:spPr>
          <a:xfrm>
            <a:off x="2978122" y="1861903"/>
            <a:ext cx="0" cy="87616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" name="Google Shape;107;p15">
            <a:extLst>
              <a:ext uri="{FF2B5EF4-FFF2-40B4-BE49-F238E27FC236}">
                <a16:creationId xmlns:a16="http://schemas.microsoft.com/office/drawing/2014/main" id="{C5091B58-2D8C-1081-99F2-9493A93BE145}"/>
              </a:ext>
            </a:extLst>
          </p:cNvPr>
          <p:cNvSpPr txBox="1"/>
          <p:nvPr/>
        </p:nvSpPr>
        <p:spPr>
          <a:xfrm>
            <a:off x="2227405" y="1861903"/>
            <a:ext cx="7090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Load</a:t>
            </a:r>
            <a:endParaRPr sz="2000" dirty="0"/>
          </a:p>
        </p:txBody>
      </p:sp>
      <p:cxnSp>
        <p:nvCxnSpPr>
          <p:cNvPr id="51" name="Google Shape;105;p15">
            <a:extLst>
              <a:ext uri="{FF2B5EF4-FFF2-40B4-BE49-F238E27FC236}">
                <a16:creationId xmlns:a16="http://schemas.microsoft.com/office/drawing/2014/main" id="{CC0627C9-D2C2-CE07-4CAA-E15F712863D0}"/>
              </a:ext>
            </a:extLst>
          </p:cNvPr>
          <p:cNvCxnSpPr>
            <a:cxnSpLocks/>
          </p:cNvCxnSpPr>
          <p:nvPr/>
        </p:nvCxnSpPr>
        <p:spPr>
          <a:xfrm>
            <a:off x="2978122" y="3679891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5;p15">
            <a:extLst>
              <a:ext uri="{FF2B5EF4-FFF2-40B4-BE49-F238E27FC236}">
                <a16:creationId xmlns:a16="http://schemas.microsoft.com/office/drawing/2014/main" id="{151F50ED-1319-B9BF-2B6D-30ACBFC50853}"/>
              </a:ext>
            </a:extLst>
          </p:cNvPr>
          <p:cNvCxnSpPr>
            <a:cxnSpLocks/>
          </p:cNvCxnSpPr>
          <p:nvPr/>
        </p:nvCxnSpPr>
        <p:spPr>
          <a:xfrm>
            <a:off x="2981547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05;p15">
            <a:extLst>
              <a:ext uri="{FF2B5EF4-FFF2-40B4-BE49-F238E27FC236}">
                <a16:creationId xmlns:a16="http://schemas.microsoft.com/office/drawing/2014/main" id="{BAE4A4F2-D954-F107-20F2-75DF31B95DAD}"/>
              </a:ext>
            </a:extLst>
          </p:cNvPr>
          <p:cNvCxnSpPr>
            <a:cxnSpLocks/>
          </p:cNvCxnSpPr>
          <p:nvPr/>
        </p:nvCxnSpPr>
        <p:spPr>
          <a:xfrm flipV="1">
            <a:off x="1525204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05;p15">
            <a:extLst>
              <a:ext uri="{FF2B5EF4-FFF2-40B4-BE49-F238E27FC236}">
                <a16:creationId xmlns:a16="http://schemas.microsoft.com/office/drawing/2014/main" id="{5721E7D9-C10A-5576-CF33-BDC5A107DF75}"/>
              </a:ext>
            </a:extLst>
          </p:cNvPr>
          <p:cNvCxnSpPr>
            <a:cxnSpLocks/>
          </p:cNvCxnSpPr>
          <p:nvPr/>
        </p:nvCxnSpPr>
        <p:spPr>
          <a:xfrm flipV="1">
            <a:off x="1525204" y="3646137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105;p15">
            <a:extLst>
              <a:ext uri="{FF2B5EF4-FFF2-40B4-BE49-F238E27FC236}">
                <a16:creationId xmlns:a16="http://schemas.microsoft.com/office/drawing/2014/main" id="{CE56141A-0B1D-DE9B-7144-81FDC92CF8E3}"/>
              </a:ext>
            </a:extLst>
          </p:cNvPr>
          <p:cNvCxnSpPr>
            <a:cxnSpLocks/>
          </p:cNvCxnSpPr>
          <p:nvPr/>
        </p:nvCxnSpPr>
        <p:spPr>
          <a:xfrm flipV="1">
            <a:off x="1532368" y="1829354"/>
            <a:ext cx="0" cy="862475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2B04B3-49D1-A38D-7222-4B0A2F5EDB0E}"/>
              </a:ext>
            </a:extLst>
          </p:cNvPr>
          <p:cNvGrpSpPr/>
          <p:nvPr/>
        </p:nvGrpSpPr>
        <p:grpSpPr>
          <a:xfrm>
            <a:off x="1200616" y="6099076"/>
            <a:ext cx="1956348" cy="414830"/>
            <a:chOff x="1200616" y="3230295"/>
            <a:chExt cx="1956348" cy="41483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5A0CFA9-6074-2FF5-D360-A997B9B8DEAB}"/>
                </a:ext>
              </a:extLst>
            </p:cNvPr>
            <p:cNvSpPr/>
            <p:nvPr/>
          </p:nvSpPr>
          <p:spPr>
            <a:xfrm>
              <a:off x="1200616" y="3236114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E70D60-62CA-845D-DB37-630F94A8AA63}"/>
                </a:ext>
              </a:extLst>
            </p:cNvPr>
            <p:cNvSpPr/>
            <p:nvPr/>
          </p:nvSpPr>
          <p:spPr>
            <a:xfrm>
              <a:off x="2630427" y="3230295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9A9238-47F9-C48E-342E-9C985EC71ACC}"/>
              </a:ext>
            </a:extLst>
          </p:cNvPr>
          <p:cNvGrpSpPr/>
          <p:nvPr/>
        </p:nvGrpSpPr>
        <p:grpSpPr>
          <a:xfrm>
            <a:off x="1200616" y="4690922"/>
            <a:ext cx="1956348" cy="414830"/>
            <a:chOff x="1200616" y="4690922"/>
            <a:chExt cx="1956348" cy="4148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233A3B-C605-9F6D-BEBC-21FF113D9951}"/>
                </a:ext>
              </a:extLst>
            </p:cNvPr>
            <p:cNvSpPr/>
            <p:nvPr/>
          </p:nvSpPr>
          <p:spPr>
            <a:xfrm>
              <a:off x="1200616" y="4696741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C12C15-E8F0-39D4-028E-CD167FA6F4E6}"/>
                </a:ext>
              </a:extLst>
            </p:cNvPr>
            <p:cNvSpPr/>
            <p:nvPr/>
          </p:nvSpPr>
          <p:spPr>
            <a:xfrm>
              <a:off x="2630427" y="4690922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761508-1D64-AA98-4672-C8C25ED80033}"/>
              </a:ext>
            </a:extLst>
          </p:cNvPr>
          <p:cNvGrpSpPr/>
          <p:nvPr/>
        </p:nvGrpSpPr>
        <p:grpSpPr>
          <a:xfrm>
            <a:off x="1200616" y="3219697"/>
            <a:ext cx="1956348" cy="414830"/>
            <a:chOff x="1200616" y="4690922"/>
            <a:chExt cx="1956348" cy="41483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CE08BC-995A-13A1-2826-295D72CDFFE1}"/>
                </a:ext>
              </a:extLst>
            </p:cNvPr>
            <p:cNvSpPr/>
            <p:nvPr/>
          </p:nvSpPr>
          <p:spPr>
            <a:xfrm>
              <a:off x="1200616" y="4696741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D671AB-C2DE-8772-EA53-2B02460D1AF0}"/>
                </a:ext>
              </a:extLst>
            </p:cNvPr>
            <p:cNvSpPr/>
            <p:nvPr/>
          </p:nvSpPr>
          <p:spPr>
            <a:xfrm>
              <a:off x="2630427" y="4690922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1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0.2053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4.16667E-6 -0.2141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013 -0.2662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F457F06-1E89-2338-87DC-5948D2CFC0C0}"/>
              </a:ext>
            </a:extLst>
          </p:cNvPr>
          <p:cNvGrpSpPr/>
          <p:nvPr/>
        </p:nvGrpSpPr>
        <p:grpSpPr>
          <a:xfrm>
            <a:off x="1200616" y="6099076"/>
            <a:ext cx="1956348" cy="414830"/>
            <a:chOff x="1200616" y="6099076"/>
            <a:chExt cx="1956348" cy="41483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E392AF1-9C9A-9DB7-D323-7656AFFAE387}"/>
                </a:ext>
              </a:extLst>
            </p:cNvPr>
            <p:cNvSpPr/>
            <p:nvPr/>
          </p:nvSpPr>
          <p:spPr>
            <a:xfrm>
              <a:off x="1200616" y="6104895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ED575F0-A3AB-051E-F8C1-06E275D19D31}"/>
                </a:ext>
              </a:extLst>
            </p:cNvPr>
            <p:cNvSpPr/>
            <p:nvPr/>
          </p:nvSpPr>
          <p:spPr>
            <a:xfrm>
              <a:off x="2630427" y="6099076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88B74-84F7-99BE-C253-413CDF7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</a:t>
            </a:r>
            <a:r>
              <a:rPr lang="el-GR" dirty="0"/>
              <a:t>Δ</a:t>
            </a:r>
            <a:r>
              <a:rPr lang="en-US" dirty="0"/>
              <a:t> decompression: </a:t>
            </a:r>
            <a:r>
              <a:rPr lang="en-US" u="sng" dirty="0"/>
              <a:t>compressed caches?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0AF0-D6AD-A873-0F01-34CABEC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94;p15">
            <a:extLst>
              <a:ext uri="{FF2B5EF4-FFF2-40B4-BE49-F238E27FC236}">
                <a16:creationId xmlns:a16="http://schemas.microsoft.com/office/drawing/2014/main" id="{AC6A5153-7DDB-DC6A-4C7A-3C5318EC9249}"/>
              </a:ext>
            </a:extLst>
          </p:cNvPr>
          <p:cNvSpPr/>
          <p:nvPr/>
        </p:nvSpPr>
        <p:spPr>
          <a:xfrm>
            <a:off x="1067266" y="2650123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Private Cache</a:t>
            </a:r>
            <a:endParaRPr dirty="0"/>
          </a:p>
        </p:txBody>
      </p: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5A66AC6B-F011-E3BE-C0FA-BE61DEF0C727}"/>
              </a:ext>
            </a:extLst>
          </p:cNvPr>
          <p:cNvSpPr/>
          <p:nvPr/>
        </p:nvSpPr>
        <p:spPr>
          <a:xfrm>
            <a:off x="1067266" y="1302211"/>
            <a:ext cx="2296238" cy="623162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Core</a:t>
            </a:r>
            <a:endParaRPr dirty="0"/>
          </a:p>
        </p:txBody>
      </p:sp>
      <p:sp>
        <p:nvSpPr>
          <p:cNvPr id="9" name="Google Shape;94;p15">
            <a:extLst>
              <a:ext uri="{FF2B5EF4-FFF2-40B4-BE49-F238E27FC236}">
                <a16:creationId xmlns:a16="http://schemas.microsoft.com/office/drawing/2014/main" id="{E1FA8A8B-4F72-355E-A5B6-44A4DD1EF043}"/>
              </a:ext>
            </a:extLst>
          </p:cNvPr>
          <p:cNvSpPr/>
          <p:nvPr/>
        </p:nvSpPr>
        <p:spPr>
          <a:xfrm>
            <a:off x="1067266" y="4085199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Shared Cache</a:t>
            </a:r>
            <a:endParaRPr dirty="0"/>
          </a:p>
        </p:txBody>
      </p:sp>
      <p:sp>
        <p:nvSpPr>
          <p:cNvPr id="10" name="Google Shape;94;p15">
            <a:extLst>
              <a:ext uri="{FF2B5EF4-FFF2-40B4-BE49-F238E27FC236}">
                <a16:creationId xmlns:a16="http://schemas.microsoft.com/office/drawing/2014/main" id="{6699AFF3-7848-DED9-D616-0EB6D1FE516E}"/>
              </a:ext>
            </a:extLst>
          </p:cNvPr>
          <p:cNvSpPr/>
          <p:nvPr/>
        </p:nvSpPr>
        <p:spPr>
          <a:xfrm>
            <a:off x="1067266" y="5520275"/>
            <a:ext cx="2296238" cy="109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Memory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B679-BF0C-174F-C3FE-0F2DE9562ACC}"/>
              </a:ext>
            </a:extLst>
          </p:cNvPr>
          <p:cNvSpPr txBox="1"/>
          <p:nvPr/>
        </p:nvSpPr>
        <p:spPr>
          <a:xfrm>
            <a:off x="5511665" y="1956703"/>
            <a:ext cx="6369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Pros: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    </a:t>
            </a:r>
            <a:r>
              <a:rPr lang="en-US" sz="2800" dirty="0"/>
              <a:t>Reduced memory and cache usage</a:t>
            </a:r>
          </a:p>
          <a:p>
            <a:r>
              <a:rPr lang="en-US" sz="2800" dirty="0"/>
              <a:t>    Reuse decomp. data in private cache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</a:rPr>
              <a:t>Cons: </a:t>
            </a:r>
          </a:p>
          <a:p>
            <a:r>
              <a:rPr lang="en-US" sz="2800" dirty="0"/>
              <a:t>    Compression scheme fixed in hardware      </a:t>
            </a:r>
          </a:p>
          <a:p>
            <a:r>
              <a:rPr lang="en-US" sz="2800" b="1" dirty="0"/>
              <a:t>    Cannot support lossy compression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0216A6-6373-6667-6C81-2E8A2AFC8831}"/>
              </a:ext>
            </a:extLst>
          </p:cNvPr>
          <p:cNvGrpSpPr/>
          <p:nvPr/>
        </p:nvGrpSpPr>
        <p:grpSpPr>
          <a:xfrm>
            <a:off x="3010030" y="3487286"/>
            <a:ext cx="807871" cy="807871"/>
            <a:chOff x="7414214" y="3946594"/>
            <a:chExt cx="810723" cy="8107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FF7192-B3A3-F9C6-2B4D-49120BA6585C}"/>
                </a:ext>
              </a:extLst>
            </p:cNvPr>
            <p:cNvSpPr/>
            <p:nvPr/>
          </p:nvSpPr>
          <p:spPr>
            <a:xfrm>
              <a:off x="7414214" y="3946594"/>
              <a:ext cx="810723" cy="8107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Processor with solid fill">
              <a:extLst>
                <a:ext uri="{FF2B5EF4-FFF2-40B4-BE49-F238E27FC236}">
                  <a16:creationId xmlns:a16="http://schemas.microsoft.com/office/drawing/2014/main" id="{CBB7C1BB-5302-D008-5678-E6DEBFC4D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86340" y="4018720"/>
              <a:ext cx="666469" cy="66646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18B16-D745-15F2-8AF4-B575C9D68EAA}"/>
              </a:ext>
            </a:extLst>
          </p:cNvPr>
          <p:cNvGrpSpPr/>
          <p:nvPr/>
        </p:nvGrpSpPr>
        <p:grpSpPr>
          <a:xfrm rot="1800000">
            <a:off x="3568535" y="3159855"/>
            <a:ext cx="1077568" cy="919604"/>
            <a:chOff x="4099800" y="1777217"/>
            <a:chExt cx="1077568" cy="9196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6BAE9D7-FD11-A782-68FC-0ECCADDAC102}"/>
                </a:ext>
              </a:extLst>
            </p:cNvPr>
            <p:cNvGrpSpPr/>
            <p:nvPr/>
          </p:nvGrpSpPr>
          <p:grpSpPr>
            <a:xfrm>
              <a:off x="4099800" y="1777217"/>
              <a:ext cx="1077568" cy="919604"/>
              <a:chOff x="6335543" y="4338147"/>
              <a:chExt cx="1482367" cy="1265062"/>
            </a:xfrm>
          </p:grpSpPr>
          <p:sp>
            <p:nvSpPr>
              <p:cNvPr id="44" name="Star: 16 Points 43">
                <a:extLst>
                  <a:ext uri="{FF2B5EF4-FFF2-40B4-BE49-F238E27FC236}">
                    <a16:creationId xmlns:a16="http://schemas.microsoft.com/office/drawing/2014/main" id="{22F73086-0CF9-E2A9-F4E0-2545B9F379D7}"/>
                  </a:ext>
                </a:extLst>
              </p:cNvPr>
              <p:cNvSpPr/>
              <p:nvPr/>
            </p:nvSpPr>
            <p:spPr>
              <a:xfrm>
                <a:off x="6335543" y="4338147"/>
                <a:ext cx="1482367" cy="1265062"/>
              </a:xfrm>
              <a:prstGeom prst="star16">
                <a:avLst>
                  <a:gd name="adj" fmla="val 4352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8644577-B5E1-EFBE-E2F3-5BD1015623AD}"/>
                  </a:ext>
                </a:extLst>
              </p:cNvPr>
              <p:cNvSpPr/>
              <p:nvPr/>
            </p:nvSpPr>
            <p:spPr>
              <a:xfrm>
                <a:off x="6710372" y="4572792"/>
                <a:ext cx="519638" cy="152717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4E2555-3824-F2CC-622F-ECBF378A57D0}"/>
                  </a:ext>
                </a:extLst>
              </p:cNvPr>
              <p:cNvSpPr/>
              <p:nvPr/>
            </p:nvSpPr>
            <p:spPr>
              <a:xfrm>
                <a:off x="7244457" y="4572792"/>
                <a:ext cx="196599" cy="1527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400" dirty="0"/>
                  <a:t>Δ</a:t>
                </a:r>
                <a:endParaRPr lang="en-US" sz="11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769BBF-2678-DF64-3DE9-C7F102F5FEA7}"/>
                  </a:ext>
                </a:extLst>
              </p:cNvPr>
              <p:cNvSpPr/>
              <p:nvPr/>
            </p:nvSpPr>
            <p:spPr>
              <a:xfrm>
                <a:off x="6823119" y="5197316"/>
                <a:ext cx="519638" cy="1527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45DAF61-1F46-8586-C7A5-72CE86FBEF13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6970191" y="4725509"/>
                <a:ext cx="66937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D9317-6695-9BA8-941A-F3219D7AA080}"/>
                  </a:ext>
                </a:extLst>
              </p:cNvPr>
              <p:cNvSpPr/>
              <p:nvPr/>
            </p:nvSpPr>
            <p:spPr>
              <a:xfrm>
                <a:off x="7007908" y="4906151"/>
                <a:ext cx="150059" cy="1500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63A054B-D459-12DD-7A5A-2C07EFEFB1C6}"/>
                  </a:ext>
                </a:extLst>
              </p:cNvPr>
              <p:cNvCxnSpPr>
                <a:cxnSpLocks/>
                <a:endCxn id="49" idx="7"/>
              </p:cNvCxnSpPr>
              <p:nvPr/>
            </p:nvCxnSpPr>
            <p:spPr>
              <a:xfrm flipH="1">
                <a:off x="7135992" y="4725509"/>
                <a:ext cx="160955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DF8AB03-B92A-6121-C369-44018FEB0FB6}"/>
                  </a:ext>
                </a:extLst>
              </p:cNvPr>
              <p:cNvCxnSpPr>
                <a:cxnSpLocks/>
                <a:stCxn id="49" idx="4"/>
                <a:endCxn id="47" idx="0"/>
              </p:cNvCxnSpPr>
              <p:nvPr/>
            </p:nvCxnSpPr>
            <p:spPr>
              <a:xfrm>
                <a:off x="7082938" y="5056210"/>
                <a:ext cx="0" cy="141106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97F718-17F9-E007-CC1E-8BF18184E731}"/>
                  </a:ext>
                </a:extLst>
              </p:cNvPr>
              <p:cNvSpPr txBox="1"/>
              <p:nvPr/>
            </p:nvSpPr>
            <p:spPr>
              <a:xfrm>
                <a:off x="6896797" y="4761610"/>
                <a:ext cx="308428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+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2AD80B-BDCF-3690-8CA7-6B47C01772AC}"/>
                </a:ext>
              </a:extLst>
            </p:cNvPr>
            <p:cNvSpPr txBox="1"/>
            <p:nvPr/>
          </p:nvSpPr>
          <p:spPr>
            <a:xfrm rot="111304">
              <a:off x="4618998" y="2099359"/>
              <a:ext cx="305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≈</a:t>
              </a:r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660B6A31-C41F-9515-FB40-5CC392020925}"/>
              </a:ext>
            </a:extLst>
          </p:cNvPr>
          <p:cNvSpPr/>
          <p:nvPr/>
        </p:nvSpPr>
        <p:spPr>
          <a:xfrm>
            <a:off x="3440355" y="2825487"/>
            <a:ext cx="1420641" cy="1531517"/>
          </a:xfrm>
          <a:prstGeom prst="mathMultiply">
            <a:avLst>
              <a:gd name="adj1" fmla="val 5681"/>
            </a:avLst>
          </a:prstGeom>
          <a:solidFill>
            <a:srgbClr val="B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2BD7DD-6CD0-D7D4-E8AE-4AAB4317DA3A}"/>
              </a:ext>
            </a:extLst>
          </p:cNvPr>
          <p:cNvCxnSpPr>
            <a:cxnSpLocks/>
          </p:cNvCxnSpPr>
          <p:nvPr/>
        </p:nvCxnSpPr>
        <p:spPr>
          <a:xfrm>
            <a:off x="893852" y="2363389"/>
            <a:ext cx="2717214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oogle Shape;105;p15">
            <a:extLst>
              <a:ext uri="{FF2B5EF4-FFF2-40B4-BE49-F238E27FC236}">
                <a16:creationId xmlns:a16="http://schemas.microsoft.com/office/drawing/2014/main" id="{35EB500D-342C-4A88-24C6-274E4FF235B1}"/>
              </a:ext>
            </a:extLst>
          </p:cNvPr>
          <p:cNvCxnSpPr>
            <a:cxnSpLocks/>
          </p:cNvCxnSpPr>
          <p:nvPr/>
        </p:nvCxnSpPr>
        <p:spPr>
          <a:xfrm>
            <a:off x="2870529" y="1861903"/>
            <a:ext cx="0" cy="87616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105;p15">
            <a:extLst>
              <a:ext uri="{FF2B5EF4-FFF2-40B4-BE49-F238E27FC236}">
                <a16:creationId xmlns:a16="http://schemas.microsoft.com/office/drawing/2014/main" id="{F7BBD758-8946-4384-2061-DDB339E9F6CC}"/>
              </a:ext>
            </a:extLst>
          </p:cNvPr>
          <p:cNvCxnSpPr>
            <a:cxnSpLocks/>
          </p:cNvCxnSpPr>
          <p:nvPr/>
        </p:nvCxnSpPr>
        <p:spPr>
          <a:xfrm flipH="1">
            <a:off x="3238500" y="4263603"/>
            <a:ext cx="172117" cy="31316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05;p15">
            <a:extLst>
              <a:ext uri="{FF2B5EF4-FFF2-40B4-BE49-F238E27FC236}">
                <a16:creationId xmlns:a16="http://schemas.microsoft.com/office/drawing/2014/main" id="{EEB47838-EB0A-B28E-562A-7928F253BADB}"/>
              </a:ext>
            </a:extLst>
          </p:cNvPr>
          <p:cNvCxnSpPr>
            <a:cxnSpLocks/>
          </p:cNvCxnSpPr>
          <p:nvPr/>
        </p:nvCxnSpPr>
        <p:spPr>
          <a:xfrm>
            <a:off x="2873954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105;p15">
            <a:extLst>
              <a:ext uri="{FF2B5EF4-FFF2-40B4-BE49-F238E27FC236}">
                <a16:creationId xmlns:a16="http://schemas.microsoft.com/office/drawing/2014/main" id="{75EDD3A0-8995-A8F3-30A9-F0DAC1ADED61}"/>
              </a:ext>
            </a:extLst>
          </p:cNvPr>
          <p:cNvCxnSpPr>
            <a:cxnSpLocks/>
          </p:cNvCxnSpPr>
          <p:nvPr/>
        </p:nvCxnSpPr>
        <p:spPr>
          <a:xfrm flipV="1">
            <a:off x="1525204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105;p15">
            <a:extLst>
              <a:ext uri="{FF2B5EF4-FFF2-40B4-BE49-F238E27FC236}">
                <a16:creationId xmlns:a16="http://schemas.microsoft.com/office/drawing/2014/main" id="{65B7399A-1094-A865-0AAF-094D46428673}"/>
              </a:ext>
            </a:extLst>
          </p:cNvPr>
          <p:cNvCxnSpPr>
            <a:cxnSpLocks/>
          </p:cNvCxnSpPr>
          <p:nvPr/>
        </p:nvCxnSpPr>
        <p:spPr>
          <a:xfrm flipV="1">
            <a:off x="3111939" y="4178005"/>
            <a:ext cx="166001" cy="295114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105;p15">
            <a:extLst>
              <a:ext uri="{FF2B5EF4-FFF2-40B4-BE49-F238E27FC236}">
                <a16:creationId xmlns:a16="http://schemas.microsoft.com/office/drawing/2014/main" id="{FC11912B-0C9C-ED43-FE07-4F327736A9D3}"/>
              </a:ext>
            </a:extLst>
          </p:cNvPr>
          <p:cNvCxnSpPr>
            <a:cxnSpLocks/>
          </p:cNvCxnSpPr>
          <p:nvPr/>
        </p:nvCxnSpPr>
        <p:spPr>
          <a:xfrm flipV="1">
            <a:off x="1532368" y="1829354"/>
            <a:ext cx="0" cy="862475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05;p15">
            <a:extLst>
              <a:ext uri="{FF2B5EF4-FFF2-40B4-BE49-F238E27FC236}">
                <a16:creationId xmlns:a16="http://schemas.microsoft.com/office/drawing/2014/main" id="{8990AFFD-363E-D653-773D-B93892C11B28}"/>
              </a:ext>
            </a:extLst>
          </p:cNvPr>
          <p:cNvCxnSpPr>
            <a:cxnSpLocks/>
          </p:cNvCxnSpPr>
          <p:nvPr/>
        </p:nvCxnSpPr>
        <p:spPr>
          <a:xfrm>
            <a:off x="3145928" y="3298842"/>
            <a:ext cx="226716" cy="27673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5;p15">
            <a:extLst>
              <a:ext uri="{FF2B5EF4-FFF2-40B4-BE49-F238E27FC236}">
                <a16:creationId xmlns:a16="http://schemas.microsoft.com/office/drawing/2014/main" id="{41B22E50-C1B8-047D-27D9-96FA048FABB5}"/>
              </a:ext>
            </a:extLst>
          </p:cNvPr>
          <p:cNvCxnSpPr>
            <a:cxnSpLocks/>
          </p:cNvCxnSpPr>
          <p:nvPr/>
        </p:nvCxnSpPr>
        <p:spPr>
          <a:xfrm flipH="1" flipV="1">
            <a:off x="2997187" y="3369312"/>
            <a:ext cx="228600" cy="27432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107;p15">
            <a:extLst>
              <a:ext uri="{FF2B5EF4-FFF2-40B4-BE49-F238E27FC236}">
                <a16:creationId xmlns:a16="http://schemas.microsoft.com/office/drawing/2014/main" id="{17BF5DEC-561F-78D8-309B-56387CC52CCF}"/>
              </a:ext>
            </a:extLst>
          </p:cNvPr>
          <p:cNvSpPr txBox="1"/>
          <p:nvPr/>
        </p:nvSpPr>
        <p:spPr>
          <a:xfrm>
            <a:off x="2202005" y="1861903"/>
            <a:ext cx="7090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Load</a:t>
            </a:r>
            <a:endParaRPr sz="20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82CC5A7-EA6F-207C-77EE-2EB53DED7856}"/>
              </a:ext>
            </a:extLst>
          </p:cNvPr>
          <p:cNvGrpSpPr/>
          <p:nvPr/>
        </p:nvGrpSpPr>
        <p:grpSpPr>
          <a:xfrm>
            <a:off x="1200616" y="6096166"/>
            <a:ext cx="1956348" cy="414830"/>
            <a:chOff x="1200616" y="6099076"/>
            <a:chExt cx="1956348" cy="41483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B39D40-7A08-E374-329F-5FC01E357821}"/>
                </a:ext>
              </a:extLst>
            </p:cNvPr>
            <p:cNvSpPr/>
            <p:nvPr/>
          </p:nvSpPr>
          <p:spPr>
            <a:xfrm>
              <a:off x="1200616" y="6104895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1176629-0727-1B12-D805-10C4521BC81C}"/>
                </a:ext>
              </a:extLst>
            </p:cNvPr>
            <p:cNvSpPr/>
            <p:nvPr/>
          </p:nvSpPr>
          <p:spPr>
            <a:xfrm>
              <a:off x="2630427" y="6099076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07B7DB5-B6E3-3B5B-F5A0-9D11D80FEFAF}"/>
              </a:ext>
            </a:extLst>
          </p:cNvPr>
          <p:cNvGrpSpPr/>
          <p:nvPr/>
        </p:nvGrpSpPr>
        <p:grpSpPr>
          <a:xfrm>
            <a:off x="1200616" y="6093996"/>
            <a:ext cx="1956348" cy="414830"/>
            <a:chOff x="1200616" y="3230295"/>
            <a:chExt cx="1956348" cy="41483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1CAB2D6-F939-48F6-5040-988C17108148}"/>
                </a:ext>
              </a:extLst>
            </p:cNvPr>
            <p:cNvSpPr/>
            <p:nvPr/>
          </p:nvSpPr>
          <p:spPr>
            <a:xfrm>
              <a:off x="1200616" y="3236114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BB2987-3084-CB47-2439-188DA08A216C}"/>
                </a:ext>
              </a:extLst>
            </p:cNvPr>
            <p:cNvSpPr/>
            <p:nvPr/>
          </p:nvSpPr>
          <p:spPr>
            <a:xfrm>
              <a:off x="2630427" y="3230295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D10D1B-0C3E-63F0-C891-03C19D9927EA}"/>
              </a:ext>
            </a:extLst>
          </p:cNvPr>
          <p:cNvSpPr/>
          <p:nvPr/>
        </p:nvSpPr>
        <p:spPr>
          <a:xfrm>
            <a:off x="1652454" y="3210467"/>
            <a:ext cx="1170079" cy="409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177B1B-75F1-D246-6AF0-9F7F0C6FB6FF}"/>
              </a:ext>
            </a:extLst>
          </p:cNvPr>
          <p:cNvSpPr/>
          <p:nvPr/>
        </p:nvSpPr>
        <p:spPr>
          <a:xfrm>
            <a:off x="1652454" y="3210468"/>
            <a:ext cx="1170079" cy="409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C91EA9-DAAB-5C69-7DE9-2F14D4E51C83}"/>
              </a:ext>
            </a:extLst>
          </p:cNvPr>
          <p:cNvSpPr txBox="1"/>
          <p:nvPr/>
        </p:nvSpPr>
        <p:spPr>
          <a:xfrm>
            <a:off x="5870876" y="5983922"/>
            <a:ext cx="197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[Miguel, MICRO’15]</a:t>
            </a:r>
          </a:p>
        </p:txBody>
      </p:sp>
    </p:spTree>
    <p:extLst>
      <p:ext uri="{BB962C8B-B14F-4D97-AF65-F5344CB8AC3E}">
        <p14:creationId xmlns:p14="http://schemas.microsoft.com/office/powerpoint/2010/main" val="14632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4.16667E-6 -0.2053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3.33333E-6 L 0.00065 -0.2664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7" grpId="0"/>
      <p:bldP spid="107" grpId="0" animBg="1"/>
      <p:bldP spid="26" grpId="0" animBg="1"/>
      <p:bldP spid="26" grpId="1" animBg="1"/>
      <p:bldP spid="26" grpId="2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7;p15">
            <a:extLst>
              <a:ext uri="{FF2B5EF4-FFF2-40B4-BE49-F238E27FC236}">
                <a16:creationId xmlns:a16="http://schemas.microsoft.com/office/drawing/2014/main" id="{F052AA42-3F4A-511F-D73F-2F432CD7330B}"/>
              </a:ext>
            </a:extLst>
          </p:cNvPr>
          <p:cNvSpPr txBox="1"/>
          <p:nvPr/>
        </p:nvSpPr>
        <p:spPr>
          <a:xfrm>
            <a:off x="3158852" y="1812659"/>
            <a:ext cx="117007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phantom</a:t>
            </a:r>
            <a:endParaRPr sz="2000" i="1" dirty="0"/>
          </a:p>
        </p:txBody>
      </p: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5A66AC6B-F011-E3BE-C0FA-BE61DEF0C727}"/>
              </a:ext>
            </a:extLst>
          </p:cNvPr>
          <p:cNvSpPr/>
          <p:nvPr/>
        </p:nvSpPr>
        <p:spPr>
          <a:xfrm>
            <a:off x="1067266" y="1302211"/>
            <a:ext cx="2296238" cy="623162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8B74-84F7-99BE-C253-413CDF7E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</a:t>
            </a:r>
            <a:r>
              <a:rPr lang="el-GR" dirty="0"/>
              <a:t>Δ</a:t>
            </a:r>
            <a:r>
              <a:rPr lang="en-US" dirty="0"/>
              <a:t> decompression: </a:t>
            </a:r>
            <a:r>
              <a:rPr lang="en-US" sz="4400" u="sng" dirty="0" err="1"/>
              <a:t>täkō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0AF0-D6AD-A873-0F01-34CABEC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94;p15">
            <a:extLst>
              <a:ext uri="{FF2B5EF4-FFF2-40B4-BE49-F238E27FC236}">
                <a16:creationId xmlns:a16="http://schemas.microsoft.com/office/drawing/2014/main" id="{AC6A5153-7DDB-DC6A-4C7A-3C5318EC9249}"/>
              </a:ext>
            </a:extLst>
          </p:cNvPr>
          <p:cNvSpPr/>
          <p:nvPr/>
        </p:nvSpPr>
        <p:spPr>
          <a:xfrm>
            <a:off x="1067266" y="2650123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Private Cache</a:t>
            </a:r>
            <a:endParaRPr dirty="0"/>
          </a:p>
        </p:txBody>
      </p:sp>
      <p:cxnSp>
        <p:nvCxnSpPr>
          <p:cNvPr id="63" name="Google Shape;105;p15">
            <a:extLst>
              <a:ext uri="{FF2B5EF4-FFF2-40B4-BE49-F238E27FC236}">
                <a16:creationId xmlns:a16="http://schemas.microsoft.com/office/drawing/2014/main" id="{3E0575EF-08F3-15CD-D810-A3AEB455E3A2}"/>
              </a:ext>
            </a:extLst>
          </p:cNvPr>
          <p:cNvCxnSpPr>
            <a:cxnSpLocks/>
          </p:cNvCxnSpPr>
          <p:nvPr/>
        </p:nvCxnSpPr>
        <p:spPr>
          <a:xfrm flipV="1">
            <a:off x="2875871" y="1829354"/>
            <a:ext cx="0" cy="862475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5;p15">
            <a:extLst>
              <a:ext uri="{FF2B5EF4-FFF2-40B4-BE49-F238E27FC236}">
                <a16:creationId xmlns:a16="http://schemas.microsoft.com/office/drawing/2014/main" id="{412C1875-BC0C-5315-2FDF-DED7563F284A}"/>
              </a:ext>
            </a:extLst>
          </p:cNvPr>
          <p:cNvCxnSpPr>
            <a:cxnSpLocks/>
          </p:cNvCxnSpPr>
          <p:nvPr/>
        </p:nvCxnSpPr>
        <p:spPr>
          <a:xfrm>
            <a:off x="3156858" y="1861903"/>
            <a:ext cx="0" cy="87616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94;p15">
            <a:extLst>
              <a:ext uri="{FF2B5EF4-FFF2-40B4-BE49-F238E27FC236}">
                <a16:creationId xmlns:a16="http://schemas.microsoft.com/office/drawing/2014/main" id="{E1FA8A8B-4F72-355E-A5B6-44A4DD1EF043}"/>
              </a:ext>
            </a:extLst>
          </p:cNvPr>
          <p:cNvSpPr/>
          <p:nvPr/>
        </p:nvSpPr>
        <p:spPr>
          <a:xfrm>
            <a:off x="1067266" y="4085199"/>
            <a:ext cx="2296238" cy="109124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Shared Cache</a:t>
            </a:r>
            <a:endParaRPr dirty="0"/>
          </a:p>
        </p:txBody>
      </p:sp>
      <p:sp>
        <p:nvSpPr>
          <p:cNvPr id="10" name="Google Shape;94;p15">
            <a:extLst>
              <a:ext uri="{FF2B5EF4-FFF2-40B4-BE49-F238E27FC236}">
                <a16:creationId xmlns:a16="http://schemas.microsoft.com/office/drawing/2014/main" id="{6699AFF3-7848-DED9-D616-0EB6D1FE516E}"/>
              </a:ext>
            </a:extLst>
          </p:cNvPr>
          <p:cNvSpPr/>
          <p:nvPr/>
        </p:nvSpPr>
        <p:spPr>
          <a:xfrm>
            <a:off x="1067266" y="5520275"/>
            <a:ext cx="2296238" cy="1091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Memory</a:t>
            </a:r>
            <a:endParaRPr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07C3F1-5102-0BE0-DFA2-E4FE9CAA415D}"/>
              </a:ext>
            </a:extLst>
          </p:cNvPr>
          <p:cNvSpPr/>
          <p:nvPr/>
        </p:nvSpPr>
        <p:spPr>
          <a:xfrm>
            <a:off x="1200616" y="6104895"/>
            <a:ext cx="1391711" cy="4090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A23B68-B33F-BFCC-9527-D918E8C69ED9}"/>
              </a:ext>
            </a:extLst>
          </p:cNvPr>
          <p:cNvSpPr/>
          <p:nvPr/>
        </p:nvSpPr>
        <p:spPr>
          <a:xfrm>
            <a:off x="2630427" y="6099076"/>
            <a:ext cx="526537" cy="409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Δ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AE03A-E6FB-0F8D-D979-DBC3C5229D13}"/>
              </a:ext>
            </a:extLst>
          </p:cNvPr>
          <p:cNvSpPr txBox="1"/>
          <p:nvPr/>
        </p:nvSpPr>
        <p:spPr>
          <a:xfrm>
            <a:off x="4671015" y="1583889"/>
            <a:ext cx="7327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Pros: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    </a:t>
            </a:r>
            <a:r>
              <a:rPr lang="en-US" sz="2800" dirty="0"/>
              <a:t>Reduced memory and cache usage</a:t>
            </a:r>
          </a:p>
          <a:p>
            <a:r>
              <a:rPr lang="en-US" sz="2800" dirty="0"/>
              <a:t>    Reuse decomp. data in private cache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    SW can implement any compression scheme!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    … without needing new hardware for each!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2D633B-9BA1-4201-7106-1560A10F88EE}"/>
              </a:ext>
            </a:extLst>
          </p:cNvPr>
          <p:cNvSpPr txBox="1"/>
          <p:nvPr/>
        </p:nvSpPr>
        <p:spPr>
          <a:xfrm>
            <a:off x="5333690" y="3633505"/>
            <a:ext cx="1046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✅</a:t>
            </a:r>
            <a:endParaRPr lang="en-US" sz="6000" dirty="0">
              <a:solidFill>
                <a:schemeClr val="accent6"/>
              </a:solidFill>
            </a:endParaRPr>
          </a:p>
        </p:txBody>
      </p:sp>
      <p:sp>
        <p:nvSpPr>
          <p:cNvPr id="41" name="Google Shape;113;p15">
            <a:extLst>
              <a:ext uri="{FF2B5EF4-FFF2-40B4-BE49-F238E27FC236}">
                <a16:creationId xmlns:a16="http://schemas.microsoft.com/office/drawing/2014/main" id="{E9357F67-035B-B5FD-28DC-AD23EABEF9EC}"/>
              </a:ext>
            </a:extLst>
          </p:cNvPr>
          <p:cNvSpPr txBox="1"/>
          <p:nvPr/>
        </p:nvSpPr>
        <p:spPr>
          <a:xfrm>
            <a:off x="3279742" y="4170010"/>
            <a:ext cx="161074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BB0000"/>
                </a:solidFill>
              </a:rPr>
              <a:t>onMiss()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C3E7D-B73C-27CB-6241-050AF936970B}"/>
              </a:ext>
            </a:extLst>
          </p:cNvPr>
          <p:cNvSpPr/>
          <p:nvPr/>
        </p:nvSpPr>
        <p:spPr>
          <a:xfrm>
            <a:off x="1992325" y="3183913"/>
            <a:ext cx="1170079" cy="409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E65B8DE-8D76-B35B-9967-0C2085CA74AD}"/>
              </a:ext>
            </a:extLst>
          </p:cNvPr>
          <p:cNvSpPr/>
          <p:nvPr/>
        </p:nvSpPr>
        <p:spPr>
          <a:xfrm rot="5400000">
            <a:off x="4513249" y="2136684"/>
            <a:ext cx="777238" cy="2612682"/>
          </a:xfrm>
          <a:prstGeom prst="arc">
            <a:avLst>
              <a:gd name="adj1" fmla="val 16200000"/>
              <a:gd name="adj2" fmla="val 138581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B2516E-B675-41A1-866E-69968FEE752E}"/>
              </a:ext>
            </a:extLst>
          </p:cNvPr>
          <p:cNvSpPr/>
          <p:nvPr/>
        </p:nvSpPr>
        <p:spPr>
          <a:xfrm>
            <a:off x="1994615" y="3183913"/>
            <a:ext cx="1170079" cy="4090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98;p15">
            <a:extLst>
              <a:ext uri="{FF2B5EF4-FFF2-40B4-BE49-F238E27FC236}">
                <a16:creationId xmlns:a16="http://schemas.microsoft.com/office/drawing/2014/main" id="{B632DF44-B15A-26C2-F013-92991AB4D039}"/>
              </a:ext>
            </a:extLst>
          </p:cNvPr>
          <p:cNvSpPr/>
          <p:nvPr/>
        </p:nvSpPr>
        <p:spPr>
          <a:xfrm>
            <a:off x="2860199" y="3497852"/>
            <a:ext cx="1129332" cy="71373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täkō</a:t>
            </a:r>
            <a:br>
              <a:rPr lang="en" sz="2400" dirty="0"/>
            </a:br>
            <a:r>
              <a:rPr lang="en" sz="2400" dirty="0"/>
              <a:t>Engine</a:t>
            </a:r>
            <a:endParaRPr sz="2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CD1D31-2167-2155-53E2-0AB5EB0F7796}"/>
              </a:ext>
            </a:extLst>
          </p:cNvPr>
          <p:cNvCxnSpPr>
            <a:cxnSpLocks/>
          </p:cNvCxnSpPr>
          <p:nvPr/>
        </p:nvCxnSpPr>
        <p:spPr>
          <a:xfrm>
            <a:off x="2606392" y="2335178"/>
            <a:ext cx="0" cy="1840242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108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D23E04-FDCA-E485-DEFA-21B909166ADC}"/>
              </a:ext>
            </a:extLst>
          </p:cNvPr>
          <p:cNvCxnSpPr>
            <a:cxnSpLocks/>
          </p:cNvCxnSpPr>
          <p:nvPr/>
        </p:nvCxnSpPr>
        <p:spPr>
          <a:xfrm>
            <a:off x="893852" y="2363389"/>
            <a:ext cx="1736575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8671DA-1C88-4F71-9B5D-46C3593B0A11}"/>
              </a:ext>
            </a:extLst>
          </p:cNvPr>
          <p:cNvGrpSpPr/>
          <p:nvPr/>
        </p:nvGrpSpPr>
        <p:grpSpPr>
          <a:xfrm rot="1800000">
            <a:off x="3793117" y="3211225"/>
            <a:ext cx="1077568" cy="919604"/>
            <a:chOff x="4099800" y="1777217"/>
            <a:chExt cx="1077568" cy="91960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E3C0D3-1131-D625-DBEC-528B9CD7C9E7}"/>
                </a:ext>
              </a:extLst>
            </p:cNvPr>
            <p:cNvGrpSpPr/>
            <p:nvPr/>
          </p:nvGrpSpPr>
          <p:grpSpPr>
            <a:xfrm>
              <a:off x="4099800" y="1777217"/>
              <a:ext cx="1077568" cy="919604"/>
              <a:chOff x="6335543" y="4338147"/>
              <a:chExt cx="1482367" cy="1265062"/>
            </a:xfrm>
          </p:grpSpPr>
          <p:sp>
            <p:nvSpPr>
              <p:cNvPr id="35" name="Star: 16 Points 34">
                <a:extLst>
                  <a:ext uri="{FF2B5EF4-FFF2-40B4-BE49-F238E27FC236}">
                    <a16:creationId xmlns:a16="http://schemas.microsoft.com/office/drawing/2014/main" id="{D4F56AC4-E300-C0F0-194E-A1323599B889}"/>
                  </a:ext>
                </a:extLst>
              </p:cNvPr>
              <p:cNvSpPr/>
              <p:nvPr/>
            </p:nvSpPr>
            <p:spPr>
              <a:xfrm>
                <a:off x="6335543" y="4338147"/>
                <a:ext cx="1482367" cy="1265062"/>
              </a:xfrm>
              <a:prstGeom prst="star16">
                <a:avLst>
                  <a:gd name="adj" fmla="val 4352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4DF1F9-5C1A-A3E9-BADC-3AC1C5E09834}"/>
                  </a:ext>
                </a:extLst>
              </p:cNvPr>
              <p:cNvSpPr/>
              <p:nvPr/>
            </p:nvSpPr>
            <p:spPr>
              <a:xfrm>
                <a:off x="6710372" y="4572792"/>
                <a:ext cx="519638" cy="152717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8A4E79-64F4-BFA3-D20C-15547CC58468}"/>
                  </a:ext>
                </a:extLst>
              </p:cNvPr>
              <p:cNvSpPr/>
              <p:nvPr/>
            </p:nvSpPr>
            <p:spPr>
              <a:xfrm>
                <a:off x="7244457" y="4572792"/>
                <a:ext cx="196599" cy="15271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400" dirty="0"/>
                  <a:t>Δ</a:t>
                </a:r>
                <a:endParaRPr lang="en-US" sz="11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63A1B1E-7105-E74C-98E3-AF99389CF577}"/>
                  </a:ext>
                </a:extLst>
              </p:cNvPr>
              <p:cNvSpPr/>
              <p:nvPr/>
            </p:nvSpPr>
            <p:spPr>
              <a:xfrm>
                <a:off x="6823119" y="5197316"/>
                <a:ext cx="519638" cy="1527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AFA42D6-9A7B-3E38-82F4-5B063DF16B8D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6970191" y="4725509"/>
                <a:ext cx="66937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EF711A-8A4C-14BB-DCCC-BF391701E204}"/>
                  </a:ext>
                </a:extLst>
              </p:cNvPr>
              <p:cNvSpPr/>
              <p:nvPr/>
            </p:nvSpPr>
            <p:spPr>
              <a:xfrm>
                <a:off x="7007908" y="4906151"/>
                <a:ext cx="150059" cy="1500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690F320-A3B6-C3CE-F0CD-58453DE150F9}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7135992" y="4725509"/>
                <a:ext cx="160955" cy="202617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EC3F615-EA35-7DA8-BCFF-2467FCD45EA9}"/>
                  </a:ext>
                </a:extLst>
              </p:cNvPr>
              <p:cNvCxnSpPr>
                <a:cxnSpLocks/>
                <a:stCxn id="54" idx="4"/>
                <a:endCxn id="38" idx="0"/>
              </p:cNvCxnSpPr>
              <p:nvPr/>
            </p:nvCxnSpPr>
            <p:spPr>
              <a:xfrm>
                <a:off x="7082938" y="5056210"/>
                <a:ext cx="0" cy="141106"/>
              </a:xfrm>
              <a:prstGeom prst="straightConnector1">
                <a:avLst/>
              </a:prstGeom>
              <a:ln w="19050"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6407420-74A7-CA7A-0A1D-AC6683FE0B13}"/>
                  </a:ext>
                </a:extLst>
              </p:cNvPr>
              <p:cNvSpPr txBox="1"/>
              <p:nvPr/>
            </p:nvSpPr>
            <p:spPr>
              <a:xfrm>
                <a:off x="6896797" y="4761610"/>
                <a:ext cx="308428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+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032F0-A11A-0C1E-27DB-1B2125E78F7C}"/>
                </a:ext>
              </a:extLst>
            </p:cNvPr>
            <p:cNvSpPr txBox="1"/>
            <p:nvPr/>
          </p:nvSpPr>
          <p:spPr>
            <a:xfrm rot="111304">
              <a:off x="4618998" y="2099359"/>
              <a:ext cx="305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≈</a:t>
              </a:r>
            </a:p>
          </p:txBody>
        </p:sp>
      </p:grpSp>
      <p:cxnSp>
        <p:nvCxnSpPr>
          <p:cNvPr id="61" name="Google Shape;105;p15">
            <a:extLst>
              <a:ext uri="{FF2B5EF4-FFF2-40B4-BE49-F238E27FC236}">
                <a16:creationId xmlns:a16="http://schemas.microsoft.com/office/drawing/2014/main" id="{6EF94514-1778-12E7-FA6F-73E853365292}"/>
              </a:ext>
            </a:extLst>
          </p:cNvPr>
          <p:cNvCxnSpPr>
            <a:cxnSpLocks/>
          </p:cNvCxnSpPr>
          <p:nvPr/>
        </p:nvCxnSpPr>
        <p:spPr>
          <a:xfrm>
            <a:off x="2873954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5;p15">
            <a:extLst>
              <a:ext uri="{FF2B5EF4-FFF2-40B4-BE49-F238E27FC236}">
                <a16:creationId xmlns:a16="http://schemas.microsoft.com/office/drawing/2014/main" id="{FC42F577-9CE0-E239-916F-7B61FED6FE9B}"/>
              </a:ext>
            </a:extLst>
          </p:cNvPr>
          <p:cNvCxnSpPr>
            <a:cxnSpLocks/>
          </p:cNvCxnSpPr>
          <p:nvPr/>
        </p:nvCxnSpPr>
        <p:spPr>
          <a:xfrm flipV="1">
            <a:off x="1751112" y="5131974"/>
            <a:ext cx="0" cy="523581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2CCB48-9721-0FD2-607F-407D0A4DCD0C}"/>
              </a:ext>
            </a:extLst>
          </p:cNvPr>
          <p:cNvGrpSpPr/>
          <p:nvPr/>
        </p:nvGrpSpPr>
        <p:grpSpPr>
          <a:xfrm>
            <a:off x="1200616" y="6093996"/>
            <a:ext cx="1956348" cy="414830"/>
            <a:chOff x="1200616" y="3230295"/>
            <a:chExt cx="1956348" cy="4148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52440C-1BA2-9627-6485-F3CD6913C619}"/>
                </a:ext>
              </a:extLst>
            </p:cNvPr>
            <p:cNvSpPr/>
            <p:nvPr/>
          </p:nvSpPr>
          <p:spPr>
            <a:xfrm>
              <a:off x="1200616" y="3236114"/>
              <a:ext cx="1391711" cy="40901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EDCA3EB-5B4B-69E9-F9A8-1CB94538785D}"/>
                </a:ext>
              </a:extLst>
            </p:cNvPr>
            <p:cNvSpPr/>
            <p:nvPr/>
          </p:nvSpPr>
          <p:spPr>
            <a:xfrm>
              <a:off x="2630427" y="3230295"/>
              <a:ext cx="526537" cy="40901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800" dirty="0"/>
                <a:t>Δ</a:t>
              </a:r>
              <a:endParaRPr lang="en-US" sz="2000" dirty="0"/>
            </a:p>
          </p:txBody>
        </p:sp>
      </p:grpSp>
      <p:cxnSp>
        <p:nvCxnSpPr>
          <p:cNvPr id="67" name="Google Shape;105;p15">
            <a:extLst>
              <a:ext uri="{FF2B5EF4-FFF2-40B4-BE49-F238E27FC236}">
                <a16:creationId xmlns:a16="http://schemas.microsoft.com/office/drawing/2014/main" id="{8B5F89B5-2ECA-8D87-27AB-97FC7618B99E}"/>
              </a:ext>
            </a:extLst>
          </p:cNvPr>
          <p:cNvCxnSpPr>
            <a:cxnSpLocks/>
          </p:cNvCxnSpPr>
          <p:nvPr/>
        </p:nvCxnSpPr>
        <p:spPr>
          <a:xfrm flipH="1">
            <a:off x="3238500" y="4191000"/>
            <a:ext cx="258233" cy="385763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05;p15">
            <a:extLst>
              <a:ext uri="{FF2B5EF4-FFF2-40B4-BE49-F238E27FC236}">
                <a16:creationId xmlns:a16="http://schemas.microsoft.com/office/drawing/2014/main" id="{495CCB51-526E-DFFA-4F8A-FC539928E39F}"/>
              </a:ext>
            </a:extLst>
          </p:cNvPr>
          <p:cNvCxnSpPr>
            <a:cxnSpLocks/>
          </p:cNvCxnSpPr>
          <p:nvPr/>
        </p:nvCxnSpPr>
        <p:spPr>
          <a:xfrm flipV="1">
            <a:off x="3111939" y="4135967"/>
            <a:ext cx="232394" cy="337152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05;p15">
            <a:extLst>
              <a:ext uri="{FF2B5EF4-FFF2-40B4-BE49-F238E27FC236}">
                <a16:creationId xmlns:a16="http://schemas.microsoft.com/office/drawing/2014/main" id="{2B14D736-F522-951D-49F4-1CA25A1E06EF}"/>
              </a:ext>
            </a:extLst>
          </p:cNvPr>
          <p:cNvCxnSpPr>
            <a:cxnSpLocks/>
          </p:cNvCxnSpPr>
          <p:nvPr/>
        </p:nvCxnSpPr>
        <p:spPr>
          <a:xfrm>
            <a:off x="3314700" y="3171825"/>
            <a:ext cx="367465" cy="36640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05;p15">
            <a:extLst>
              <a:ext uri="{FF2B5EF4-FFF2-40B4-BE49-F238E27FC236}">
                <a16:creationId xmlns:a16="http://schemas.microsoft.com/office/drawing/2014/main" id="{B6CA2BCB-2281-C549-A547-08BAE5112A40}"/>
              </a:ext>
            </a:extLst>
          </p:cNvPr>
          <p:cNvCxnSpPr>
            <a:cxnSpLocks/>
          </p:cNvCxnSpPr>
          <p:nvPr/>
        </p:nvCxnSpPr>
        <p:spPr>
          <a:xfrm flipH="1" flipV="1">
            <a:off x="3209655" y="3260357"/>
            <a:ext cx="359045" cy="35067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695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4.16667E-6 -0.2053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1.48148E-6 L -0.00013 -0.2643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9" grpId="0"/>
      <p:bldP spid="40" grpId="0"/>
      <p:bldP spid="41" grpId="0"/>
      <p:bldP spid="56" grpId="0" animBg="1"/>
      <p:bldP spid="42" grpId="0" animBg="1"/>
      <p:bldP spid="71" grpId="0" animBg="1"/>
      <p:bldP spid="71" grpId="1" animBg="1"/>
      <p:bldP spid="7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4791-EE6B-162F-1F38-C10A80DC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sz="4400" dirty="0" err="1"/>
              <a:t>täkō</a:t>
            </a:r>
            <a:r>
              <a:rPr lang="en-US" dirty="0"/>
              <a:t> leverages cache to capture reuse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AD6D-EF56-1970-E97A-145C0DC2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EB2B-572E-1F08-69F1-4E59FB7F873D}"/>
              </a:ext>
            </a:extLst>
          </p:cNvPr>
          <p:cNvSpPr txBox="1"/>
          <p:nvPr/>
        </p:nvSpPr>
        <p:spPr>
          <a:xfrm>
            <a:off x="667061" y="1476951"/>
            <a:ext cx="1025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16K objects, 32K accesses, Zipfian distribution (full experimental methodology shown later)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3271-6754-13EA-4361-788C699F4F06}"/>
              </a:ext>
            </a:extLst>
          </p:cNvPr>
          <p:cNvSpPr txBox="1"/>
          <p:nvPr/>
        </p:nvSpPr>
        <p:spPr>
          <a:xfrm>
            <a:off x="530286" y="5737765"/>
            <a:ext cx="422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A72AF"/>
                </a:solidFill>
              </a:rPr>
              <a:t>Decompress on each access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CDB892-F432-7C9B-EE1F-A7ED8A6137D7}"/>
              </a:ext>
            </a:extLst>
          </p:cNvPr>
          <p:cNvCxnSpPr/>
          <p:nvPr/>
        </p:nvCxnSpPr>
        <p:spPr>
          <a:xfrm flipV="1">
            <a:off x="1440640" y="5047281"/>
            <a:ext cx="0" cy="69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3AAE05-BAAA-A06F-173C-D639BD94B44F}"/>
              </a:ext>
            </a:extLst>
          </p:cNvPr>
          <p:cNvSpPr txBox="1"/>
          <p:nvPr/>
        </p:nvSpPr>
        <p:spPr>
          <a:xfrm>
            <a:off x="530286" y="5737765"/>
            <a:ext cx="506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34C52"/>
                </a:solidFill>
              </a:rPr>
              <a:t>Offload each decompression to L2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D3CACB-2FF7-2932-8B9A-176AB83523AF}"/>
              </a:ext>
            </a:extLst>
          </p:cNvPr>
          <p:cNvCxnSpPr/>
          <p:nvPr/>
        </p:nvCxnSpPr>
        <p:spPr>
          <a:xfrm flipV="1">
            <a:off x="1963881" y="5047281"/>
            <a:ext cx="0" cy="690484"/>
          </a:xfrm>
          <a:prstGeom prst="straightConnector1">
            <a:avLst/>
          </a:prstGeom>
          <a:ln w="57150">
            <a:solidFill>
              <a:srgbClr val="C34C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99015C-D0FA-9F50-AD8F-06BE4E5CD8C2}"/>
              </a:ext>
            </a:extLst>
          </p:cNvPr>
          <p:cNvSpPr txBox="1"/>
          <p:nvPr/>
        </p:nvSpPr>
        <p:spPr>
          <a:xfrm>
            <a:off x="530285" y="5736725"/>
            <a:ext cx="413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8172B1"/>
                </a:solidFill>
              </a:rPr>
              <a:t>Data-movement triggers decompression </a:t>
            </a:r>
            <a:r>
              <a:rPr lang="en-US" sz="2400" dirty="0">
                <a:solidFill>
                  <a:srgbClr val="8172B1"/>
                </a:solidFill>
              </a:rPr>
              <a:t>on cache miss!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CBBDE5-F4CC-0728-AFF8-D18DA327C669}"/>
              </a:ext>
            </a:extLst>
          </p:cNvPr>
          <p:cNvCxnSpPr/>
          <p:nvPr/>
        </p:nvCxnSpPr>
        <p:spPr>
          <a:xfrm flipV="1">
            <a:off x="2522681" y="5046241"/>
            <a:ext cx="0" cy="690484"/>
          </a:xfrm>
          <a:prstGeom prst="straightConnector1">
            <a:avLst/>
          </a:prstGeom>
          <a:ln w="57150">
            <a:solidFill>
              <a:srgbClr val="81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514AC2-F697-E7CF-1399-8F8EA95F7F22}"/>
              </a:ext>
            </a:extLst>
          </p:cNvPr>
          <p:cNvCxnSpPr>
            <a:cxnSpLocks/>
          </p:cNvCxnSpPr>
          <p:nvPr/>
        </p:nvCxnSpPr>
        <p:spPr>
          <a:xfrm>
            <a:off x="244855" y="275268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AF13FD-94E0-E76B-E77A-8BF526FEB256}"/>
              </a:ext>
            </a:extLst>
          </p:cNvPr>
          <p:cNvCxnSpPr>
            <a:cxnSpLocks/>
          </p:cNvCxnSpPr>
          <p:nvPr/>
        </p:nvCxnSpPr>
        <p:spPr>
          <a:xfrm>
            <a:off x="4192682" y="275268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88BB46-ED23-DB66-B0F0-120BB33B116F}"/>
              </a:ext>
            </a:extLst>
          </p:cNvPr>
          <p:cNvCxnSpPr>
            <a:cxnSpLocks/>
          </p:cNvCxnSpPr>
          <p:nvPr/>
        </p:nvCxnSpPr>
        <p:spPr>
          <a:xfrm>
            <a:off x="8120029" y="275268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7F90CD-1E4D-AE32-9489-DABE5F93508A}"/>
              </a:ext>
            </a:extLst>
          </p:cNvPr>
          <p:cNvSpPr txBox="1"/>
          <p:nvPr/>
        </p:nvSpPr>
        <p:spPr>
          <a:xfrm>
            <a:off x="530285" y="5737765"/>
            <a:ext cx="38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4AE5C"/>
                </a:solidFill>
              </a:rPr>
              <a:t>täkō</a:t>
            </a:r>
            <a:r>
              <a:rPr lang="en-US" sz="2400" dirty="0">
                <a:solidFill>
                  <a:srgbClr val="C4AE5C"/>
                </a:solidFill>
              </a:rPr>
              <a:t> with an </a:t>
            </a:r>
            <a:r>
              <a:rPr lang="en-US" sz="2400" i="1" dirty="0">
                <a:solidFill>
                  <a:srgbClr val="C4AE5C"/>
                </a:solidFill>
              </a:rPr>
              <a:t>ideal</a:t>
            </a:r>
            <a:r>
              <a:rPr lang="en-US" sz="2400" dirty="0">
                <a:solidFill>
                  <a:srgbClr val="C4AE5C"/>
                </a:solidFill>
              </a:rPr>
              <a:t> engine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EC20D4-BA5A-BF1D-1AD8-E9CB6D4B6128}"/>
              </a:ext>
            </a:extLst>
          </p:cNvPr>
          <p:cNvCxnSpPr/>
          <p:nvPr/>
        </p:nvCxnSpPr>
        <p:spPr>
          <a:xfrm flipV="1">
            <a:off x="3069138" y="5046241"/>
            <a:ext cx="0" cy="690484"/>
          </a:xfrm>
          <a:prstGeom prst="straightConnector1">
            <a:avLst/>
          </a:prstGeom>
          <a:ln w="57150">
            <a:solidFill>
              <a:srgbClr val="C4A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FE2F32-A4C0-3B9F-49F7-149D16BE6F95}"/>
              </a:ext>
            </a:extLst>
          </p:cNvPr>
          <p:cNvGrpSpPr/>
          <p:nvPr/>
        </p:nvGrpSpPr>
        <p:grpSpPr>
          <a:xfrm>
            <a:off x="393402" y="2640165"/>
            <a:ext cx="3028296" cy="2304190"/>
            <a:chOff x="393402" y="2640165"/>
            <a:chExt cx="3028296" cy="2304190"/>
          </a:xfrm>
        </p:grpSpPr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CFC3C697-4C1A-94BC-5F84-14254BE19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180"/>
            <a:stretch/>
          </p:blipFill>
          <p:spPr>
            <a:xfrm>
              <a:off x="393402" y="2641773"/>
              <a:ext cx="1320446" cy="2302582"/>
            </a:xfrm>
            <a:prstGeom prst="rect">
              <a:avLst/>
            </a:prstGeom>
          </p:spPr>
        </p:pic>
        <p:pic>
          <p:nvPicPr>
            <p:cNvPr id="42" name="Picture 41" descr="Chart, bar chart&#10;&#10;Description automatically generated">
              <a:extLst>
                <a:ext uri="{FF2B5EF4-FFF2-40B4-BE49-F238E27FC236}">
                  <a16:creationId xmlns:a16="http://schemas.microsoft.com/office/drawing/2014/main" id="{6EEE453D-FC97-8130-381E-6D1ED531F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77"/>
            <a:stretch/>
          </p:blipFill>
          <p:spPr>
            <a:xfrm>
              <a:off x="1713848" y="2640165"/>
              <a:ext cx="1707850" cy="230258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24ED22-F519-4D2B-866C-994BE8B73522}"/>
              </a:ext>
            </a:extLst>
          </p:cNvPr>
          <p:cNvGrpSpPr/>
          <p:nvPr/>
        </p:nvGrpSpPr>
        <p:grpSpPr>
          <a:xfrm>
            <a:off x="4309192" y="2639125"/>
            <a:ext cx="3039717" cy="2304190"/>
            <a:chOff x="4309192" y="2639125"/>
            <a:chExt cx="3039717" cy="2304190"/>
          </a:xfrm>
        </p:grpSpPr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0DC30C34-1D2B-E6F8-3D1B-FE18D8ADF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42"/>
            <a:stretch/>
          </p:blipFill>
          <p:spPr>
            <a:xfrm>
              <a:off x="4309192" y="2640733"/>
              <a:ext cx="1282237" cy="2302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Picture 42" descr="Chart, bar chart&#10;&#10;Description automatically generated">
              <a:extLst>
                <a:ext uri="{FF2B5EF4-FFF2-40B4-BE49-F238E27FC236}">
                  <a16:creationId xmlns:a16="http://schemas.microsoft.com/office/drawing/2014/main" id="{61BCB4AC-78E4-CDB7-9E7A-F0A16E688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3"/>
            <a:stretch/>
          </p:blipFill>
          <p:spPr>
            <a:xfrm>
              <a:off x="5591429" y="2639125"/>
              <a:ext cx="1757480" cy="23025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0C7695-CFFC-9AE2-765C-185FEEABC24F}"/>
              </a:ext>
            </a:extLst>
          </p:cNvPr>
          <p:cNvGrpSpPr/>
          <p:nvPr/>
        </p:nvGrpSpPr>
        <p:grpSpPr>
          <a:xfrm>
            <a:off x="8270660" y="2639125"/>
            <a:ext cx="3040708" cy="2304190"/>
            <a:chOff x="8270660" y="2639125"/>
            <a:chExt cx="3040708" cy="2304190"/>
          </a:xfrm>
        </p:grpSpPr>
        <p:pic>
          <p:nvPicPr>
            <p:cNvPr id="37" name="Picture 36" descr="Chart, bar chart&#10;&#10;Description automatically generated">
              <a:extLst>
                <a:ext uri="{FF2B5EF4-FFF2-40B4-BE49-F238E27FC236}">
                  <a16:creationId xmlns:a16="http://schemas.microsoft.com/office/drawing/2014/main" id="{C738F698-F4B5-C1F8-3C0B-A6A411553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9" t="6859" r="60942" b="5641"/>
            <a:stretch/>
          </p:blipFill>
          <p:spPr>
            <a:xfrm>
              <a:off x="8270660" y="2640733"/>
              <a:ext cx="1362145" cy="2302582"/>
            </a:xfrm>
            <a:prstGeom prst="rect">
              <a:avLst/>
            </a:prstGeom>
          </p:spPr>
        </p:pic>
        <p:pic>
          <p:nvPicPr>
            <p:cNvPr id="44" name="Picture 43" descr="Chart, bar chart&#10;&#10;Description automatically generated">
              <a:extLst>
                <a:ext uri="{FF2B5EF4-FFF2-40B4-BE49-F238E27FC236}">
                  <a16:creationId xmlns:a16="http://schemas.microsoft.com/office/drawing/2014/main" id="{250B1720-90DF-E455-E3CA-883C15056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0" t="6859" r="4555" b="5641"/>
            <a:stretch/>
          </p:blipFill>
          <p:spPr>
            <a:xfrm>
              <a:off x="9632805" y="2639125"/>
              <a:ext cx="1678563" cy="230258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91071-56E1-448B-7320-0513F3E93A0C}"/>
              </a:ext>
            </a:extLst>
          </p:cNvPr>
          <p:cNvSpPr/>
          <p:nvPr/>
        </p:nvSpPr>
        <p:spPr>
          <a:xfrm>
            <a:off x="1732353" y="2536557"/>
            <a:ext cx="2343379" cy="2448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478ABB-AACB-0848-F704-FE8EF3991F1A}"/>
              </a:ext>
            </a:extLst>
          </p:cNvPr>
          <p:cNvSpPr/>
          <p:nvPr/>
        </p:nvSpPr>
        <p:spPr>
          <a:xfrm>
            <a:off x="5591431" y="2509671"/>
            <a:ext cx="2407403" cy="2496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CCFA5-9662-9709-E7A5-DA42D3EDD573}"/>
              </a:ext>
            </a:extLst>
          </p:cNvPr>
          <p:cNvSpPr/>
          <p:nvPr/>
        </p:nvSpPr>
        <p:spPr>
          <a:xfrm>
            <a:off x="6169808" y="2460427"/>
            <a:ext cx="1857766" cy="2524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4191D0-DC99-F557-FCB0-614F29EE00C3}"/>
              </a:ext>
            </a:extLst>
          </p:cNvPr>
          <p:cNvSpPr/>
          <p:nvPr/>
        </p:nvSpPr>
        <p:spPr>
          <a:xfrm>
            <a:off x="2254130" y="2499375"/>
            <a:ext cx="1857766" cy="250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60A11-294F-8159-B776-DE0F5AFB132C}"/>
              </a:ext>
            </a:extLst>
          </p:cNvPr>
          <p:cNvSpPr/>
          <p:nvPr/>
        </p:nvSpPr>
        <p:spPr>
          <a:xfrm>
            <a:off x="2804816" y="2407403"/>
            <a:ext cx="1287118" cy="269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36DEA2-E01F-D17C-CDAF-AACECFD47A6A}"/>
              </a:ext>
            </a:extLst>
          </p:cNvPr>
          <p:cNvSpPr/>
          <p:nvPr/>
        </p:nvSpPr>
        <p:spPr>
          <a:xfrm>
            <a:off x="6708525" y="2263030"/>
            <a:ext cx="1290309" cy="3032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E2D9A5-0E84-E577-6FA8-1B8B6F47BA8D}"/>
              </a:ext>
            </a:extLst>
          </p:cNvPr>
          <p:cNvSpPr/>
          <p:nvPr/>
        </p:nvSpPr>
        <p:spPr>
          <a:xfrm>
            <a:off x="9636485" y="2592100"/>
            <a:ext cx="2279542" cy="241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45D0D8-328E-6B1D-3468-C1B85D9494C6}"/>
              </a:ext>
            </a:extLst>
          </p:cNvPr>
          <p:cNvSpPr/>
          <p:nvPr/>
        </p:nvSpPr>
        <p:spPr>
          <a:xfrm>
            <a:off x="10173758" y="2536557"/>
            <a:ext cx="1809067" cy="2510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449262-2ECE-503C-440C-6D8ADADE763E}"/>
              </a:ext>
            </a:extLst>
          </p:cNvPr>
          <p:cNvSpPr/>
          <p:nvPr/>
        </p:nvSpPr>
        <p:spPr>
          <a:xfrm>
            <a:off x="10594732" y="2175921"/>
            <a:ext cx="1283068" cy="311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4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3" grpId="1"/>
      <p:bldP spid="28" grpId="0"/>
      <p:bldP spid="28" grpId="1"/>
      <p:bldP spid="30" grpId="0"/>
      <p:bldP spid="30" grpId="1"/>
      <p:bldP spid="3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5C6-1089-FAD5-3BDE-7D0F59A0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6482"/>
            <a:ext cx="11430000" cy="6664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interface is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1928-5496-70F5-33A2-49CA478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17</a:t>
            </a:fld>
            <a:endParaRPr lang="en-US"/>
          </a:p>
        </p:txBody>
      </p:sp>
      <p:sp>
        <p:nvSpPr>
          <p:cNvPr id="32" name="Google Shape;78;p14">
            <a:extLst>
              <a:ext uri="{FF2B5EF4-FFF2-40B4-BE49-F238E27FC236}">
                <a16:creationId xmlns:a16="http://schemas.microsoft.com/office/drawing/2014/main" id="{0CDD0993-15EC-A324-B097-A64D1F81F194}"/>
              </a:ext>
            </a:extLst>
          </p:cNvPr>
          <p:cNvSpPr txBox="1"/>
          <p:nvPr/>
        </p:nvSpPr>
        <p:spPr>
          <a:xfrm>
            <a:off x="8605964" y="5862752"/>
            <a:ext cx="1310664" cy="66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täkō</a:t>
            </a:r>
            <a:endParaRPr sz="2800" b="1" dirty="0">
              <a:sym typeface="Roboto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33A125-1A1E-6298-47C0-9B583A9C4559}"/>
              </a:ext>
            </a:extLst>
          </p:cNvPr>
          <p:cNvGrpSpPr/>
          <p:nvPr/>
        </p:nvGrpSpPr>
        <p:grpSpPr>
          <a:xfrm>
            <a:off x="4306356" y="1247080"/>
            <a:ext cx="1943254" cy="4550121"/>
            <a:chOff x="2046664" y="1247080"/>
            <a:chExt cx="1943254" cy="4550121"/>
          </a:xfrm>
        </p:grpSpPr>
        <p:cxnSp>
          <p:nvCxnSpPr>
            <p:cNvPr id="42" name="Google Shape;77;p14">
              <a:extLst>
                <a:ext uri="{FF2B5EF4-FFF2-40B4-BE49-F238E27FC236}">
                  <a16:creationId xmlns:a16="http://schemas.microsoft.com/office/drawing/2014/main" id="{B96A0603-F221-7915-2969-260AA370FB11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2895843" y="1870242"/>
              <a:ext cx="0" cy="330379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4" name="Google Shape;78;p14">
              <a:extLst>
                <a:ext uri="{FF2B5EF4-FFF2-40B4-BE49-F238E27FC236}">
                  <a16:creationId xmlns:a16="http://schemas.microsoft.com/office/drawing/2014/main" id="{4FF14367-D145-0EE8-7883-DD7DAADF5D43}"/>
                </a:ext>
              </a:extLst>
            </p:cNvPr>
            <p:cNvSpPr txBox="1"/>
            <p:nvPr/>
          </p:nvSpPr>
          <p:spPr>
            <a:xfrm>
              <a:off x="2831959" y="1802389"/>
              <a:ext cx="1157959" cy="840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ym typeface="Roboto"/>
                </a:rPr>
                <a:t>Loads &amp; stores</a:t>
              </a:r>
              <a:endParaRPr sz="2000" dirty="0">
                <a:sym typeface="Roboto"/>
              </a:endParaRPr>
            </a:p>
          </p:txBody>
        </p:sp>
        <p:sp>
          <p:nvSpPr>
            <p:cNvPr id="45" name="Google Shape;96;p15">
              <a:extLst>
                <a:ext uri="{FF2B5EF4-FFF2-40B4-BE49-F238E27FC236}">
                  <a16:creationId xmlns:a16="http://schemas.microsoft.com/office/drawing/2014/main" id="{73561713-C508-6141-821C-0F46D24F4C58}"/>
                </a:ext>
              </a:extLst>
            </p:cNvPr>
            <p:cNvSpPr/>
            <p:nvPr/>
          </p:nvSpPr>
          <p:spPr>
            <a:xfrm>
              <a:off x="2046664" y="1247080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sp>
          <p:nvSpPr>
            <p:cNvPr id="46" name="Google Shape;94;p15">
              <a:extLst>
                <a:ext uri="{FF2B5EF4-FFF2-40B4-BE49-F238E27FC236}">
                  <a16:creationId xmlns:a16="http://schemas.microsoft.com/office/drawing/2014/main" id="{6E35F8D0-A2B1-6651-2700-8A3C85FFE21E}"/>
                </a:ext>
              </a:extLst>
            </p:cNvPr>
            <p:cNvSpPr/>
            <p:nvPr/>
          </p:nvSpPr>
          <p:spPr>
            <a:xfrm>
              <a:off x="2046664" y="5174039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8B150-2DDD-09DF-65BE-1373C8D1DD91}"/>
              </a:ext>
            </a:extLst>
          </p:cNvPr>
          <p:cNvGrpSpPr/>
          <p:nvPr/>
        </p:nvGrpSpPr>
        <p:grpSpPr>
          <a:xfrm>
            <a:off x="8412120" y="1239027"/>
            <a:ext cx="1698359" cy="4550121"/>
            <a:chOff x="3139936" y="1333440"/>
            <a:chExt cx="1698359" cy="4550121"/>
          </a:xfrm>
        </p:grpSpPr>
        <p:sp>
          <p:nvSpPr>
            <p:cNvPr id="116" name="Google Shape;94;p15">
              <a:extLst>
                <a:ext uri="{FF2B5EF4-FFF2-40B4-BE49-F238E27FC236}">
                  <a16:creationId xmlns:a16="http://schemas.microsoft.com/office/drawing/2014/main" id="{3082D61D-243D-7243-0EDA-B35B03407C32}"/>
                </a:ext>
              </a:extLst>
            </p:cNvPr>
            <p:cNvSpPr/>
            <p:nvPr/>
          </p:nvSpPr>
          <p:spPr>
            <a:xfrm>
              <a:off x="3139936" y="412311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Shared Cache</a:t>
              </a:r>
              <a:endParaRPr dirty="0"/>
            </a:p>
          </p:txBody>
        </p:sp>
        <p:sp>
          <p:nvSpPr>
            <p:cNvPr id="117" name="Google Shape;94;p15">
              <a:extLst>
                <a:ext uri="{FF2B5EF4-FFF2-40B4-BE49-F238E27FC236}">
                  <a16:creationId xmlns:a16="http://schemas.microsoft.com/office/drawing/2014/main" id="{5F87167F-5C52-A171-7570-A5EB1FD58AFE}"/>
                </a:ext>
              </a:extLst>
            </p:cNvPr>
            <p:cNvSpPr/>
            <p:nvPr/>
          </p:nvSpPr>
          <p:spPr>
            <a:xfrm>
              <a:off x="3139937" y="5260399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118" name="Google Shape;94;p15">
              <a:extLst>
                <a:ext uri="{FF2B5EF4-FFF2-40B4-BE49-F238E27FC236}">
                  <a16:creationId xmlns:a16="http://schemas.microsoft.com/office/drawing/2014/main" id="{7FC32107-3064-BE9D-26E8-647E9AF056D9}"/>
                </a:ext>
              </a:extLst>
            </p:cNvPr>
            <p:cNvSpPr/>
            <p:nvPr/>
          </p:nvSpPr>
          <p:spPr>
            <a:xfrm>
              <a:off x="3139936" y="303053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Private Cache</a:t>
              </a:r>
              <a:endParaRPr dirty="0"/>
            </a:p>
          </p:txBody>
        </p:sp>
        <p:cxnSp>
          <p:nvCxnSpPr>
            <p:cNvPr id="119" name="Google Shape;77;p14">
              <a:extLst>
                <a:ext uri="{FF2B5EF4-FFF2-40B4-BE49-F238E27FC236}">
                  <a16:creationId xmlns:a16="http://schemas.microsoft.com/office/drawing/2014/main" id="{68AC56B5-2EE9-BBEB-0441-4BD3024C6A05}"/>
                </a:ext>
              </a:extLst>
            </p:cNvPr>
            <p:cNvCxnSpPr>
              <a:cxnSpLocks/>
              <a:stCxn id="118" idx="0"/>
              <a:endCxn id="120" idx="2"/>
            </p:cNvCxnSpPr>
            <p:nvPr/>
          </p:nvCxnSpPr>
          <p:spPr>
            <a:xfrm flipV="1">
              <a:off x="3989113" y="1956602"/>
              <a:ext cx="2" cy="107393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0" name="Google Shape;96;p15">
              <a:extLst>
                <a:ext uri="{FF2B5EF4-FFF2-40B4-BE49-F238E27FC236}">
                  <a16:creationId xmlns:a16="http://schemas.microsoft.com/office/drawing/2014/main" id="{EA94E092-957D-3E33-8C21-D8F4F15D4813}"/>
                </a:ext>
              </a:extLst>
            </p:cNvPr>
            <p:cNvSpPr/>
            <p:nvPr/>
          </p:nvSpPr>
          <p:spPr>
            <a:xfrm>
              <a:off x="3139936" y="1333440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cxnSp>
          <p:nvCxnSpPr>
            <p:cNvPr id="121" name="Google Shape;77;p14">
              <a:extLst>
                <a:ext uri="{FF2B5EF4-FFF2-40B4-BE49-F238E27FC236}">
                  <a16:creationId xmlns:a16="http://schemas.microsoft.com/office/drawing/2014/main" id="{42F183A1-9D36-0DAE-115E-CFCD10194055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V="1">
              <a:off x="3989113" y="3829431"/>
              <a:ext cx="0" cy="2936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2" name="Google Shape;77;p14">
              <a:extLst>
                <a:ext uri="{FF2B5EF4-FFF2-40B4-BE49-F238E27FC236}">
                  <a16:creationId xmlns:a16="http://schemas.microsoft.com/office/drawing/2014/main" id="{3DD3CB76-E551-E0AA-EB52-7CC7AA88CD79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H="1" flipV="1">
              <a:off x="3989113" y="4922011"/>
              <a:ext cx="3" cy="3383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FD8BF05-0ADE-0067-BFE9-15BCA8B17224}"/>
              </a:ext>
            </a:extLst>
          </p:cNvPr>
          <p:cNvSpPr/>
          <p:nvPr/>
        </p:nvSpPr>
        <p:spPr>
          <a:xfrm>
            <a:off x="1238218" y="1707256"/>
            <a:ext cx="1272647" cy="74043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Software-controlled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4A7F4DD-CA22-7F3A-41B0-78E56150306A}"/>
              </a:ext>
            </a:extLst>
          </p:cNvPr>
          <p:cNvSpPr/>
          <p:nvPr/>
        </p:nvSpPr>
        <p:spPr>
          <a:xfrm>
            <a:off x="1234324" y="2806869"/>
            <a:ext cx="1276541" cy="7404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Hardware-controlled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F1C530D-72CA-D09C-2DFD-952070F8D48B}"/>
              </a:ext>
            </a:extLst>
          </p:cNvPr>
          <p:cNvCxnSpPr>
            <a:cxnSpLocks/>
          </p:cNvCxnSpPr>
          <p:nvPr/>
        </p:nvCxnSpPr>
        <p:spPr>
          <a:xfrm>
            <a:off x="1342987" y="2642915"/>
            <a:ext cx="8407518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8059ABF-F70E-5928-67D3-6241A6F7D275}"/>
              </a:ext>
            </a:extLst>
          </p:cNvPr>
          <p:cNvCxnSpPr>
            <a:cxnSpLocks/>
          </p:cNvCxnSpPr>
          <p:nvPr/>
        </p:nvCxnSpPr>
        <p:spPr>
          <a:xfrm>
            <a:off x="9750505" y="2595880"/>
            <a:ext cx="0" cy="245364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108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B27A67-240A-F40A-61B8-F94BAE64C002}"/>
              </a:ext>
            </a:extLst>
          </p:cNvPr>
          <p:cNvSpPr txBox="1"/>
          <p:nvPr/>
        </p:nvSpPr>
        <p:spPr>
          <a:xfrm>
            <a:off x="7223030" y="373306"/>
            <a:ext cx="521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</a:rPr>
              <a:t>täkō</a:t>
            </a:r>
            <a:r>
              <a:rPr lang="en-US" sz="4400" b="1" dirty="0">
                <a:solidFill>
                  <a:srgbClr val="00B050"/>
                </a:solidFill>
              </a:rPr>
              <a:t> is the solution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99C202-AB3D-B584-4676-2771057E8600}"/>
              </a:ext>
            </a:extLst>
          </p:cNvPr>
          <p:cNvSpPr/>
          <p:nvPr/>
        </p:nvSpPr>
        <p:spPr>
          <a:xfrm>
            <a:off x="9379025" y="2293954"/>
            <a:ext cx="1722965" cy="352498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C8A792-96FF-CD9A-DA75-9A123CBE0A74}"/>
              </a:ext>
            </a:extLst>
          </p:cNvPr>
          <p:cNvGrpSpPr/>
          <p:nvPr/>
        </p:nvGrpSpPr>
        <p:grpSpPr>
          <a:xfrm>
            <a:off x="10003949" y="3398804"/>
            <a:ext cx="988987" cy="1227065"/>
            <a:chOff x="11243653" y="3457689"/>
            <a:chExt cx="988987" cy="1227065"/>
          </a:xfrm>
        </p:grpSpPr>
        <p:sp>
          <p:nvSpPr>
            <p:cNvPr id="65" name="Google Shape;98;p15">
              <a:extLst>
                <a:ext uri="{FF2B5EF4-FFF2-40B4-BE49-F238E27FC236}">
                  <a16:creationId xmlns:a16="http://schemas.microsoft.com/office/drawing/2014/main" id="{C181A338-507B-CAE4-58CF-E839BDB595C2}"/>
                </a:ext>
              </a:extLst>
            </p:cNvPr>
            <p:cNvSpPr/>
            <p:nvPr/>
          </p:nvSpPr>
          <p:spPr>
            <a:xfrm>
              <a:off x="11243653" y="3457689"/>
              <a:ext cx="885711" cy="885711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Double Wave 65">
              <a:extLst>
                <a:ext uri="{FF2B5EF4-FFF2-40B4-BE49-F238E27FC236}">
                  <a16:creationId xmlns:a16="http://schemas.microsoft.com/office/drawing/2014/main" id="{578BECF4-5483-3179-1813-7CF2B4F84822}"/>
                </a:ext>
              </a:extLst>
            </p:cNvPr>
            <p:cNvSpPr/>
            <p:nvPr/>
          </p:nvSpPr>
          <p:spPr>
            <a:xfrm rot="16200000">
              <a:off x="11326082" y="4038667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7030A0"/>
            </a:solidFill>
            <a:ln>
              <a:solidFill>
                <a:srgbClr val="2F1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Wave 66">
              <a:extLst>
                <a:ext uri="{FF2B5EF4-FFF2-40B4-BE49-F238E27FC236}">
                  <a16:creationId xmlns:a16="http://schemas.microsoft.com/office/drawing/2014/main" id="{2056E45A-7DC3-6FF7-C160-2672DE69846C}"/>
                </a:ext>
              </a:extLst>
            </p:cNvPr>
            <p:cNvSpPr/>
            <p:nvPr/>
          </p:nvSpPr>
          <p:spPr>
            <a:xfrm rot="16200000">
              <a:off x="11715062" y="4038667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BB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uble Wave 67">
              <a:extLst>
                <a:ext uri="{FF2B5EF4-FFF2-40B4-BE49-F238E27FC236}">
                  <a16:creationId xmlns:a16="http://schemas.microsoft.com/office/drawing/2014/main" id="{A81106AE-6696-5A65-C558-A8F05F65E7DD}"/>
                </a:ext>
              </a:extLst>
            </p:cNvPr>
            <p:cNvSpPr/>
            <p:nvPr/>
          </p:nvSpPr>
          <p:spPr>
            <a:xfrm rot="16200000">
              <a:off x="11326083" y="3620405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ouble Wave 68">
              <a:extLst>
                <a:ext uri="{FF2B5EF4-FFF2-40B4-BE49-F238E27FC236}">
                  <a16:creationId xmlns:a16="http://schemas.microsoft.com/office/drawing/2014/main" id="{5EF8C4B3-FA20-2583-6C76-D40DF62AB05D}"/>
                </a:ext>
              </a:extLst>
            </p:cNvPr>
            <p:cNvSpPr/>
            <p:nvPr/>
          </p:nvSpPr>
          <p:spPr>
            <a:xfrm rot="16200000">
              <a:off x="11715063" y="3620405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2E75B6"/>
            </a:solidFill>
            <a:ln>
              <a:solidFill>
                <a:srgbClr val="245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Google Shape;78;p14">
              <a:extLst>
                <a:ext uri="{FF2B5EF4-FFF2-40B4-BE49-F238E27FC236}">
                  <a16:creationId xmlns:a16="http://schemas.microsoft.com/office/drawing/2014/main" id="{840A95DA-F053-F05B-041D-1BE6A95C8752}"/>
                </a:ext>
              </a:extLst>
            </p:cNvPr>
            <p:cNvSpPr txBox="1"/>
            <p:nvPr/>
          </p:nvSpPr>
          <p:spPr>
            <a:xfrm>
              <a:off x="11283088" y="4279790"/>
              <a:ext cx="949552" cy="40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ym typeface="Roboto"/>
                </a:rPr>
                <a:t>Engine</a:t>
              </a:r>
              <a:endParaRPr sz="2000" dirty="0">
                <a:sym typeface="Roboto"/>
              </a:endParaRPr>
            </a:p>
          </p:txBody>
        </p:sp>
      </p:grpSp>
      <p:sp>
        <p:nvSpPr>
          <p:cNvPr id="71" name="Google Shape;78;p14">
            <a:extLst>
              <a:ext uri="{FF2B5EF4-FFF2-40B4-BE49-F238E27FC236}">
                <a16:creationId xmlns:a16="http://schemas.microsoft.com/office/drawing/2014/main" id="{0EA8A63B-C62D-AC07-4B87-14193F6E290B}"/>
              </a:ext>
            </a:extLst>
          </p:cNvPr>
          <p:cNvSpPr txBox="1"/>
          <p:nvPr/>
        </p:nvSpPr>
        <p:spPr>
          <a:xfrm>
            <a:off x="4059688" y="5788376"/>
            <a:ext cx="2264904" cy="92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ym typeface="Roboto"/>
              </a:rPr>
              <a:t>Software’s view</a:t>
            </a:r>
            <a:endParaRPr sz="28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95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täkō</a:t>
            </a:r>
            <a:r>
              <a:rPr lang="en-US" sz="6600" dirty="0"/>
              <a:t> Design:</a:t>
            </a:r>
            <a:br>
              <a:rPr lang="en-US" sz="6600" dirty="0"/>
            </a:br>
            <a:r>
              <a:rPr lang="en-US" sz="6600" dirty="0"/>
              <a:t>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2C653-8615-5C58-B338-479F94F6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C639-4BC5-E94A-1E2C-9E57BAC0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 programming interface</a:t>
            </a:r>
          </a:p>
        </p:txBody>
      </p:sp>
      <p:sp>
        <p:nvSpPr>
          <p:cNvPr id="185" name="Slide Number Placeholder 184">
            <a:extLst>
              <a:ext uri="{FF2B5EF4-FFF2-40B4-BE49-F238E27FC236}">
                <a16:creationId xmlns:a16="http://schemas.microsoft.com/office/drawing/2014/main" id="{D54A9589-2CE9-961B-7D0C-7E2E9755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3DA201F-0BA9-744E-3ECE-1FF066819E8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2638" y="2347189"/>
            <a:ext cx="10463215" cy="277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193700D-F82B-3D51-B593-43614B9E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2361477"/>
            <a:ext cx="4227514" cy="687389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8BC792D-ECDB-EF1C-C3A4-D4C0E911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9" y="2363064"/>
            <a:ext cx="6200776" cy="685801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51A9D50-377C-69DA-A334-FB2B70CC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3048865"/>
            <a:ext cx="4227514" cy="685801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A0C1011-D609-8D47-BFF4-41BE11647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9" y="3048865"/>
            <a:ext cx="6200776" cy="685801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C731249-7B73-1558-1179-F2996FBD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3734667"/>
            <a:ext cx="4227514" cy="685801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931E579-58B3-EE60-6A1E-19DA0506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9" y="3734667"/>
            <a:ext cx="6200776" cy="685801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ECA7236-533D-EA93-BF2B-80B5480A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4420468"/>
            <a:ext cx="4227514" cy="685801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60C7AD9-0BB8-7081-8B88-1F51761E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9" y="4420468"/>
            <a:ext cx="6200776" cy="685801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739BA64-8D82-1530-981A-A07A07874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9" y="2356714"/>
            <a:ext cx="0" cy="275590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3540BDAE-1A67-DE43-67FC-5F3B4A471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6" y="3048865"/>
            <a:ext cx="1044099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F8C8234-EE14-074E-BB1A-7A06FF107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6" y="3734667"/>
            <a:ext cx="1044099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670C87FF-C598-19FC-4E5C-BD34B8F8D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6" y="4420468"/>
            <a:ext cx="1044099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65BFCD4-453C-F406-8F03-5E10FF49F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6" y="2355127"/>
            <a:ext cx="0" cy="275749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0E5F8879-285D-4589-CF1E-EB1B7E718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865" y="2356714"/>
            <a:ext cx="0" cy="275590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166D9EF-CFF5-2962-9587-7FDAEAFE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6" y="2363064"/>
            <a:ext cx="1044099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AA9AA0D4-5C9F-C14B-C01C-0237BC0A9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2502493"/>
            <a:ext cx="1409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Callback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706DEB35-AE7B-7BFD-4E1B-1711CAB1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2" y="2502493"/>
            <a:ext cx="1915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Description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FC381E5-36F3-21B9-E087-F8C1FD22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188294"/>
            <a:ext cx="2967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onMiss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(void*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19AA9E-01BD-147E-9C31-21A8E103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2" y="3188294"/>
            <a:ext cx="5615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Generate &amp; fill in cache line at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D7903B61-AEF3-4D33-21A4-09C9A140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874096"/>
            <a:ext cx="34688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onEviction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(void*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E09F1F57-6769-88A3-816E-1C2E0CE6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2" y="3874096"/>
            <a:ext cx="4908551" cy="5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Handle eviction of clean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956B0019-3D73-3FFF-4FFD-A04197F9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4559897"/>
            <a:ext cx="38182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onWriteback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(void*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addr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DBCDCC96-7F5A-8FE1-99B9-162D2D69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2" y="4559897"/>
            <a:ext cx="4794251" cy="56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Handle eviction of dirty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5" grpId="0"/>
      <p:bldP spid="29" grpId="0"/>
      <p:bldP spid="32" grpId="0"/>
      <p:bldP spid="36" grpId="0"/>
      <p:bldP spid="37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E994-DB2B-526A-3CF3-9091A836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costs keep getting worse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C7DE-2FDB-581F-AFC9-777AAA3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89B8D1A-BCEB-FD5B-DA1C-04987331E484}"/>
              </a:ext>
            </a:extLst>
          </p:cNvPr>
          <p:cNvSpPr/>
          <p:nvPr/>
        </p:nvSpPr>
        <p:spPr>
          <a:xfrm>
            <a:off x="4150598" y="3249138"/>
            <a:ext cx="1209607" cy="750132"/>
          </a:xfrm>
          <a:prstGeom prst="rightArrow">
            <a:avLst/>
          </a:prstGeom>
          <a:gradFill>
            <a:gsLst>
              <a:gs pos="0">
                <a:srgbClr val="FF9797"/>
              </a:gs>
              <a:gs pos="35000">
                <a:srgbClr val="FFB7B7"/>
              </a:gs>
              <a:gs pos="100000">
                <a:srgbClr val="FFE2E2"/>
              </a:gs>
            </a:gsLst>
            <a:lin ang="16200000" scaled="0"/>
          </a:gradFill>
          <a:ln>
            <a:solidFill>
              <a:srgbClr val="BB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50 years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9FEA6CE-EAF6-2E3A-AE51-C00614821EB7}"/>
              </a:ext>
            </a:extLst>
          </p:cNvPr>
          <p:cNvGrpSpPr/>
          <p:nvPr/>
        </p:nvGrpSpPr>
        <p:grpSpPr>
          <a:xfrm>
            <a:off x="1426062" y="2407710"/>
            <a:ext cx="2296238" cy="2440784"/>
            <a:chOff x="1426062" y="2407710"/>
            <a:chExt cx="2296238" cy="2440784"/>
          </a:xfrm>
        </p:grpSpPr>
        <p:cxnSp>
          <p:nvCxnSpPr>
            <p:cNvPr id="77" name="Google Shape;77;p14">
              <a:extLst>
                <a:ext uri="{FF2B5EF4-FFF2-40B4-BE49-F238E27FC236}">
                  <a16:creationId xmlns:a16="http://schemas.microsoft.com/office/drawing/2014/main" id="{ED0FB50C-8258-7D97-ED6E-64778D7CF5DD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V="1">
              <a:off x="2574181" y="3030872"/>
              <a:ext cx="0" cy="119446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8" name="Google Shape;78;p14">
              <a:extLst>
                <a:ext uri="{FF2B5EF4-FFF2-40B4-BE49-F238E27FC236}">
                  <a16:creationId xmlns:a16="http://schemas.microsoft.com/office/drawing/2014/main" id="{E7BAB213-BC25-5A25-398F-6BFFE5C88179}"/>
                </a:ext>
              </a:extLst>
            </p:cNvPr>
            <p:cNvSpPr txBox="1"/>
            <p:nvPr/>
          </p:nvSpPr>
          <p:spPr>
            <a:xfrm>
              <a:off x="2562903" y="3249138"/>
              <a:ext cx="1157959" cy="840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ym typeface="Roboto"/>
                </a:rPr>
                <a:t>Loads &amp; stores</a:t>
              </a:r>
              <a:endParaRPr sz="2000" dirty="0">
                <a:sym typeface="Roboto"/>
              </a:endParaRPr>
            </a:p>
          </p:txBody>
        </p:sp>
        <p:sp>
          <p:nvSpPr>
            <p:cNvPr id="88" name="Google Shape;96;p15">
              <a:extLst>
                <a:ext uri="{FF2B5EF4-FFF2-40B4-BE49-F238E27FC236}">
                  <a16:creationId xmlns:a16="http://schemas.microsoft.com/office/drawing/2014/main" id="{89AD6662-4536-37DF-8F9D-D2FBF51D287E}"/>
                </a:ext>
              </a:extLst>
            </p:cNvPr>
            <p:cNvSpPr/>
            <p:nvPr/>
          </p:nvSpPr>
          <p:spPr>
            <a:xfrm>
              <a:off x="1426062" y="2407710"/>
              <a:ext cx="229623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sp>
          <p:nvSpPr>
            <p:cNvPr id="89" name="Google Shape;94;p15">
              <a:extLst>
                <a:ext uri="{FF2B5EF4-FFF2-40B4-BE49-F238E27FC236}">
                  <a16:creationId xmlns:a16="http://schemas.microsoft.com/office/drawing/2014/main" id="{E5C35084-CF97-A444-C3E7-8BBFAA1A0588}"/>
                </a:ext>
              </a:extLst>
            </p:cNvPr>
            <p:cNvSpPr/>
            <p:nvPr/>
          </p:nvSpPr>
          <p:spPr>
            <a:xfrm>
              <a:off x="1426062" y="4225332"/>
              <a:ext cx="229623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F73883F-6615-A314-7EA3-727537D3CC43}"/>
              </a:ext>
            </a:extLst>
          </p:cNvPr>
          <p:cNvGrpSpPr/>
          <p:nvPr/>
        </p:nvGrpSpPr>
        <p:grpSpPr>
          <a:xfrm>
            <a:off x="5883926" y="2231784"/>
            <a:ext cx="5789086" cy="2813109"/>
            <a:chOff x="5883926" y="2231784"/>
            <a:chExt cx="5789086" cy="2813109"/>
          </a:xfrm>
        </p:grpSpPr>
        <p:cxnSp>
          <p:nvCxnSpPr>
            <p:cNvPr id="65" name="Google Shape;92;p15">
              <a:extLst>
                <a:ext uri="{FF2B5EF4-FFF2-40B4-BE49-F238E27FC236}">
                  <a16:creationId xmlns:a16="http://schemas.microsoft.com/office/drawing/2014/main" id="{64706AC1-17C0-6086-A397-87F5AD7EBA64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08" y="2661434"/>
              <a:ext cx="31690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92;p15">
              <a:extLst>
                <a:ext uri="{FF2B5EF4-FFF2-40B4-BE49-F238E27FC236}">
                  <a16:creationId xmlns:a16="http://schemas.microsoft.com/office/drawing/2014/main" id="{60FFB9E0-7AD2-5C24-3985-50AF72F5E88B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97" y="3637626"/>
              <a:ext cx="50596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92;p15">
              <a:extLst>
                <a:ext uri="{FF2B5EF4-FFF2-40B4-BE49-F238E27FC236}">
                  <a16:creationId xmlns:a16="http://schemas.microsoft.com/office/drawing/2014/main" id="{0946EDA8-9E50-BDCA-5A6E-C06564149F1A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13" y="4623651"/>
              <a:ext cx="31690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92;p15">
              <a:extLst>
                <a:ext uri="{FF2B5EF4-FFF2-40B4-BE49-F238E27FC236}">
                  <a16:creationId xmlns:a16="http://schemas.microsoft.com/office/drawing/2014/main" id="{DCF4A522-9C60-EA02-365A-494673BB6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806" y="2662535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92;p15">
              <a:extLst>
                <a:ext uri="{FF2B5EF4-FFF2-40B4-BE49-F238E27FC236}">
                  <a16:creationId xmlns:a16="http://schemas.microsoft.com/office/drawing/2014/main" id="{89E5AAA2-2622-0AEF-F489-6B211BF1A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461" y="2643150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92;p15">
              <a:extLst>
                <a:ext uri="{FF2B5EF4-FFF2-40B4-BE49-F238E27FC236}">
                  <a16:creationId xmlns:a16="http://schemas.microsoft.com/office/drawing/2014/main" id="{E8280B5D-B0FC-287C-F18A-A4471B0B4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679" y="2643149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92;p15">
              <a:extLst>
                <a:ext uri="{FF2B5EF4-FFF2-40B4-BE49-F238E27FC236}">
                  <a16:creationId xmlns:a16="http://schemas.microsoft.com/office/drawing/2014/main" id="{2C1A3543-1AEA-1239-A12B-929EF23F1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6102" y="2691625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453CFBF-A8F1-83B3-02FF-A8A30B78B0E2}"/>
                </a:ext>
              </a:extLst>
            </p:cNvPr>
            <p:cNvGrpSpPr/>
            <p:nvPr/>
          </p:nvGrpSpPr>
          <p:grpSpPr>
            <a:xfrm>
              <a:off x="6749660" y="2231784"/>
              <a:ext cx="1023907" cy="856617"/>
              <a:chOff x="6970639" y="5211081"/>
              <a:chExt cx="1023907" cy="856617"/>
            </a:xfrm>
          </p:grpSpPr>
          <p:sp>
            <p:nvSpPr>
              <p:cNvPr id="83" name="Google Shape;621;p23">
                <a:extLst>
                  <a:ext uri="{FF2B5EF4-FFF2-40B4-BE49-F238E27FC236}">
                    <a16:creationId xmlns:a16="http://schemas.microsoft.com/office/drawing/2014/main" id="{1ABAC3C9-08D6-EC1F-325F-F433EEDC62B7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622;p23">
                <a:extLst>
                  <a:ext uri="{FF2B5EF4-FFF2-40B4-BE49-F238E27FC236}">
                    <a16:creationId xmlns:a16="http://schemas.microsoft.com/office/drawing/2014/main" id="{1847F9BC-E88C-6411-451B-9D8F23C27F50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623;p23">
                <a:extLst>
                  <a:ext uri="{FF2B5EF4-FFF2-40B4-BE49-F238E27FC236}">
                    <a16:creationId xmlns:a16="http://schemas.microsoft.com/office/drawing/2014/main" id="{48018C37-55BB-AF7B-0526-13D43CF12128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25;p23">
                <a:extLst>
                  <a:ext uri="{FF2B5EF4-FFF2-40B4-BE49-F238E27FC236}">
                    <a16:creationId xmlns:a16="http://schemas.microsoft.com/office/drawing/2014/main" id="{5A0B2117-9AAD-5B74-46DE-1ADF7F3FB268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24;p23">
                <a:extLst>
                  <a:ext uri="{FF2B5EF4-FFF2-40B4-BE49-F238E27FC236}">
                    <a16:creationId xmlns:a16="http://schemas.microsoft.com/office/drawing/2014/main" id="{04A65E76-DAFA-8A35-CAF7-E64BFB73E09E}"/>
                  </a:ext>
                </a:extLst>
              </p:cNvPr>
              <p:cNvSpPr txBox="1"/>
              <p:nvPr/>
            </p:nvSpPr>
            <p:spPr>
              <a:xfrm>
                <a:off x="7019567" y="5702572"/>
                <a:ext cx="921254" cy="365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LLC slice</a:t>
                </a:r>
                <a:endParaRPr sz="1400" dirty="0"/>
              </a:p>
            </p:txBody>
          </p:sp>
          <p:sp>
            <p:nvSpPr>
              <p:cNvPr id="97" name="Google Shape;724;p23">
                <a:extLst>
                  <a:ext uri="{FF2B5EF4-FFF2-40B4-BE49-F238E27FC236}">
                    <a16:creationId xmlns:a16="http://schemas.microsoft.com/office/drawing/2014/main" id="{6DAA17D8-2EC8-5642-7916-C2E8F6B8C78F}"/>
                  </a:ext>
                </a:extLst>
              </p:cNvPr>
              <p:cNvSpPr txBox="1"/>
              <p:nvPr/>
            </p:nvSpPr>
            <p:spPr>
              <a:xfrm>
                <a:off x="6970639" y="5211081"/>
                <a:ext cx="1023907" cy="373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Core &amp; L1</a:t>
                </a:r>
                <a:endParaRPr sz="1400" dirty="0"/>
              </a:p>
            </p:txBody>
          </p:sp>
          <p:sp>
            <p:nvSpPr>
              <p:cNvPr id="99" name="Google Shape;724;p23">
                <a:extLst>
                  <a:ext uri="{FF2B5EF4-FFF2-40B4-BE49-F238E27FC236}">
                    <a16:creationId xmlns:a16="http://schemas.microsoft.com/office/drawing/2014/main" id="{39AE7310-7A22-8604-4369-F5FB5FAB198D}"/>
                  </a:ext>
                </a:extLst>
              </p:cNvPr>
              <p:cNvSpPr txBox="1"/>
              <p:nvPr/>
            </p:nvSpPr>
            <p:spPr>
              <a:xfrm>
                <a:off x="7287049" y="5457400"/>
                <a:ext cx="393933" cy="365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L2</a:t>
                </a:r>
                <a:endParaRPr sz="1400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4C600A4-3266-94DD-30E1-5BA67050C595}"/>
                </a:ext>
              </a:extLst>
            </p:cNvPr>
            <p:cNvGrpSpPr/>
            <p:nvPr/>
          </p:nvGrpSpPr>
          <p:grpSpPr>
            <a:xfrm>
              <a:off x="7830126" y="2246642"/>
              <a:ext cx="830700" cy="829619"/>
              <a:chOff x="5437176" y="5240834"/>
              <a:chExt cx="830700" cy="829619"/>
            </a:xfrm>
          </p:grpSpPr>
          <p:sp>
            <p:nvSpPr>
              <p:cNvPr id="100" name="Google Shape;621;p23">
                <a:extLst>
                  <a:ext uri="{FF2B5EF4-FFF2-40B4-BE49-F238E27FC236}">
                    <a16:creationId xmlns:a16="http://schemas.microsoft.com/office/drawing/2014/main" id="{3B16E97B-8CD5-1AB0-A81C-710AC6D8EA23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622;p23">
                <a:extLst>
                  <a:ext uri="{FF2B5EF4-FFF2-40B4-BE49-F238E27FC236}">
                    <a16:creationId xmlns:a16="http://schemas.microsoft.com/office/drawing/2014/main" id="{1F925777-5D09-6711-3E2D-081E5C066238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623;p23">
                <a:extLst>
                  <a:ext uri="{FF2B5EF4-FFF2-40B4-BE49-F238E27FC236}">
                    <a16:creationId xmlns:a16="http://schemas.microsoft.com/office/drawing/2014/main" id="{E15DB2AE-DD99-294A-86B9-C682DB289B8E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25;p23">
                <a:extLst>
                  <a:ext uri="{FF2B5EF4-FFF2-40B4-BE49-F238E27FC236}">
                    <a16:creationId xmlns:a16="http://schemas.microsoft.com/office/drawing/2014/main" id="{70FFAE3D-1BEA-EDAA-C27C-410A01C40011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EADA3EC-0684-B9B5-34BA-DB1EAFF29E23}"/>
                </a:ext>
              </a:extLst>
            </p:cNvPr>
            <p:cNvGrpSpPr/>
            <p:nvPr/>
          </p:nvGrpSpPr>
          <p:grpSpPr>
            <a:xfrm>
              <a:off x="8855440" y="2239386"/>
              <a:ext cx="830700" cy="829619"/>
              <a:chOff x="5437176" y="5240834"/>
              <a:chExt cx="830700" cy="829619"/>
            </a:xfrm>
          </p:grpSpPr>
          <p:sp>
            <p:nvSpPr>
              <p:cNvPr id="117" name="Google Shape;621;p23">
                <a:extLst>
                  <a:ext uri="{FF2B5EF4-FFF2-40B4-BE49-F238E27FC236}">
                    <a16:creationId xmlns:a16="http://schemas.microsoft.com/office/drawing/2014/main" id="{8EFA6681-8F43-DA51-1F25-6161388E644D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622;p23">
                <a:extLst>
                  <a:ext uri="{FF2B5EF4-FFF2-40B4-BE49-F238E27FC236}">
                    <a16:creationId xmlns:a16="http://schemas.microsoft.com/office/drawing/2014/main" id="{000330BA-310D-A352-4F26-6A53609F1A07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623;p23">
                <a:extLst>
                  <a:ext uri="{FF2B5EF4-FFF2-40B4-BE49-F238E27FC236}">
                    <a16:creationId xmlns:a16="http://schemas.microsoft.com/office/drawing/2014/main" id="{CB80496F-F324-62C9-2A9D-DD173018AEA2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25;p23">
                <a:extLst>
                  <a:ext uri="{FF2B5EF4-FFF2-40B4-BE49-F238E27FC236}">
                    <a16:creationId xmlns:a16="http://schemas.microsoft.com/office/drawing/2014/main" id="{D4FDCBB1-F233-562D-4654-E91D558D8FCE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4AAC2B9-00FB-03E4-15F9-ECBBEDB95648}"/>
                </a:ext>
              </a:extLst>
            </p:cNvPr>
            <p:cNvGrpSpPr/>
            <p:nvPr/>
          </p:nvGrpSpPr>
          <p:grpSpPr>
            <a:xfrm>
              <a:off x="9880767" y="2239349"/>
              <a:ext cx="830700" cy="829619"/>
              <a:chOff x="5437176" y="5240834"/>
              <a:chExt cx="830700" cy="829619"/>
            </a:xfrm>
          </p:grpSpPr>
          <p:sp>
            <p:nvSpPr>
              <p:cNvPr id="122" name="Google Shape;621;p23">
                <a:extLst>
                  <a:ext uri="{FF2B5EF4-FFF2-40B4-BE49-F238E27FC236}">
                    <a16:creationId xmlns:a16="http://schemas.microsoft.com/office/drawing/2014/main" id="{17CEBDB4-62F4-BD47-EF02-398F47232DA6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622;p23">
                <a:extLst>
                  <a:ext uri="{FF2B5EF4-FFF2-40B4-BE49-F238E27FC236}">
                    <a16:creationId xmlns:a16="http://schemas.microsoft.com/office/drawing/2014/main" id="{F281E937-A79A-1045-661D-5513E5EBCA17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623;p23">
                <a:extLst>
                  <a:ext uri="{FF2B5EF4-FFF2-40B4-BE49-F238E27FC236}">
                    <a16:creationId xmlns:a16="http://schemas.microsoft.com/office/drawing/2014/main" id="{29A6DFA4-FD25-5A26-F75F-03258C3FDD95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25;p23">
                <a:extLst>
                  <a:ext uri="{FF2B5EF4-FFF2-40B4-BE49-F238E27FC236}">
                    <a16:creationId xmlns:a16="http://schemas.microsoft.com/office/drawing/2014/main" id="{6E285F7C-279D-D813-E339-7E1E6934D91B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BAE2F3F-CB54-A909-2447-1373E3F707DE}"/>
                </a:ext>
              </a:extLst>
            </p:cNvPr>
            <p:cNvGrpSpPr/>
            <p:nvPr/>
          </p:nvGrpSpPr>
          <p:grpSpPr>
            <a:xfrm>
              <a:off x="6845471" y="3225374"/>
              <a:ext cx="830700" cy="829619"/>
              <a:chOff x="7055243" y="5225958"/>
              <a:chExt cx="830700" cy="829619"/>
            </a:xfrm>
          </p:grpSpPr>
          <p:sp>
            <p:nvSpPr>
              <p:cNvPr id="127" name="Google Shape;621;p23">
                <a:extLst>
                  <a:ext uri="{FF2B5EF4-FFF2-40B4-BE49-F238E27FC236}">
                    <a16:creationId xmlns:a16="http://schemas.microsoft.com/office/drawing/2014/main" id="{EDA49A59-B7EC-CD32-1DFC-F6302C30D648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622;p23">
                <a:extLst>
                  <a:ext uri="{FF2B5EF4-FFF2-40B4-BE49-F238E27FC236}">
                    <a16:creationId xmlns:a16="http://schemas.microsoft.com/office/drawing/2014/main" id="{71C4EA81-A1A1-6AC5-6DD5-9EDC5D2DDA51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623;p23">
                <a:extLst>
                  <a:ext uri="{FF2B5EF4-FFF2-40B4-BE49-F238E27FC236}">
                    <a16:creationId xmlns:a16="http://schemas.microsoft.com/office/drawing/2014/main" id="{16512D06-7792-C015-F1F8-3A4EC71C57CD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25;p23">
                <a:extLst>
                  <a:ext uri="{FF2B5EF4-FFF2-40B4-BE49-F238E27FC236}">
                    <a16:creationId xmlns:a16="http://schemas.microsoft.com/office/drawing/2014/main" id="{972A3734-FBF0-900F-D07F-046F0AD51ADD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53C9976-ABEF-13D0-7D17-65DB752FBF84}"/>
                </a:ext>
              </a:extLst>
            </p:cNvPr>
            <p:cNvGrpSpPr/>
            <p:nvPr/>
          </p:nvGrpSpPr>
          <p:grpSpPr>
            <a:xfrm>
              <a:off x="7841333" y="3225355"/>
              <a:ext cx="830700" cy="829619"/>
              <a:chOff x="5437176" y="5240834"/>
              <a:chExt cx="830700" cy="829619"/>
            </a:xfrm>
          </p:grpSpPr>
          <p:sp>
            <p:nvSpPr>
              <p:cNvPr id="135" name="Google Shape;621;p23">
                <a:extLst>
                  <a:ext uri="{FF2B5EF4-FFF2-40B4-BE49-F238E27FC236}">
                    <a16:creationId xmlns:a16="http://schemas.microsoft.com/office/drawing/2014/main" id="{40DC87FF-BA35-5F05-6769-F7CED9151E07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622;p23">
                <a:extLst>
                  <a:ext uri="{FF2B5EF4-FFF2-40B4-BE49-F238E27FC236}">
                    <a16:creationId xmlns:a16="http://schemas.microsoft.com/office/drawing/2014/main" id="{68B93D92-2354-0E41-656E-A3DF115AD04A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623;p23">
                <a:extLst>
                  <a:ext uri="{FF2B5EF4-FFF2-40B4-BE49-F238E27FC236}">
                    <a16:creationId xmlns:a16="http://schemas.microsoft.com/office/drawing/2014/main" id="{7B3C92CE-E1B7-592A-049D-7CAA0872B38C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25;p23">
                <a:extLst>
                  <a:ext uri="{FF2B5EF4-FFF2-40B4-BE49-F238E27FC236}">
                    <a16:creationId xmlns:a16="http://schemas.microsoft.com/office/drawing/2014/main" id="{76155324-1778-27F1-D705-B3F675555CA6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CDD1F7D-C072-0693-9487-953BED15C2B6}"/>
                </a:ext>
              </a:extLst>
            </p:cNvPr>
            <p:cNvGrpSpPr/>
            <p:nvPr/>
          </p:nvGrpSpPr>
          <p:grpSpPr>
            <a:xfrm>
              <a:off x="8866647" y="3218099"/>
              <a:ext cx="830700" cy="829619"/>
              <a:chOff x="5437176" y="5240834"/>
              <a:chExt cx="830700" cy="829619"/>
            </a:xfrm>
          </p:grpSpPr>
          <p:sp>
            <p:nvSpPr>
              <p:cNvPr id="140" name="Google Shape;621;p23">
                <a:extLst>
                  <a:ext uri="{FF2B5EF4-FFF2-40B4-BE49-F238E27FC236}">
                    <a16:creationId xmlns:a16="http://schemas.microsoft.com/office/drawing/2014/main" id="{8E58DC02-8A4C-F010-6E07-5B5C1837CB7D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622;p23">
                <a:extLst>
                  <a:ext uri="{FF2B5EF4-FFF2-40B4-BE49-F238E27FC236}">
                    <a16:creationId xmlns:a16="http://schemas.microsoft.com/office/drawing/2014/main" id="{22ECD3D0-51BA-0E3A-D3EE-6123B8C8F1DA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623;p23">
                <a:extLst>
                  <a:ext uri="{FF2B5EF4-FFF2-40B4-BE49-F238E27FC236}">
                    <a16:creationId xmlns:a16="http://schemas.microsoft.com/office/drawing/2014/main" id="{B1B8569D-89DA-51AA-A102-D134BF7D7587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25;p23">
                <a:extLst>
                  <a:ext uri="{FF2B5EF4-FFF2-40B4-BE49-F238E27FC236}">
                    <a16:creationId xmlns:a16="http://schemas.microsoft.com/office/drawing/2014/main" id="{1F1A5B4E-FE0A-11A6-B0E9-C975AA34A9B6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1F18B4D-1C4B-1246-1B58-790749FF3BB2}"/>
                </a:ext>
              </a:extLst>
            </p:cNvPr>
            <p:cNvGrpSpPr/>
            <p:nvPr/>
          </p:nvGrpSpPr>
          <p:grpSpPr>
            <a:xfrm>
              <a:off x="9891974" y="3218062"/>
              <a:ext cx="830700" cy="829619"/>
              <a:chOff x="5437176" y="5240834"/>
              <a:chExt cx="830700" cy="829619"/>
            </a:xfrm>
          </p:grpSpPr>
          <p:sp>
            <p:nvSpPr>
              <p:cNvPr id="145" name="Google Shape;621;p23">
                <a:extLst>
                  <a:ext uri="{FF2B5EF4-FFF2-40B4-BE49-F238E27FC236}">
                    <a16:creationId xmlns:a16="http://schemas.microsoft.com/office/drawing/2014/main" id="{EA7E4ED5-A594-ABE1-5319-A40C9E67A415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622;p23">
                <a:extLst>
                  <a:ext uri="{FF2B5EF4-FFF2-40B4-BE49-F238E27FC236}">
                    <a16:creationId xmlns:a16="http://schemas.microsoft.com/office/drawing/2014/main" id="{D3ADD335-E6F3-05BB-06A2-60D707A7FEDE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623;p23">
                <a:extLst>
                  <a:ext uri="{FF2B5EF4-FFF2-40B4-BE49-F238E27FC236}">
                    <a16:creationId xmlns:a16="http://schemas.microsoft.com/office/drawing/2014/main" id="{94112FE1-592A-CD06-34D9-9BB7199489ED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25;p23">
                <a:extLst>
                  <a:ext uri="{FF2B5EF4-FFF2-40B4-BE49-F238E27FC236}">
                    <a16:creationId xmlns:a16="http://schemas.microsoft.com/office/drawing/2014/main" id="{476D441D-8E52-D26E-CA4D-1FD8A3AFB339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FDAF3189-7E74-6BAA-C550-C29594CB09A5}"/>
                </a:ext>
              </a:extLst>
            </p:cNvPr>
            <p:cNvGrpSpPr/>
            <p:nvPr/>
          </p:nvGrpSpPr>
          <p:grpSpPr>
            <a:xfrm>
              <a:off x="6825758" y="4215274"/>
              <a:ext cx="830700" cy="829619"/>
              <a:chOff x="7055243" y="5225958"/>
              <a:chExt cx="830700" cy="829619"/>
            </a:xfrm>
          </p:grpSpPr>
          <p:sp>
            <p:nvSpPr>
              <p:cNvPr id="242" name="Google Shape;621;p23">
                <a:extLst>
                  <a:ext uri="{FF2B5EF4-FFF2-40B4-BE49-F238E27FC236}">
                    <a16:creationId xmlns:a16="http://schemas.microsoft.com/office/drawing/2014/main" id="{6A77F7D4-22DF-DC8F-20F0-0BC3371F5505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622;p23">
                <a:extLst>
                  <a:ext uri="{FF2B5EF4-FFF2-40B4-BE49-F238E27FC236}">
                    <a16:creationId xmlns:a16="http://schemas.microsoft.com/office/drawing/2014/main" id="{92218756-9467-1ADC-9569-A382F881DCA8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623;p23">
                <a:extLst>
                  <a:ext uri="{FF2B5EF4-FFF2-40B4-BE49-F238E27FC236}">
                    <a16:creationId xmlns:a16="http://schemas.microsoft.com/office/drawing/2014/main" id="{DCEF27DD-BD0B-EEB1-FCF9-6E4F67675C50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25;p23">
                <a:extLst>
                  <a:ext uri="{FF2B5EF4-FFF2-40B4-BE49-F238E27FC236}">
                    <a16:creationId xmlns:a16="http://schemas.microsoft.com/office/drawing/2014/main" id="{F4711186-24E1-348D-9E8C-F08C6B0573B7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477F03A-7FF2-5D2A-B4CF-77847E19D599}"/>
                </a:ext>
              </a:extLst>
            </p:cNvPr>
            <p:cNvGrpSpPr/>
            <p:nvPr/>
          </p:nvGrpSpPr>
          <p:grpSpPr>
            <a:xfrm>
              <a:off x="7821620" y="4215255"/>
              <a:ext cx="830700" cy="829619"/>
              <a:chOff x="5437176" y="5240834"/>
              <a:chExt cx="830700" cy="829619"/>
            </a:xfrm>
          </p:grpSpPr>
          <p:sp>
            <p:nvSpPr>
              <p:cNvPr id="250" name="Google Shape;621;p23">
                <a:extLst>
                  <a:ext uri="{FF2B5EF4-FFF2-40B4-BE49-F238E27FC236}">
                    <a16:creationId xmlns:a16="http://schemas.microsoft.com/office/drawing/2014/main" id="{E8720596-0783-D8D3-D050-ADBC511DC749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622;p23">
                <a:extLst>
                  <a:ext uri="{FF2B5EF4-FFF2-40B4-BE49-F238E27FC236}">
                    <a16:creationId xmlns:a16="http://schemas.microsoft.com/office/drawing/2014/main" id="{29037255-6547-AAE8-9A6F-A0C95C3EB293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623;p23">
                <a:extLst>
                  <a:ext uri="{FF2B5EF4-FFF2-40B4-BE49-F238E27FC236}">
                    <a16:creationId xmlns:a16="http://schemas.microsoft.com/office/drawing/2014/main" id="{38AD64B8-A118-FD64-1180-F5ED697F37D5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25;p23">
                <a:extLst>
                  <a:ext uri="{FF2B5EF4-FFF2-40B4-BE49-F238E27FC236}">
                    <a16:creationId xmlns:a16="http://schemas.microsoft.com/office/drawing/2014/main" id="{754EB64F-9335-5772-00E2-D79933D59146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66EAE8DB-9D5C-D67F-DF5D-E2C20A705537}"/>
                </a:ext>
              </a:extLst>
            </p:cNvPr>
            <p:cNvGrpSpPr/>
            <p:nvPr/>
          </p:nvGrpSpPr>
          <p:grpSpPr>
            <a:xfrm>
              <a:off x="8846934" y="4207999"/>
              <a:ext cx="830700" cy="829619"/>
              <a:chOff x="5437176" y="5240834"/>
              <a:chExt cx="830700" cy="829619"/>
            </a:xfrm>
          </p:grpSpPr>
          <p:sp>
            <p:nvSpPr>
              <p:cNvPr id="255" name="Google Shape;621;p23">
                <a:extLst>
                  <a:ext uri="{FF2B5EF4-FFF2-40B4-BE49-F238E27FC236}">
                    <a16:creationId xmlns:a16="http://schemas.microsoft.com/office/drawing/2014/main" id="{240C27B8-1D6C-4134-F2F7-0F2A6361BCF5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622;p23">
                <a:extLst>
                  <a:ext uri="{FF2B5EF4-FFF2-40B4-BE49-F238E27FC236}">
                    <a16:creationId xmlns:a16="http://schemas.microsoft.com/office/drawing/2014/main" id="{50BFC5E9-E545-E4C7-21FF-343C62662C7B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623;p23">
                <a:extLst>
                  <a:ext uri="{FF2B5EF4-FFF2-40B4-BE49-F238E27FC236}">
                    <a16:creationId xmlns:a16="http://schemas.microsoft.com/office/drawing/2014/main" id="{166FB7E9-B183-B52F-888F-E4C572EDB9F5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25;p23">
                <a:extLst>
                  <a:ext uri="{FF2B5EF4-FFF2-40B4-BE49-F238E27FC236}">
                    <a16:creationId xmlns:a16="http://schemas.microsoft.com/office/drawing/2014/main" id="{6B4C7D25-2869-9C4A-9217-EA697FDE391D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FAA6C751-B694-1FC4-2288-5E218FB88458}"/>
                </a:ext>
              </a:extLst>
            </p:cNvPr>
            <p:cNvGrpSpPr/>
            <p:nvPr/>
          </p:nvGrpSpPr>
          <p:grpSpPr>
            <a:xfrm>
              <a:off x="9872261" y="4207962"/>
              <a:ext cx="830700" cy="829619"/>
              <a:chOff x="5437176" y="5240834"/>
              <a:chExt cx="830700" cy="829619"/>
            </a:xfrm>
          </p:grpSpPr>
          <p:sp>
            <p:nvSpPr>
              <p:cNvPr id="260" name="Google Shape;621;p23">
                <a:extLst>
                  <a:ext uri="{FF2B5EF4-FFF2-40B4-BE49-F238E27FC236}">
                    <a16:creationId xmlns:a16="http://schemas.microsoft.com/office/drawing/2014/main" id="{D48BA9F1-BC4C-F852-8655-6F8B4A2A97CB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622;p23">
                <a:extLst>
                  <a:ext uri="{FF2B5EF4-FFF2-40B4-BE49-F238E27FC236}">
                    <a16:creationId xmlns:a16="http://schemas.microsoft.com/office/drawing/2014/main" id="{2815562C-64F6-743B-8447-24D0DE720CC9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623;p23">
                <a:extLst>
                  <a:ext uri="{FF2B5EF4-FFF2-40B4-BE49-F238E27FC236}">
                    <a16:creationId xmlns:a16="http://schemas.microsoft.com/office/drawing/2014/main" id="{65D4E7C7-2025-78F8-EA4D-CB8A71A2BE72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25;p23">
                <a:extLst>
                  <a:ext uri="{FF2B5EF4-FFF2-40B4-BE49-F238E27FC236}">
                    <a16:creationId xmlns:a16="http://schemas.microsoft.com/office/drawing/2014/main" id="{559EF3DC-15B2-D565-2C4D-85CEE34C1B66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94;p15">
              <a:extLst>
                <a:ext uri="{FF2B5EF4-FFF2-40B4-BE49-F238E27FC236}">
                  <a16:creationId xmlns:a16="http://schemas.microsoft.com/office/drawing/2014/main" id="{53303003-9261-53BC-6492-0749BF79CADC}"/>
                </a:ext>
              </a:extLst>
            </p:cNvPr>
            <p:cNvSpPr/>
            <p:nvPr/>
          </p:nvSpPr>
          <p:spPr>
            <a:xfrm rot="16200000">
              <a:off x="4869296" y="3261271"/>
              <a:ext cx="2798195" cy="768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265" name="Google Shape;94;p15">
              <a:extLst>
                <a:ext uri="{FF2B5EF4-FFF2-40B4-BE49-F238E27FC236}">
                  <a16:creationId xmlns:a16="http://schemas.microsoft.com/office/drawing/2014/main" id="{91B10389-0A7F-2FBB-34A9-FE0910275241}"/>
                </a:ext>
              </a:extLst>
            </p:cNvPr>
            <p:cNvSpPr/>
            <p:nvPr/>
          </p:nvSpPr>
          <p:spPr>
            <a:xfrm rot="16200000">
              <a:off x="9889448" y="3261271"/>
              <a:ext cx="2798194" cy="768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</p:grpSp>
      <p:pic>
        <p:nvPicPr>
          <p:cNvPr id="281" name="Picture 280" descr="Chart, bar chart&#10;&#10;Description automatically generated">
            <a:extLst>
              <a:ext uri="{FF2B5EF4-FFF2-40B4-BE49-F238E27FC236}">
                <a16:creationId xmlns:a16="http://schemas.microsoft.com/office/drawing/2014/main" id="{11B90404-891D-2074-931F-F2CD1478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24" y="1519918"/>
            <a:ext cx="6896552" cy="41379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4D94A7-5A3C-ABAA-C320-255DC50153D4}"/>
              </a:ext>
            </a:extLst>
          </p:cNvPr>
          <p:cNvCxnSpPr>
            <a:cxnSpLocks/>
          </p:cNvCxnSpPr>
          <p:nvPr/>
        </p:nvCxnSpPr>
        <p:spPr>
          <a:xfrm>
            <a:off x="4543424" y="2343184"/>
            <a:ext cx="0" cy="1893117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80CA0E-E860-24FC-51C6-EA5BBFE7892C}"/>
              </a:ext>
            </a:extLst>
          </p:cNvPr>
          <p:cNvSpPr txBox="1"/>
          <p:nvPr/>
        </p:nvSpPr>
        <p:spPr>
          <a:xfrm>
            <a:off x="4587614" y="2880877"/>
            <a:ext cx="156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1000x</a:t>
            </a:r>
          </a:p>
        </p:txBody>
      </p:sp>
    </p:spTree>
    <p:extLst>
      <p:ext uri="{BB962C8B-B14F-4D97-AF65-F5344CB8AC3E}">
        <p14:creationId xmlns:p14="http://schemas.microsoft.com/office/powerpoint/2010/main" val="9381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6013-7CA6-90FB-E3BD-6BA9C4C3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4B77-954D-CB75-0365-3B1E49A6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C25C0-1D1C-0602-85A2-B9EA5C103AAC}"/>
              </a:ext>
            </a:extLst>
          </p:cNvPr>
          <p:cNvSpPr/>
          <p:nvPr/>
        </p:nvSpPr>
        <p:spPr>
          <a:xfrm>
            <a:off x="8151222" y="1059806"/>
            <a:ext cx="923108" cy="529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4D796-D5E9-0B62-ABE7-F04C4E4D67CD}"/>
              </a:ext>
            </a:extLst>
          </p:cNvPr>
          <p:cNvSpPr txBox="1"/>
          <p:nvPr/>
        </p:nvSpPr>
        <p:spPr>
          <a:xfrm>
            <a:off x="7441473" y="386585"/>
            <a:ext cx="234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range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445914-B8C5-5A85-F307-86C651E361D0}"/>
              </a:ext>
            </a:extLst>
          </p:cNvPr>
          <p:cNvSpPr/>
          <p:nvPr/>
        </p:nvSpPr>
        <p:spPr>
          <a:xfrm>
            <a:off x="8151222" y="1561070"/>
            <a:ext cx="923108" cy="61520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CD91E-E698-C47E-A73B-0B0DBFC0E294}"/>
              </a:ext>
            </a:extLst>
          </p:cNvPr>
          <p:cNvSpPr/>
          <p:nvPr/>
        </p:nvSpPr>
        <p:spPr>
          <a:xfrm>
            <a:off x="8147290" y="4601395"/>
            <a:ext cx="923108" cy="1142236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3D6543-AB02-04DE-AB26-3A6DBF500B77}"/>
              </a:ext>
            </a:extLst>
          </p:cNvPr>
          <p:cNvSpPr/>
          <p:nvPr/>
        </p:nvSpPr>
        <p:spPr>
          <a:xfrm>
            <a:off x="8147290" y="2932138"/>
            <a:ext cx="923108" cy="993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9E546-6A6A-6B74-824D-27956693247E}"/>
              </a:ext>
            </a:extLst>
          </p:cNvPr>
          <p:cNvCxnSpPr>
            <a:cxnSpLocks/>
          </p:cNvCxnSpPr>
          <p:nvPr/>
        </p:nvCxnSpPr>
        <p:spPr>
          <a:xfrm flipV="1">
            <a:off x="4450080" y="1561070"/>
            <a:ext cx="3705074" cy="581239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20F53B-38A7-C47D-C66E-51C7F71DE069}"/>
              </a:ext>
            </a:extLst>
          </p:cNvPr>
          <p:cNvCxnSpPr>
            <a:cxnSpLocks/>
          </p:cNvCxnSpPr>
          <p:nvPr/>
        </p:nvCxnSpPr>
        <p:spPr>
          <a:xfrm flipV="1">
            <a:off x="4496899" y="2176274"/>
            <a:ext cx="3658255" cy="63505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229F8-69CD-D109-4D9A-34BD46C2C06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496899" y="3054213"/>
            <a:ext cx="3654323" cy="1547182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F185CD-505A-3405-30ED-4B8A1B868CC4}"/>
              </a:ext>
            </a:extLst>
          </p:cNvPr>
          <p:cNvCxnSpPr>
            <a:cxnSpLocks/>
          </p:cNvCxnSpPr>
          <p:nvPr/>
        </p:nvCxnSpPr>
        <p:spPr>
          <a:xfrm>
            <a:off x="4423954" y="3152503"/>
            <a:ext cx="3727268" cy="2591128"/>
          </a:xfrm>
          <a:prstGeom prst="line">
            <a:avLst/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D3230F-8B40-9F8B-A2AC-E2FD2400884C}"/>
              </a:ext>
            </a:extLst>
          </p:cNvPr>
          <p:cNvCxnSpPr>
            <a:cxnSpLocks/>
          </p:cNvCxnSpPr>
          <p:nvPr/>
        </p:nvCxnSpPr>
        <p:spPr>
          <a:xfrm flipV="1">
            <a:off x="4658802" y="2932138"/>
            <a:ext cx="3492420" cy="228446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97BE14-C225-7818-C30D-352DA831A36B}"/>
              </a:ext>
            </a:extLst>
          </p:cNvPr>
          <p:cNvCxnSpPr>
            <a:cxnSpLocks/>
          </p:cNvCxnSpPr>
          <p:nvPr/>
        </p:nvCxnSpPr>
        <p:spPr>
          <a:xfrm flipV="1">
            <a:off x="4702756" y="3925861"/>
            <a:ext cx="3448466" cy="15060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8C81D-DFB3-D8B6-91BA-138F5CE5796C}"/>
              </a:ext>
            </a:extLst>
          </p:cNvPr>
          <p:cNvGrpSpPr/>
          <p:nvPr/>
        </p:nvGrpSpPr>
        <p:grpSpPr>
          <a:xfrm>
            <a:off x="1920240" y="1088774"/>
            <a:ext cx="2638696" cy="2678933"/>
            <a:chOff x="1920240" y="1088774"/>
            <a:chExt cx="2638696" cy="26789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538090-0DB5-2773-D3B2-D56DF49858C7}"/>
                </a:ext>
              </a:extLst>
            </p:cNvPr>
            <p:cNvGrpSpPr/>
            <p:nvPr/>
          </p:nvGrpSpPr>
          <p:grpSpPr>
            <a:xfrm>
              <a:off x="1920240" y="1555730"/>
              <a:ext cx="2638696" cy="2211977"/>
              <a:chOff x="1920240" y="1555730"/>
              <a:chExt cx="2638696" cy="2211977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5F89EDB7-859A-AF40-6EC4-057D704463D3}"/>
                  </a:ext>
                </a:extLst>
              </p:cNvPr>
              <p:cNvSpPr/>
              <p:nvPr/>
            </p:nvSpPr>
            <p:spPr>
              <a:xfrm rot="1040205">
                <a:off x="1920240" y="1555730"/>
                <a:ext cx="2638696" cy="2211977"/>
              </a:xfrm>
              <a:prstGeom prst="cloud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6B00AD2-40D9-560D-6FAD-22B2B3292C1D}"/>
                  </a:ext>
                </a:extLst>
              </p:cNvPr>
              <p:cNvSpPr/>
              <p:nvPr/>
            </p:nvSpPr>
            <p:spPr>
              <a:xfrm>
                <a:off x="3555855" y="2715329"/>
                <a:ext cx="593650" cy="593650"/>
              </a:xfrm>
              <a:prstGeom prst="ellips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53C881-8E22-17F4-376E-F6D1E998A6DF}"/>
                </a:ext>
              </a:extLst>
            </p:cNvPr>
            <p:cNvSpPr txBox="1"/>
            <p:nvPr/>
          </p:nvSpPr>
          <p:spPr>
            <a:xfrm>
              <a:off x="2065404" y="1934696"/>
              <a:ext cx="23426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5">
                      <a:lumMod val="50000"/>
                    </a:schemeClr>
                  </a:solidFill>
                </a:rPr>
                <a:t>onMiss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()</a:t>
              </a:r>
            </a:p>
            <a:p>
              <a:pPr algn="ctr"/>
              <a:r>
                <a:rPr lang="en-US" sz="2400" dirty="0" err="1">
                  <a:solidFill>
                    <a:schemeClr val="accent5">
                      <a:lumMod val="50000"/>
                    </a:schemeClr>
                  </a:solidFill>
                </a:rPr>
                <a:t>onEviction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()</a:t>
              </a:r>
            </a:p>
            <a:p>
              <a:pPr algn="ctr"/>
              <a:r>
                <a:rPr lang="en-US" sz="2400" dirty="0" err="1">
                  <a:solidFill>
                    <a:schemeClr val="accent5">
                      <a:lumMod val="50000"/>
                    </a:schemeClr>
                  </a:solidFill>
                </a:rPr>
                <a:t>onWriteback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524BC1-B41E-57ED-C21F-F3E0FD3358DE}"/>
                </a:ext>
              </a:extLst>
            </p:cNvPr>
            <p:cNvSpPr txBox="1"/>
            <p:nvPr/>
          </p:nvSpPr>
          <p:spPr>
            <a:xfrm>
              <a:off x="2071030" y="1088774"/>
              <a:ext cx="234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rgbClr val="2F528F"/>
                  </a:solidFill>
                </a:rPr>
                <a:t>MorphA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93C0709-4BF1-07AC-B432-F535E3169FE0}"/>
              </a:ext>
            </a:extLst>
          </p:cNvPr>
          <p:cNvSpPr txBox="1"/>
          <p:nvPr/>
        </p:nvSpPr>
        <p:spPr>
          <a:xfrm rot="21117929">
            <a:off x="4182293" y="1274298"/>
            <a:ext cx="44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F528F"/>
                </a:solidFill>
              </a:rPr>
              <a:t>register(</a:t>
            </a:r>
            <a:r>
              <a:rPr lang="en-US" sz="2400" dirty="0" err="1">
                <a:solidFill>
                  <a:srgbClr val="2F528F"/>
                </a:solidFill>
              </a:rPr>
              <a:t>MorphA</a:t>
            </a:r>
            <a:r>
              <a:rPr lang="en-US" sz="2400" dirty="0">
                <a:solidFill>
                  <a:srgbClr val="2F528F"/>
                </a:solidFill>
              </a:rPr>
              <a:t>, L2, 4 MB)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A3A54-E209-E0B0-CE5F-17891042F308}"/>
              </a:ext>
            </a:extLst>
          </p:cNvPr>
          <p:cNvSpPr txBox="1"/>
          <p:nvPr/>
        </p:nvSpPr>
        <p:spPr>
          <a:xfrm rot="1405896">
            <a:off x="4130683" y="3245135"/>
            <a:ext cx="44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F528F"/>
                </a:solidFill>
              </a:rPr>
              <a:t>register(</a:t>
            </a:r>
            <a:r>
              <a:rPr lang="en-US" sz="2400" dirty="0" err="1">
                <a:solidFill>
                  <a:srgbClr val="2F528F"/>
                </a:solidFill>
              </a:rPr>
              <a:t>MorphA</a:t>
            </a:r>
            <a:r>
              <a:rPr lang="en-US" sz="2400" dirty="0">
                <a:solidFill>
                  <a:srgbClr val="2F528F"/>
                </a:solidFill>
              </a:rPr>
              <a:t>, LLC, 8 MB)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2B7A7-397E-22F0-C6EF-1C46B679D61C}"/>
              </a:ext>
            </a:extLst>
          </p:cNvPr>
          <p:cNvSpPr txBox="1"/>
          <p:nvPr/>
        </p:nvSpPr>
        <p:spPr>
          <a:xfrm rot="20209405">
            <a:off x="4182292" y="4736351"/>
            <a:ext cx="441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register(</a:t>
            </a:r>
            <a:r>
              <a:rPr lang="en-US" sz="2400" dirty="0" err="1">
                <a:solidFill>
                  <a:srgbClr val="C00000"/>
                </a:solidFill>
              </a:rPr>
              <a:t>MorphB</a:t>
            </a:r>
            <a:r>
              <a:rPr lang="en-US" sz="2400" dirty="0">
                <a:solidFill>
                  <a:srgbClr val="C00000"/>
                </a:solidFill>
              </a:rPr>
              <a:t>, L2, 6 MB)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EE6BD5-D287-F2E6-6C43-03E63A4CF4C1}"/>
              </a:ext>
            </a:extLst>
          </p:cNvPr>
          <p:cNvGrpSpPr/>
          <p:nvPr/>
        </p:nvGrpSpPr>
        <p:grpSpPr>
          <a:xfrm>
            <a:off x="2020852" y="4002056"/>
            <a:ext cx="2638696" cy="2686556"/>
            <a:chOff x="2020852" y="4002056"/>
            <a:chExt cx="2638696" cy="2686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FB8A5C-94DA-0164-D764-34208F7A4560}"/>
                </a:ext>
              </a:extLst>
            </p:cNvPr>
            <p:cNvGrpSpPr/>
            <p:nvPr/>
          </p:nvGrpSpPr>
          <p:grpSpPr>
            <a:xfrm>
              <a:off x="2020852" y="4476635"/>
              <a:ext cx="2638696" cy="2211977"/>
              <a:chOff x="2020852" y="4476635"/>
              <a:chExt cx="2638696" cy="2211977"/>
            </a:xfrm>
          </p:grpSpPr>
          <p:sp>
            <p:nvSpPr>
              <p:cNvPr id="7" name="Cloud 6">
                <a:extLst>
                  <a:ext uri="{FF2B5EF4-FFF2-40B4-BE49-F238E27FC236}">
                    <a16:creationId xmlns:a16="http://schemas.microsoft.com/office/drawing/2014/main" id="{F221447A-C34A-4807-0A82-6D7F9AE57F44}"/>
                  </a:ext>
                </a:extLst>
              </p:cNvPr>
              <p:cNvSpPr/>
              <p:nvPr/>
            </p:nvSpPr>
            <p:spPr>
              <a:xfrm rot="1040205">
                <a:off x="2020852" y="4476635"/>
                <a:ext cx="2638696" cy="2211977"/>
              </a:xfrm>
              <a:prstGeom prst="cloud">
                <a:avLst/>
              </a:prstGeom>
              <a:solidFill>
                <a:schemeClr val="bg2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F43B3C-98FF-A81B-CA81-A32AE7876FE6}"/>
                  </a:ext>
                </a:extLst>
              </p:cNvPr>
              <p:cNvSpPr/>
              <p:nvPr/>
            </p:nvSpPr>
            <p:spPr>
              <a:xfrm>
                <a:off x="3661468" y="5642728"/>
                <a:ext cx="593650" cy="593650"/>
              </a:xfrm>
              <a:prstGeom prst="ellipse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BA03C9-301C-0152-8591-55192B9E93FF}"/>
                </a:ext>
              </a:extLst>
            </p:cNvPr>
            <p:cNvSpPr txBox="1"/>
            <p:nvPr/>
          </p:nvSpPr>
          <p:spPr>
            <a:xfrm>
              <a:off x="2155611" y="4002056"/>
              <a:ext cx="234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rgbClr val="C00000"/>
                  </a:solidFill>
                </a:rPr>
                <a:t>MorphB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5A5AC4-C2A3-A2C7-6971-DD86EF059091}"/>
                </a:ext>
              </a:extLst>
            </p:cNvPr>
            <p:cNvSpPr txBox="1"/>
            <p:nvPr/>
          </p:nvSpPr>
          <p:spPr>
            <a:xfrm>
              <a:off x="2176796" y="4813086"/>
              <a:ext cx="23426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C00000"/>
                  </a:solidFill>
                </a:rPr>
                <a:t>onMiss</a:t>
              </a:r>
              <a:r>
                <a:rPr lang="en-US" sz="2400" dirty="0">
                  <a:solidFill>
                    <a:srgbClr val="C00000"/>
                  </a:solidFill>
                </a:rPr>
                <a:t>()</a:t>
              </a:r>
            </a:p>
            <a:p>
              <a:pPr algn="ctr"/>
              <a:r>
                <a:rPr lang="en-US" sz="2400" dirty="0" err="1">
                  <a:solidFill>
                    <a:srgbClr val="C00000"/>
                  </a:solidFill>
                </a:rPr>
                <a:t>onEviction</a:t>
              </a:r>
              <a:r>
                <a:rPr lang="en-US" sz="2400" dirty="0">
                  <a:solidFill>
                    <a:srgbClr val="C00000"/>
                  </a:solidFill>
                </a:rPr>
                <a:t>()</a:t>
              </a:r>
            </a:p>
            <a:p>
              <a:pPr algn="ctr"/>
              <a:r>
                <a:rPr lang="en-US" sz="2400" dirty="0" err="1">
                  <a:solidFill>
                    <a:srgbClr val="C00000"/>
                  </a:solidFill>
                </a:rPr>
                <a:t>onWriteback</a:t>
              </a:r>
              <a:r>
                <a:rPr lang="en-US" sz="2400" dirty="0">
                  <a:solidFill>
                    <a:srgbClr val="C00000"/>
                  </a:solidFill>
                </a:rPr>
                <a:t>()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43A340-B286-AD43-9825-369FECB19FE9}"/>
              </a:ext>
            </a:extLst>
          </p:cNvPr>
          <p:cNvSpPr txBox="1"/>
          <p:nvPr/>
        </p:nvSpPr>
        <p:spPr>
          <a:xfrm>
            <a:off x="9033330" y="5981845"/>
            <a:ext cx="125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0x0000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5BB55-6B93-B016-E056-6C17FC6FD752}"/>
              </a:ext>
            </a:extLst>
          </p:cNvPr>
          <p:cNvSpPr txBox="1"/>
          <p:nvPr/>
        </p:nvSpPr>
        <p:spPr>
          <a:xfrm>
            <a:off x="8957792" y="1002196"/>
            <a:ext cx="125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0xFFFF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A1B9E7-E85C-EA06-1D37-2B60C48BBEE1}"/>
              </a:ext>
            </a:extLst>
          </p:cNvPr>
          <p:cNvSpPr/>
          <p:nvPr/>
        </p:nvSpPr>
        <p:spPr>
          <a:xfrm>
            <a:off x="8155154" y="2365923"/>
            <a:ext cx="915244" cy="461666"/>
          </a:xfrm>
          <a:prstGeom prst="rect">
            <a:avLst/>
          </a:prstGeom>
          <a:solidFill>
            <a:srgbClr val="C4A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16C0CA-6FBC-A55F-C4CF-14F4166DBB23}"/>
              </a:ext>
            </a:extLst>
          </p:cNvPr>
          <p:cNvSpPr/>
          <p:nvPr/>
        </p:nvSpPr>
        <p:spPr>
          <a:xfrm>
            <a:off x="8146612" y="4020622"/>
            <a:ext cx="915244" cy="461666"/>
          </a:xfrm>
          <a:prstGeom prst="rect">
            <a:avLst/>
          </a:prstGeom>
          <a:solidFill>
            <a:srgbClr val="C4A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30A7F-E5E7-5535-E930-FA8E86150F9A}"/>
              </a:ext>
            </a:extLst>
          </p:cNvPr>
          <p:cNvSpPr txBox="1"/>
          <p:nvPr/>
        </p:nvSpPr>
        <p:spPr>
          <a:xfrm>
            <a:off x="9835318" y="3054213"/>
            <a:ext cx="1380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4AE5C"/>
                </a:solidFill>
              </a:rPr>
              <a:t>Normal data</a:t>
            </a:r>
            <a:endParaRPr lang="en-US" b="1" dirty="0">
              <a:solidFill>
                <a:srgbClr val="C4AE5C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1CAD1F-9270-505E-56B5-CB2E217AD888}"/>
              </a:ext>
            </a:extLst>
          </p:cNvPr>
          <p:cNvCxnSpPr>
            <a:cxnSpLocks/>
          </p:cNvCxnSpPr>
          <p:nvPr/>
        </p:nvCxnSpPr>
        <p:spPr>
          <a:xfrm flipH="1" flipV="1">
            <a:off x="9220663" y="2622237"/>
            <a:ext cx="714169" cy="488812"/>
          </a:xfrm>
          <a:prstGeom prst="straightConnector1">
            <a:avLst/>
          </a:prstGeom>
          <a:ln w="76200">
            <a:solidFill>
              <a:srgbClr val="C4A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0F147A-0A44-6093-5035-88BA4EBB22FC}"/>
              </a:ext>
            </a:extLst>
          </p:cNvPr>
          <p:cNvCxnSpPr>
            <a:cxnSpLocks/>
          </p:cNvCxnSpPr>
          <p:nvPr/>
        </p:nvCxnSpPr>
        <p:spPr>
          <a:xfrm flipH="1">
            <a:off x="9220663" y="3780601"/>
            <a:ext cx="763596" cy="483065"/>
          </a:xfrm>
          <a:prstGeom prst="straightConnector1">
            <a:avLst/>
          </a:prstGeom>
          <a:ln w="76200">
            <a:solidFill>
              <a:srgbClr val="C4A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53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täkō</a:t>
            </a:r>
            <a:r>
              <a:rPr lang="en-US" sz="6600" dirty="0"/>
              <a:t> Design:</a:t>
            </a:r>
            <a:br>
              <a:rPr lang="en-US" sz="6600" dirty="0"/>
            </a:br>
            <a:r>
              <a:rPr lang="en-US" sz="6600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A1BB7-520B-DE2F-8A67-557C0C7CB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39F3-6A60-4A1F-CACD-D0DF440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ABAA2-52FB-8DD3-8A97-A6A19AB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22</a:t>
            </a:fld>
            <a:endParaRPr lang="en-US"/>
          </a:p>
        </p:txBody>
      </p:sp>
      <p:sp>
        <p:nvSpPr>
          <p:cNvPr id="9" name="Google Shape;536;p23">
            <a:extLst>
              <a:ext uri="{FF2B5EF4-FFF2-40B4-BE49-F238E27FC236}">
                <a16:creationId xmlns:a16="http://schemas.microsoft.com/office/drawing/2014/main" id="{6A8247E1-F5D8-3F7A-DC58-F84365B301CA}"/>
              </a:ext>
            </a:extLst>
          </p:cNvPr>
          <p:cNvSpPr/>
          <p:nvPr/>
        </p:nvSpPr>
        <p:spPr>
          <a:xfrm>
            <a:off x="1335478" y="1504597"/>
            <a:ext cx="4424434" cy="442443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538;p23">
            <a:extLst>
              <a:ext uri="{FF2B5EF4-FFF2-40B4-BE49-F238E27FC236}">
                <a16:creationId xmlns:a16="http://schemas.microsoft.com/office/drawing/2014/main" id="{21FF496F-FE2B-A3A4-B1B6-EFF07082B51C}"/>
              </a:ext>
            </a:extLst>
          </p:cNvPr>
          <p:cNvCxnSpPr/>
          <p:nvPr/>
        </p:nvCxnSpPr>
        <p:spPr>
          <a:xfrm>
            <a:off x="1556700" y="2140609"/>
            <a:ext cx="398315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541;p23">
            <a:extLst>
              <a:ext uri="{FF2B5EF4-FFF2-40B4-BE49-F238E27FC236}">
                <a16:creationId xmlns:a16="http://schemas.microsoft.com/office/drawing/2014/main" id="{8FB3EB5A-7519-BB81-CC65-88A3C9DB8D71}"/>
              </a:ext>
            </a:extLst>
          </p:cNvPr>
          <p:cNvCxnSpPr/>
          <p:nvPr/>
        </p:nvCxnSpPr>
        <p:spPr>
          <a:xfrm>
            <a:off x="1556700" y="3191412"/>
            <a:ext cx="398315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544;p23">
            <a:extLst>
              <a:ext uri="{FF2B5EF4-FFF2-40B4-BE49-F238E27FC236}">
                <a16:creationId xmlns:a16="http://schemas.microsoft.com/office/drawing/2014/main" id="{A4F088CA-B067-ED84-5E0B-204F23DE80D4}"/>
              </a:ext>
            </a:extLst>
          </p:cNvPr>
          <p:cNvCxnSpPr/>
          <p:nvPr/>
        </p:nvCxnSpPr>
        <p:spPr>
          <a:xfrm>
            <a:off x="1556700" y="4242216"/>
            <a:ext cx="398315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547;p23">
            <a:extLst>
              <a:ext uri="{FF2B5EF4-FFF2-40B4-BE49-F238E27FC236}">
                <a16:creationId xmlns:a16="http://schemas.microsoft.com/office/drawing/2014/main" id="{7A6E9AA5-4B43-3F34-ACB2-BAC6050D2A64}"/>
              </a:ext>
            </a:extLst>
          </p:cNvPr>
          <p:cNvCxnSpPr/>
          <p:nvPr/>
        </p:nvCxnSpPr>
        <p:spPr>
          <a:xfrm>
            <a:off x="1556700" y="5293019"/>
            <a:ext cx="398315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550;p23">
            <a:extLst>
              <a:ext uri="{FF2B5EF4-FFF2-40B4-BE49-F238E27FC236}">
                <a16:creationId xmlns:a16="http://schemas.microsoft.com/office/drawing/2014/main" id="{23F8844B-B24F-730C-47F7-014A4F5913AB}"/>
              </a:ext>
            </a:extLst>
          </p:cNvPr>
          <p:cNvCxnSpPr/>
          <p:nvPr/>
        </p:nvCxnSpPr>
        <p:spPr>
          <a:xfrm rot="10800000">
            <a:off x="1972035" y="1725746"/>
            <a:ext cx="0" cy="398206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551;p23">
            <a:extLst>
              <a:ext uri="{FF2B5EF4-FFF2-40B4-BE49-F238E27FC236}">
                <a16:creationId xmlns:a16="http://schemas.microsoft.com/office/drawing/2014/main" id="{1DD3ACB2-AD9A-1F89-EABC-3392DBA0FB7C}"/>
              </a:ext>
            </a:extLst>
          </p:cNvPr>
          <p:cNvCxnSpPr>
            <a:endCxn id="174" idx="0"/>
          </p:cNvCxnSpPr>
          <p:nvPr/>
        </p:nvCxnSpPr>
        <p:spPr>
          <a:xfrm rot="10800000">
            <a:off x="3022838" y="1725819"/>
            <a:ext cx="0" cy="398206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554;p23">
            <a:extLst>
              <a:ext uri="{FF2B5EF4-FFF2-40B4-BE49-F238E27FC236}">
                <a16:creationId xmlns:a16="http://schemas.microsoft.com/office/drawing/2014/main" id="{A4CBBDED-F09E-745E-E246-32D90FDA9A0C}"/>
              </a:ext>
            </a:extLst>
          </p:cNvPr>
          <p:cNvCxnSpPr/>
          <p:nvPr/>
        </p:nvCxnSpPr>
        <p:spPr>
          <a:xfrm rot="10800000">
            <a:off x="4073641" y="1725746"/>
            <a:ext cx="0" cy="398206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557;p23">
            <a:extLst>
              <a:ext uri="{FF2B5EF4-FFF2-40B4-BE49-F238E27FC236}">
                <a16:creationId xmlns:a16="http://schemas.microsoft.com/office/drawing/2014/main" id="{DD27C40A-A87C-4CC0-816E-86671B4ABE29}"/>
              </a:ext>
            </a:extLst>
          </p:cNvPr>
          <p:cNvCxnSpPr/>
          <p:nvPr/>
        </p:nvCxnSpPr>
        <p:spPr>
          <a:xfrm rot="10800000">
            <a:off x="4084331" y="1725746"/>
            <a:ext cx="0" cy="398206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560;p23">
            <a:extLst>
              <a:ext uri="{FF2B5EF4-FFF2-40B4-BE49-F238E27FC236}">
                <a16:creationId xmlns:a16="http://schemas.microsoft.com/office/drawing/2014/main" id="{009DF3C9-C7F9-E275-F3F7-E722520E4DAD}"/>
              </a:ext>
            </a:extLst>
          </p:cNvPr>
          <p:cNvSpPr/>
          <p:nvPr/>
        </p:nvSpPr>
        <p:spPr>
          <a:xfrm>
            <a:off x="2607520" y="1725781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561;p23">
            <a:extLst>
              <a:ext uri="{FF2B5EF4-FFF2-40B4-BE49-F238E27FC236}">
                <a16:creationId xmlns:a16="http://schemas.microsoft.com/office/drawing/2014/main" id="{0201F02D-AD7B-F49D-F6AE-C5132B0A8C27}"/>
              </a:ext>
            </a:extLst>
          </p:cNvPr>
          <p:cNvSpPr/>
          <p:nvPr/>
        </p:nvSpPr>
        <p:spPr>
          <a:xfrm>
            <a:off x="2607490" y="2223675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562;p23">
            <a:extLst>
              <a:ext uri="{FF2B5EF4-FFF2-40B4-BE49-F238E27FC236}">
                <a16:creationId xmlns:a16="http://schemas.microsoft.com/office/drawing/2014/main" id="{11D7B16A-F64F-A8BD-4167-63E73F403CD4}"/>
              </a:ext>
            </a:extLst>
          </p:cNvPr>
          <p:cNvSpPr/>
          <p:nvPr/>
        </p:nvSpPr>
        <p:spPr>
          <a:xfrm>
            <a:off x="2607520" y="2057470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563;p23">
            <a:extLst>
              <a:ext uri="{FF2B5EF4-FFF2-40B4-BE49-F238E27FC236}">
                <a16:creationId xmlns:a16="http://schemas.microsoft.com/office/drawing/2014/main" id="{6D98F206-04EF-E251-CA2B-618DD02BEC6A}"/>
              </a:ext>
            </a:extLst>
          </p:cNvPr>
          <p:cNvSpPr/>
          <p:nvPr/>
        </p:nvSpPr>
        <p:spPr>
          <a:xfrm>
            <a:off x="3028843" y="2057470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553;p23">
            <a:extLst>
              <a:ext uri="{FF2B5EF4-FFF2-40B4-BE49-F238E27FC236}">
                <a16:creationId xmlns:a16="http://schemas.microsoft.com/office/drawing/2014/main" id="{7323B0F1-C57E-F679-71B9-03BFF710F1BB}"/>
              </a:ext>
            </a:extLst>
          </p:cNvPr>
          <p:cNvSpPr/>
          <p:nvPr/>
        </p:nvSpPr>
        <p:spPr>
          <a:xfrm>
            <a:off x="2607503" y="1725818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565;p23">
            <a:extLst>
              <a:ext uri="{FF2B5EF4-FFF2-40B4-BE49-F238E27FC236}">
                <a16:creationId xmlns:a16="http://schemas.microsoft.com/office/drawing/2014/main" id="{E208D1EF-C3AE-8CE0-5223-19DD3DB435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38394" y="1512611"/>
            <a:ext cx="548700" cy="12842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581;p23">
            <a:extLst>
              <a:ext uri="{FF2B5EF4-FFF2-40B4-BE49-F238E27FC236}">
                <a16:creationId xmlns:a16="http://schemas.microsoft.com/office/drawing/2014/main" id="{63C141D2-15FD-8595-AD74-2F6DFA887FCE}"/>
              </a:ext>
            </a:extLst>
          </p:cNvPr>
          <p:cNvCxnSpPr>
            <a:cxnSpLocks/>
          </p:cNvCxnSpPr>
          <p:nvPr/>
        </p:nvCxnSpPr>
        <p:spPr>
          <a:xfrm>
            <a:off x="5539846" y="3606191"/>
            <a:ext cx="558498" cy="23392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C2065FB-6074-7879-04A6-5B830E53B1C3}"/>
              </a:ext>
            </a:extLst>
          </p:cNvPr>
          <p:cNvGrpSpPr/>
          <p:nvPr/>
        </p:nvGrpSpPr>
        <p:grpSpPr>
          <a:xfrm>
            <a:off x="8635795" y="1504603"/>
            <a:ext cx="2220727" cy="4424434"/>
            <a:chOff x="8635795" y="1504603"/>
            <a:chExt cx="2220727" cy="4424434"/>
          </a:xfrm>
        </p:grpSpPr>
        <p:sp>
          <p:nvSpPr>
            <p:cNvPr id="6" name="Google Shape;533;p23">
              <a:extLst>
                <a:ext uri="{FF2B5EF4-FFF2-40B4-BE49-F238E27FC236}">
                  <a16:creationId xmlns:a16="http://schemas.microsoft.com/office/drawing/2014/main" id="{B78381FE-5858-DFD0-11DE-7C9B1685B186}"/>
                </a:ext>
              </a:extLst>
            </p:cNvPr>
            <p:cNvSpPr/>
            <p:nvPr/>
          </p:nvSpPr>
          <p:spPr>
            <a:xfrm>
              <a:off x="8635795" y="1504603"/>
              <a:ext cx="2212217" cy="4424434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4;p23">
              <a:extLst>
                <a:ext uri="{FF2B5EF4-FFF2-40B4-BE49-F238E27FC236}">
                  <a16:creationId xmlns:a16="http://schemas.microsoft.com/office/drawing/2014/main" id="{CBE23383-24EA-406A-E859-51FE1119B36C}"/>
                </a:ext>
              </a:extLst>
            </p:cNvPr>
            <p:cNvSpPr/>
            <p:nvPr/>
          </p:nvSpPr>
          <p:spPr>
            <a:xfrm>
              <a:off x="8741894" y="1615187"/>
              <a:ext cx="663738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5;p23">
              <a:extLst>
                <a:ext uri="{FF2B5EF4-FFF2-40B4-BE49-F238E27FC236}">
                  <a16:creationId xmlns:a16="http://schemas.microsoft.com/office/drawing/2014/main" id="{2A1C79B0-D4CE-F7DF-8C71-891A6E462144}"/>
                </a:ext>
              </a:extLst>
            </p:cNvPr>
            <p:cNvSpPr txBox="1"/>
            <p:nvPr/>
          </p:nvSpPr>
          <p:spPr>
            <a:xfrm rot="16200000">
              <a:off x="8359371" y="2006725"/>
              <a:ext cx="1437796" cy="663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Callback Buffer</a:t>
              </a:r>
              <a:endParaRPr dirty="0"/>
            </a:p>
          </p:txBody>
        </p:sp>
        <p:sp>
          <p:nvSpPr>
            <p:cNvPr id="28" name="Google Shape;582;p23">
              <a:extLst>
                <a:ext uri="{FF2B5EF4-FFF2-40B4-BE49-F238E27FC236}">
                  <a16:creationId xmlns:a16="http://schemas.microsoft.com/office/drawing/2014/main" id="{AFBF6EB4-5D4D-1BC9-AC72-2BC635716606}"/>
                </a:ext>
              </a:extLst>
            </p:cNvPr>
            <p:cNvSpPr/>
            <p:nvPr/>
          </p:nvSpPr>
          <p:spPr>
            <a:xfrm>
              <a:off x="8746406" y="3827425"/>
              <a:ext cx="1990850" cy="199085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583;p23">
              <a:extLst>
                <a:ext uri="{FF2B5EF4-FFF2-40B4-BE49-F238E27FC236}">
                  <a16:creationId xmlns:a16="http://schemas.microsoft.com/office/drawing/2014/main" id="{D2A17510-AD84-0E5D-FEE1-D8F01166A5B0}"/>
                </a:ext>
              </a:extLst>
            </p:cNvPr>
            <p:cNvGrpSpPr/>
            <p:nvPr/>
          </p:nvGrpSpPr>
          <p:grpSpPr>
            <a:xfrm>
              <a:off x="8845955" y="3926942"/>
              <a:ext cx="1792419" cy="1791929"/>
              <a:chOff x="2011680" y="640020"/>
              <a:chExt cx="3292800" cy="3291900"/>
            </a:xfrm>
          </p:grpSpPr>
          <p:cxnSp>
            <p:nvCxnSpPr>
              <p:cNvPr id="163" name="Google Shape;584;p23">
                <a:extLst>
                  <a:ext uri="{FF2B5EF4-FFF2-40B4-BE49-F238E27FC236}">
                    <a16:creationId xmlns:a16="http://schemas.microsoft.com/office/drawing/2014/main" id="{6F5A7380-4D1E-41F7-4F06-30140584A040}"/>
                  </a:ext>
                </a:extLst>
              </p:cNvPr>
              <p:cNvCxnSpPr>
                <a:stCxn id="159" idx="1"/>
                <a:endCxn id="162" idx="3"/>
              </p:cNvCxnSpPr>
              <p:nvPr/>
            </p:nvCxnSpPr>
            <p:spPr>
              <a:xfrm>
                <a:off x="2011680" y="98298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587;p23">
                <a:extLst>
                  <a:ext uri="{FF2B5EF4-FFF2-40B4-BE49-F238E27FC236}">
                    <a16:creationId xmlns:a16="http://schemas.microsoft.com/office/drawing/2014/main" id="{EF85C6FE-A7EA-A009-D982-0D039DEC21F9}"/>
                  </a:ext>
                </a:extLst>
              </p:cNvPr>
              <p:cNvCxnSpPr>
                <a:stCxn id="147" idx="1"/>
                <a:endCxn id="150" idx="3"/>
              </p:cNvCxnSpPr>
              <p:nvPr/>
            </p:nvCxnSpPr>
            <p:spPr>
              <a:xfrm>
                <a:off x="2011680" y="185166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590;p23">
                <a:extLst>
                  <a:ext uri="{FF2B5EF4-FFF2-40B4-BE49-F238E27FC236}">
                    <a16:creationId xmlns:a16="http://schemas.microsoft.com/office/drawing/2014/main" id="{657BFFDC-A7D8-46BB-EB4B-53CF34CDDBE8}"/>
                  </a:ext>
                </a:extLst>
              </p:cNvPr>
              <p:cNvCxnSpPr>
                <a:stCxn id="151" idx="1"/>
                <a:endCxn id="154" idx="3"/>
              </p:cNvCxnSpPr>
              <p:nvPr/>
            </p:nvCxnSpPr>
            <p:spPr>
              <a:xfrm>
                <a:off x="2011680" y="272034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593;p23">
                <a:extLst>
                  <a:ext uri="{FF2B5EF4-FFF2-40B4-BE49-F238E27FC236}">
                    <a16:creationId xmlns:a16="http://schemas.microsoft.com/office/drawing/2014/main" id="{FBC40CBB-2EE6-FF4D-3C9D-A6172464C91D}"/>
                  </a:ext>
                </a:extLst>
              </p:cNvPr>
              <p:cNvCxnSpPr>
                <a:stCxn id="155" idx="1"/>
                <a:endCxn id="158" idx="3"/>
              </p:cNvCxnSpPr>
              <p:nvPr/>
            </p:nvCxnSpPr>
            <p:spPr>
              <a:xfrm>
                <a:off x="2011680" y="358902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596;p23">
                <a:extLst>
                  <a:ext uri="{FF2B5EF4-FFF2-40B4-BE49-F238E27FC236}">
                    <a16:creationId xmlns:a16="http://schemas.microsoft.com/office/drawing/2014/main" id="{6B6C4230-C6C2-A0AE-9493-05EF07349E54}"/>
                  </a:ext>
                </a:extLst>
              </p:cNvPr>
              <p:cNvCxnSpPr>
                <a:stCxn id="155" idx="2"/>
                <a:endCxn id="159" idx="0"/>
              </p:cNvCxnSpPr>
              <p:nvPr/>
            </p:nvCxnSpPr>
            <p:spPr>
              <a:xfrm rot="10800000">
                <a:off x="235503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597;p23">
                <a:extLst>
                  <a:ext uri="{FF2B5EF4-FFF2-40B4-BE49-F238E27FC236}">
                    <a16:creationId xmlns:a16="http://schemas.microsoft.com/office/drawing/2014/main" id="{606A1A4B-CC93-38E5-68DB-E797C6D4ED6A}"/>
                  </a:ext>
                </a:extLst>
              </p:cNvPr>
              <p:cNvCxnSpPr>
                <a:stCxn id="156" idx="2"/>
                <a:endCxn id="160" idx="0"/>
              </p:cNvCxnSpPr>
              <p:nvPr/>
            </p:nvCxnSpPr>
            <p:spPr>
              <a:xfrm rot="10800000">
                <a:off x="322371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600;p23">
                <a:extLst>
                  <a:ext uri="{FF2B5EF4-FFF2-40B4-BE49-F238E27FC236}">
                    <a16:creationId xmlns:a16="http://schemas.microsoft.com/office/drawing/2014/main" id="{B1057329-B3C5-AFD7-EC0A-E31D7498B158}"/>
                  </a:ext>
                </a:extLst>
              </p:cNvPr>
              <p:cNvCxnSpPr>
                <a:stCxn id="157" idx="2"/>
                <a:endCxn id="161" idx="0"/>
              </p:cNvCxnSpPr>
              <p:nvPr/>
            </p:nvCxnSpPr>
            <p:spPr>
              <a:xfrm rot="10800000">
                <a:off x="409239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603;p23">
                <a:extLst>
                  <a:ext uri="{FF2B5EF4-FFF2-40B4-BE49-F238E27FC236}">
                    <a16:creationId xmlns:a16="http://schemas.microsoft.com/office/drawing/2014/main" id="{005DD68B-8796-B36D-158B-F74049B318C2}"/>
                  </a:ext>
                </a:extLst>
              </p:cNvPr>
              <p:cNvCxnSpPr>
                <a:stCxn id="158" idx="2"/>
                <a:endCxn id="162" idx="0"/>
              </p:cNvCxnSpPr>
              <p:nvPr/>
            </p:nvCxnSpPr>
            <p:spPr>
              <a:xfrm rot="10800000">
                <a:off x="496107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604;p23">
              <a:extLst>
                <a:ext uri="{FF2B5EF4-FFF2-40B4-BE49-F238E27FC236}">
                  <a16:creationId xmlns:a16="http://schemas.microsoft.com/office/drawing/2014/main" id="{085127EC-88FD-F195-0D91-881DBE57EB69}"/>
                </a:ext>
              </a:extLst>
            </p:cNvPr>
            <p:cNvGrpSpPr/>
            <p:nvPr/>
          </p:nvGrpSpPr>
          <p:grpSpPr>
            <a:xfrm>
              <a:off x="8845955" y="3926975"/>
              <a:ext cx="1792386" cy="373312"/>
              <a:chOff x="2011680" y="640080"/>
              <a:chExt cx="3292740" cy="685800"/>
            </a:xfrm>
          </p:grpSpPr>
          <p:sp>
            <p:nvSpPr>
              <p:cNvPr id="159" name="Google Shape;585;p23">
                <a:extLst>
                  <a:ext uri="{FF2B5EF4-FFF2-40B4-BE49-F238E27FC236}">
                    <a16:creationId xmlns:a16="http://schemas.microsoft.com/office/drawing/2014/main" id="{AA14B784-6868-7A02-7E5E-5AB892B907D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99;p23">
                <a:extLst>
                  <a:ext uri="{FF2B5EF4-FFF2-40B4-BE49-F238E27FC236}">
                    <a16:creationId xmlns:a16="http://schemas.microsoft.com/office/drawing/2014/main" id="{3CD57D4C-4E7D-A894-F721-EFD27F8F2EB3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02;p23">
                <a:extLst>
                  <a:ext uri="{FF2B5EF4-FFF2-40B4-BE49-F238E27FC236}">
                    <a16:creationId xmlns:a16="http://schemas.microsoft.com/office/drawing/2014/main" id="{6929C8D0-8CEE-B5AE-2CBE-FA0B8115192B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86;p23">
                <a:extLst>
                  <a:ext uri="{FF2B5EF4-FFF2-40B4-BE49-F238E27FC236}">
                    <a16:creationId xmlns:a16="http://schemas.microsoft.com/office/drawing/2014/main" id="{6D0FDC7C-51FF-0D67-0B5A-739A8A131B5E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605;p23">
              <a:extLst>
                <a:ext uri="{FF2B5EF4-FFF2-40B4-BE49-F238E27FC236}">
                  <a16:creationId xmlns:a16="http://schemas.microsoft.com/office/drawing/2014/main" id="{6347BBAA-11FF-6E33-78CB-2A25892A7900}"/>
                </a:ext>
              </a:extLst>
            </p:cNvPr>
            <p:cNvGrpSpPr/>
            <p:nvPr/>
          </p:nvGrpSpPr>
          <p:grpSpPr>
            <a:xfrm>
              <a:off x="8845955" y="5345559"/>
              <a:ext cx="1792386" cy="373312"/>
              <a:chOff x="2011680" y="640080"/>
              <a:chExt cx="3292740" cy="685800"/>
            </a:xfrm>
          </p:grpSpPr>
          <p:sp>
            <p:nvSpPr>
              <p:cNvPr id="155" name="Google Shape;594;p23">
                <a:extLst>
                  <a:ext uri="{FF2B5EF4-FFF2-40B4-BE49-F238E27FC236}">
                    <a16:creationId xmlns:a16="http://schemas.microsoft.com/office/drawing/2014/main" id="{7A78E31E-A718-A031-C5AE-715C0A2ADE4C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8;p23">
                <a:extLst>
                  <a:ext uri="{FF2B5EF4-FFF2-40B4-BE49-F238E27FC236}">
                    <a16:creationId xmlns:a16="http://schemas.microsoft.com/office/drawing/2014/main" id="{36B281A9-9881-AEEF-E2CB-9FF2922D7BDA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1;p23">
                <a:extLst>
                  <a:ext uri="{FF2B5EF4-FFF2-40B4-BE49-F238E27FC236}">
                    <a16:creationId xmlns:a16="http://schemas.microsoft.com/office/drawing/2014/main" id="{634A8592-605A-B19C-9158-5F4111CBD892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95;p23">
                <a:extLst>
                  <a:ext uri="{FF2B5EF4-FFF2-40B4-BE49-F238E27FC236}">
                    <a16:creationId xmlns:a16="http://schemas.microsoft.com/office/drawing/2014/main" id="{95756789-4FE7-8D89-2C9B-2B890711C836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06;p23">
              <a:extLst>
                <a:ext uri="{FF2B5EF4-FFF2-40B4-BE49-F238E27FC236}">
                  <a16:creationId xmlns:a16="http://schemas.microsoft.com/office/drawing/2014/main" id="{872ECC1D-8D10-40F6-D815-F76AAA3F0BEC}"/>
                </a:ext>
              </a:extLst>
            </p:cNvPr>
            <p:cNvGrpSpPr/>
            <p:nvPr/>
          </p:nvGrpSpPr>
          <p:grpSpPr>
            <a:xfrm>
              <a:off x="8845955" y="4872698"/>
              <a:ext cx="1792386" cy="373312"/>
              <a:chOff x="2011680" y="640080"/>
              <a:chExt cx="3292740" cy="685800"/>
            </a:xfrm>
          </p:grpSpPr>
          <p:sp>
            <p:nvSpPr>
              <p:cNvPr id="151" name="Google Shape;591;p23">
                <a:extLst>
                  <a:ext uri="{FF2B5EF4-FFF2-40B4-BE49-F238E27FC236}">
                    <a16:creationId xmlns:a16="http://schemas.microsoft.com/office/drawing/2014/main" id="{E4A60C7D-DEA7-8684-5A96-56D3884DBD27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7;p23">
                <a:extLst>
                  <a:ext uri="{FF2B5EF4-FFF2-40B4-BE49-F238E27FC236}">
                    <a16:creationId xmlns:a16="http://schemas.microsoft.com/office/drawing/2014/main" id="{51EC493C-DCAF-6322-2871-B0AC3AE15C1F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8;p23">
                <a:extLst>
                  <a:ext uri="{FF2B5EF4-FFF2-40B4-BE49-F238E27FC236}">
                    <a16:creationId xmlns:a16="http://schemas.microsoft.com/office/drawing/2014/main" id="{9F4C49DD-BA46-7C49-AD42-A637154A1CE7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92;p23">
                <a:extLst>
                  <a:ext uri="{FF2B5EF4-FFF2-40B4-BE49-F238E27FC236}">
                    <a16:creationId xmlns:a16="http://schemas.microsoft.com/office/drawing/2014/main" id="{BA60C333-F9BC-5AF1-164D-F4BCB05FCF34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09;p23">
              <a:extLst>
                <a:ext uri="{FF2B5EF4-FFF2-40B4-BE49-F238E27FC236}">
                  <a16:creationId xmlns:a16="http://schemas.microsoft.com/office/drawing/2014/main" id="{482FA740-2BE4-32AF-7EC0-EDFB6D966B60}"/>
                </a:ext>
              </a:extLst>
            </p:cNvPr>
            <p:cNvGrpSpPr/>
            <p:nvPr/>
          </p:nvGrpSpPr>
          <p:grpSpPr>
            <a:xfrm>
              <a:off x="8845955" y="4399836"/>
              <a:ext cx="1792386" cy="373312"/>
              <a:chOff x="2011680" y="640080"/>
              <a:chExt cx="3292740" cy="685800"/>
            </a:xfrm>
          </p:grpSpPr>
          <p:sp>
            <p:nvSpPr>
              <p:cNvPr id="147" name="Google Shape;588;p23">
                <a:extLst>
                  <a:ext uri="{FF2B5EF4-FFF2-40B4-BE49-F238E27FC236}">
                    <a16:creationId xmlns:a16="http://schemas.microsoft.com/office/drawing/2014/main" id="{864CD0D5-9327-1FD4-8EC5-E4DD2A6265E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10;p23">
                <a:extLst>
                  <a:ext uri="{FF2B5EF4-FFF2-40B4-BE49-F238E27FC236}">
                    <a16:creationId xmlns:a16="http://schemas.microsoft.com/office/drawing/2014/main" id="{70B5FA38-F493-DD74-2274-64F6B0BE3F49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11;p23">
                <a:extLst>
                  <a:ext uri="{FF2B5EF4-FFF2-40B4-BE49-F238E27FC236}">
                    <a16:creationId xmlns:a16="http://schemas.microsoft.com/office/drawing/2014/main" id="{CAB9D024-4879-A418-DB1F-79D3A1C50EE4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89;p23">
                <a:extLst>
                  <a:ext uri="{FF2B5EF4-FFF2-40B4-BE49-F238E27FC236}">
                    <a16:creationId xmlns:a16="http://schemas.microsoft.com/office/drawing/2014/main" id="{5C487521-3742-8051-FC02-24D75B12C887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612;p23">
              <a:extLst>
                <a:ext uri="{FF2B5EF4-FFF2-40B4-BE49-F238E27FC236}">
                  <a16:creationId xmlns:a16="http://schemas.microsoft.com/office/drawing/2014/main" id="{CE4BAF9B-6CBE-805D-B4A2-9CCB5E4C7795}"/>
                </a:ext>
              </a:extLst>
            </p:cNvPr>
            <p:cNvSpPr txBox="1"/>
            <p:nvPr/>
          </p:nvSpPr>
          <p:spPr>
            <a:xfrm>
              <a:off x="8746400" y="3827425"/>
              <a:ext cx="1990850" cy="19908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Dataflow Fabric</a:t>
              </a:r>
              <a:endParaRPr/>
            </a:p>
          </p:txBody>
        </p:sp>
        <p:sp>
          <p:nvSpPr>
            <p:cNvPr id="35" name="Google Shape;613;p23">
              <a:extLst>
                <a:ext uri="{FF2B5EF4-FFF2-40B4-BE49-F238E27FC236}">
                  <a16:creationId xmlns:a16="http://schemas.microsoft.com/office/drawing/2014/main" id="{B8B651AB-A6E0-8DEB-B778-086D597CC2AB}"/>
                </a:ext>
              </a:extLst>
            </p:cNvPr>
            <p:cNvSpPr/>
            <p:nvPr/>
          </p:nvSpPr>
          <p:spPr>
            <a:xfrm>
              <a:off x="8746400" y="3163665"/>
              <a:ext cx="663738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36" name="Google Shape;614;p23">
              <a:extLst>
                <a:ext uri="{FF2B5EF4-FFF2-40B4-BE49-F238E27FC236}">
                  <a16:creationId xmlns:a16="http://schemas.microsoft.com/office/drawing/2014/main" id="{CC157840-7F6C-F366-BE6B-5C1B47C9E6BA}"/>
                </a:ext>
              </a:extLst>
            </p:cNvPr>
            <p:cNvSpPr/>
            <p:nvPr/>
          </p:nvSpPr>
          <p:spPr>
            <a:xfrm>
              <a:off x="9520694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7" name="Google Shape;615;p23">
              <a:extLst>
                <a:ext uri="{FF2B5EF4-FFF2-40B4-BE49-F238E27FC236}">
                  <a16:creationId xmlns:a16="http://schemas.microsoft.com/office/drawing/2014/main" id="{CFC21E9E-544E-05E0-A0ED-08D63269B961}"/>
                </a:ext>
              </a:extLst>
            </p:cNvPr>
            <p:cNvSpPr/>
            <p:nvPr/>
          </p:nvSpPr>
          <p:spPr>
            <a:xfrm>
              <a:off x="10184196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8" name="Google Shape;616;p23">
              <a:extLst>
                <a:ext uri="{FF2B5EF4-FFF2-40B4-BE49-F238E27FC236}">
                  <a16:creationId xmlns:a16="http://schemas.microsoft.com/office/drawing/2014/main" id="{A68176F5-79C5-52C3-B84E-1AE2900226F4}"/>
                </a:ext>
              </a:extLst>
            </p:cNvPr>
            <p:cNvSpPr txBox="1"/>
            <p:nvPr/>
          </p:nvSpPr>
          <p:spPr>
            <a:xfrm>
              <a:off x="10073391" y="3168187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rTLB</a:t>
              </a:r>
              <a:endParaRPr/>
            </a:p>
          </p:txBody>
        </p:sp>
        <p:sp>
          <p:nvSpPr>
            <p:cNvPr id="39" name="Google Shape;617;p23">
              <a:extLst>
                <a:ext uri="{FF2B5EF4-FFF2-40B4-BE49-F238E27FC236}">
                  <a16:creationId xmlns:a16="http://schemas.microsoft.com/office/drawing/2014/main" id="{EFE55B20-7F19-8A45-62FC-0D88EAD510C2}"/>
                </a:ext>
              </a:extLst>
            </p:cNvPr>
            <p:cNvSpPr txBox="1"/>
            <p:nvPr/>
          </p:nvSpPr>
          <p:spPr>
            <a:xfrm>
              <a:off x="9405631" y="3163760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TLB</a:t>
              </a:r>
              <a:endParaRPr/>
            </a:p>
          </p:txBody>
        </p:sp>
        <p:sp>
          <p:nvSpPr>
            <p:cNvPr id="40" name="Google Shape;618;p23">
              <a:extLst>
                <a:ext uri="{FF2B5EF4-FFF2-40B4-BE49-F238E27FC236}">
                  <a16:creationId xmlns:a16="http://schemas.microsoft.com/office/drawing/2014/main" id="{DE17DA13-18B2-49FB-C5EB-AC20A4BE6E12}"/>
                </a:ext>
              </a:extLst>
            </p:cNvPr>
            <p:cNvSpPr/>
            <p:nvPr/>
          </p:nvSpPr>
          <p:spPr>
            <a:xfrm>
              <a:off x="9511779" y="1615190"/>
              <a:ext cx="1225502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Hardware Scheduler</a:t>
              </a:r>
              <a:endParaRPr dirty="0"/>
            </a:p>
          </p:txBody>
        </p:sp>
      </p:grpSp>
      <p:sp>
        <p:nvSpPr>
          <p:cNvPr id="143" name="Google Shape;621;p23">
            <a:extLst>
              <a:ext uri="{FF2B5EF4-FFF2-40B4-BE49-F238E27FC236}">
                <a16:creationId xmlns:a16="http://schemas.microsoft.com/office/drawing/2014/main" id="{C4C7D5A9-0F22-B60D-2AB4-D73BCAEB282A}"/>
              </a:ext>
            </a:extLst>
          </p:cNvPr>
          <p:cNvSpPr/>
          <p:nvPr/>
        </p:nvSpPr>
        <p:spPr>
          <a:xfrm>
            <a:off x="1556692" y="1725751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622;p23">
            <a:extLst>
              <a:ext uri="{FF2B5EF4-FFF2-40B4-BE49-F238E27FC236}">
                <a16:creationId xmlns:a16="http://schemas.microsoft.com/office/drawing/2014/main" id="{955040EB-BC26-5DC9-E1A0-FD4C842380CE}"/>
              </a:ext>
            </a:extLst>
          </p:cNvPr>
          <p:cNvSpPr/>
          <p:nvPr/>
        </p:nvSpPr>
        <p:spPr>
          <a:xfrm>
            <a:off x="1556662" y="2223645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623;p23">
            <a:extLst>
              <a:ext uri="{FF2B5EF4-FFF2-40B4-BE49-F238E27FC236}">
                <a16:creationId xmlns:a16="http://schemas.microsoft.com/office/drawing/2014/main" id="{84AF6EB9-66C3-2BCE-9869-87F9512F99FF}"/>
              </a:ext>
            </a:extLst>
          </p:cNvPr>
          <p:cNvSpPr/>
          <p:nvPr/>
        </p:nvSpPr>
        <p:spPr>
          <a:xfrm>
            <a:off x="1556692" y="2057440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624;p23">
            <a:extLst>
              <a:ext uri="{FF2B5EF4-FFF2-40B4-BE49-F238E27FC236}">
                <a16:creationId xmlns:a16="http://schemas.microsoft.com/office/drawing/2014/main" id="{C5C56724-A395-9529-D7CE-F618E85468F6}"/>
              </a:ext>
            </a:extLst>
          </p:cNvPr>
          <p:cNvSpPr/>
          <p:nvPr/>
        </p:nvSpPr>
        <p:spPr>
          <a:xfrm>
            <a:off x="1978015" y="2057440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625;p23">
            <a:extLst>
              <a:ext uri="{FF2B5EF4-FFF2-40B4-BE49-F238E27FC236}">
                <a16:creationId xmlns:a16="http://schemas.microsoft.com/office/drawing/2014/main" id="{D0B8D3F2-65AE-7A6B-4138-E7FF5CD6FB0E}"/>
              </a:ext>
            </a:extLst>
          </p:cNvPr>
          <p:cNvSpPr/>
          <p:nvPr/>
        </p:nvSpPr>
        <p:spPr>
          <a:xfrm>
            <a:off x="1556675" y="1725788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628;p23">
            <a:extLst>
              <a:ext uri="{FF2B5EF4-FFF2-40B4-BE49-F238E27FC236}">
                <a16:creationId xmlns:a16="http://schemas.microsoft.com/office/drawing/2014/main" id="{19D24765-796B-BFFC-35E5-C06E0A28C07E}"/>
              </a:ext>
            </a:extLst>
          </p:cNvPr>
          <p:cNvSpPr/>
          <p:nvPr/>
        </p:nvSpPr>
        <p:spPr>
          <a:xfrm>
            <a:off x="3658347" y="1725751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629;p23">
            <a:extLst>
              <a:ext uri="{FF2B5EF4-FFF2-40B4-BE49-F238E27FC236}">
                <a16:creationId xmlns:a16="http://schemas.microsoft.com/office/drawing/2014/main" id="{3FDF0DA3-8201-6BC6-1B9D-45A3AA061399}"/>
              </a:ext>
            </a:extLst>
          </p:cNvPr>
          <p:cNvSpPr/>
          <p:nvPr/>
        </p:nvSpPr>
        <p:spPr>
          <a:xfrm>
            <a:off x="3658317" y="2223645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630;p23">
            <a:extLst>
              <a:ext uri="{FF2B5EF4-FFF2-40B4-BE49-F238E27FC236}">
                <a16:creationId xmlns:a16="http://schemas.microsoft.com/office/drawing/2014/main" id="{6EF324F4-1AF7-8F7D-B297-371DBE96DAED}"/>
              </a:ext>
            </a:extLst>
          </p:cNvPr>
          <p:cNvSpPr/>
          <p:nvPr/>
        </p:nvSpPr>
        <p:spPr>
          <a:xfrm>
            <a:off x="3658347" y="2057440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631;p23">
            <a:extLst>
              <a:ext uri="{FF2B5EF4-FFF2-40B4-BE49-F238E27FC236}">
                <a16:creationId xmlns:a16="http://schemas.microsoft.com/office/drawing/2014/main" id="{FA8D3FAA-0517-B2F9-90BB-52672EA2CED0}"/>
              </a:ext>
            </a:extLst>
          </p:cNvPr>
          <p:cNvSpPr/>
          <p:nvPr/>
        </p:nvSpPr>
        <p:spPr>
          <a:xfrm>
            <a:off x="4079670" y="2057440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632;p23">
            <a:extLst>
              <a:ext uri="{FF2B5EF4-FFF2-40B4-BE49-F238E27FC236}">
                <a16:creationId xmlns:a16="http://schemas.microsoft.com/office/drawing/2014/main" id="{3A1C2672-E4D5-5038-3C7E-357AD03F0DEF}"/>
              </a:ext>
            </a:extLst>
          </p:cNvPr>
          <p:cNvSpPr/>
          <p:nvPr/>
        </p:nvSpPr>
        <p:spPr>
          <a:xfrm>
            <a:off x="3658330" y="1725788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635;p23">
            <a:extLst>
              <a:ext uri="{FF2B5EF4-FFF2-40B4-BE49-F238E27FC236}">
                <a16:creationId xmlns:a16="http://schemas.microsoft.com/office/drawing/2014/main" id="{23DB92BA-E1F4-FEE7-2477-031EA53FDAC2}"/>
              </a:ext>
            </a:extLst>
          </p:cNvPr>
          <p:cNvSpPr/>
          <p:nvPr/>
        </p:nvSpPr>
        <p:spPr>
          <a:xfrm>
            <a:off x="4709175" y="1725751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636;p23">
            <a:extLst>
              <a:ext uri="{FF2B5EF4-FFF2-40B4-BE49-F238E27FC236}">
                <a16:creationId xmlns:a16="http://schemas.microsoft.com/office/drawing/2014/main" id="{5D02DF56-E6D9-3542-26D8-187ECE27690F}"/>
              </a:ext>
            </a:extLst>
          </p:cNvPr>
          <p:cNvSpPr/>
          <p:nvPr/>
        </p:nvSpPr>
        <p:spPr>
          <a:xfrm>
            <a:off x="4709145" y="2223645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637;p23">
            <a:extLst>
              <a:ext uri="{FF2B5EF4-FFF2-40B4-BE49-F238E27FC236}">
                <a16:creationId xmlns:a16="http://schemas.microsoft.com/office/drawing/2014/main" id="{EF519A5C-6B80-D2D8-A8A7-0AC05727E963}"/>
              </a:ext>
            </a:extLst>
          </p:cNvPr>
          <p:cNvSpPr/>
          <p:nvPr/>
        </p:nvSpPr>
        <p:spPr>
          <a:xfrm>
            <a:off x="4709175" y="2057440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638;p23">
            <a:extLst>
              <a:ext uri="{FF2B5EF4-FFF2-40B4-BE49-F238E27FC236}">
                <a16:creationId xmlns:a16="http://schemas.microsoft.com/office/drawing/2014/main" id="{F4AEF4A3-3007-3BA2-4F08-E63B162900D7}"/>
              </a:ext>
            </a:extLst>
          </p:cNvPr>
          <p:cNvSpPr/>
          <p:nvPr/>
        </p:nvSpPr>
        <p:spPr>
          <a:xfrm>
            <a:off x="5130498" y="2057440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39;p23">
            <a:extLst>
              <a:ext uri="{FF2B5EF4-FFF2-40B4-BE49-F238E27FC236}">
                <a16:creationId xmlns:a16="http://schemas.microsoft.com/office/drawing/2014/main" id="{F8F1896B-2985-D160-4385-ECC5651B9D49}"/>
              </a:ext>
            </a:extLst>
          </p:cNvPr>
          <p:cNvSpPr/>
          <p:nvPr/>
        </p:nvSpPr>
        <p:spPr>
          <a:xfrm>
            <a:off x="4709158" y="1725788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642;p23">
            <a:extLst>
              <a:ext uri="{FF2B5EF4-FFF2-40B4-BE49-F238E27FC236}">
                <a16:creationId xmlns:a16="http://schemas.microsoft.com/office/drawing/2014/main" id="{3BE8FF6D-A38A-6F66-EEC0-D1F3F7788621}"/>
              </a:ext>
            </a:extLst>
          </p:cNvPr>
          <p:cNvSpPr/>
          <p:nvPr/>
        </p:nvSpPr>
        <p:spPr>
          <a:xfrm>
            <a:off x="2607556" y="2776652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643;p23">
            <a:extLst>
              <a:ext uri="{FF2B5EF4-FFF2-40B4-BE49-F238E27FC236}">
                <a16:creationId xmlns:a16="http://schemas.microsoft.com/office/drawing/2014/main" id="{18D222A7-E101-333A-47ED-3B3E4CF21592}"/>
              </a:ext>
            </a:extLst>
          </p:cNvPr>
          <p:cNvSpPr/>
          <p:nvPr/>
        </p:nvSpPr>
        <p:spPr>
          <a:xfrm>
            <a:off x="2607526" y="3274546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44;p23">
            <a:extLst>
              <a:ext uri="{FF2B5EF4-FFF2-40B4-BE49-F238E27FC236}">
                <a16:creationId xmlns:a16="http://schemas.microsoft.com/office/drawing/2014/main" id="{A0FB57BD-77C0-6FFD-551F-E98620696338}"/>
              </a:ext>
            </a:extLst>
          </p:cNvPr>
          <p:cNvSpPr/>
          <p:nvPr/>
        </p:nvSpPr>
        <p:spPr>
          <a:xfrm>
            <a:off x="2607556" y="3108341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645;p23">
            <a:extLst>
              <a:ext uri="{FF2B5EF4-FFF2-40B4-BE49-F238E27FC236}">
                <a16:creationId xmlns:a16="http://schemas.microsoft.com/office/drawing/2014/main" id="{1471E2DD-CD51-1BB6-D054-EC79EA304701}"/>
              </a:ext>
            </a:extLst>
          </p:cNvPr>
          <p:cNvSpPr/>
          <p:nvPr/>
        </p:nvSpPr>
        <p:spPr>
          <a:xfrm>
            <a:off x="3028879" y="3108341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646;p23">
            <a:extLst>
              <a:ext uri="{FF2B5EF4-FFF2-40B4-BE49-F238E27FC236}">
                <a16:creationId xmlns:a16="http://schemas.microsoft.com/office/drawing/2014/main" id="{87464957-4CA1-0C0A-FB75-5C6E87D00D75}"/>
              </a:ext>
            </a:extLst>
          </p:cNvPr>
          <p:cNvSpPr/>
          <p:nvPr/>
        </p:nvSpPr>
        <p:spPr>
          <a:xfrm>
            <a:off x="2607539" y="2776689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649;p23">
            <a:extLst>
              <a:ext uri="{FF2B5EF4-FFF2-40B4-BE49-F238E27FC236}">
                <a16:creationId xmlns:a16="http://schemas.microsoft.com/office/drawing/2014/main" id="{B735D30C-80FF-EE9E-799E-D7042F0B63A9}"/>
              </a:ext>
            </a:extLst>
          </p:cNvPr>
          <p:cNvSpPr/>
          <p:nvPr/>
        </p:nvSpPr>
        <p:spPr>
          <a:xfrm>
            <a:off x="1556729" y="2776622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650;p23">
            <a:extLst>
              <a:ext uri="{FF2B5EF4-FFF2-40B4-BE49-F238E27FC236}">
                <a16:creationId xmlns:a16="http://schemas.microsoft.com/office/drawing/2014/main" id="{A7C19D1A-1FB9-F822-68E6-D947F2C8F2BC}"/>
              </a:ext>
            </a:extLst>
          </p:cNvPr>
          <p:cNvSpPr/>
          <p:nvPr/>
        </p:nvSpPr>
        <p:spPr>
          <a:xfrm>
            <a:off x="1556699" y="3274516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651;p23">
            <a:extLst>
              <a:ext uri="{FF2B5EF4-FFF2-40B4-BE49-F238E27FC236}">
                <a16:creationId xmlns:a16="http://schemas.microsoft.com/office/drawing/2014/main" id="{4AA99972-5D0E-0DEB-B0CD-72DB740BA9A4}"/>
              </a:ext>
            </a:extLst>
          </p:cNvPr>
          <p:cNvSpPr/>
          <p:nvPr/>
        </p:nvSpPr>
        <p:spPr>
          <a:xfrm>
            <a:off x="1556729" y="3108311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652;p23">
            <a:extLst>
              <a:ext uri="{FF2B5EF4-FFF2-40B4-BE49-F238E27FC236}">
                <a16:creationId xmlns:a16="http://schemas.microsoft.com/office/drawing/2014/main" id="{90B3A88B-347F-CA20-5954-6235C9D29AEA}"/>
              </a:ext>
            </a:extLst>
          </p:cNvPr>
          <p:cNvSpPr/>
          <p:nvPr/>
        </p:nvSpPr>
        <p:spPr>
          <a:xfrm>
            <a:off x="1978052" y="3108311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653;p23">
            <a:extLst>
              <a:ext uri="{FF2B5EF4-FFF2-40B4-BE49-F238E27FC236}">
                <a16:creationId xmlns:a16="http://schemas.microsoft.com/office/drawing/2014/main" id="{D30B9A93-2FF4-D8D5-AB7E-C42640F1FBC5}"/>
              </a:ext>
            </a:extLst>
          </p:cNvPr>
          <p:cNvSpPr/>
          <p:nvPr/>
        </p:nvSpPr>
        <p:spPr>
          <a:xfrm>
            <a:off x="1556712" y="2776659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56;p23">
            <a:extLst>
              <a:ext uri="{FF2B5EF4-FFF2-40B4-BE49-F238E27FC236}">
                <a16:creationId xmlns:a16="http://schemas.microsoft.com/office/drawing/2014/main" id="{088B1534-68CC-7E38-8230-D7DC4B22A778}"/>
              </a:ext>
            </a:extLst>
          </p:cNvPr>
          <p:cNvSpPr/>
          <p:nvPr/>
        </p:nvSpPr>
        <p:spPr>
          <a:xfrm>
            <a:off x="3658383" y="2776622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57;p23">
            <a:extLst>
              <a:ext uri="{FF2B5EF4-FFF2-40B4-BE49-F238E27FC236}">
                <a16:creationId xmlns:a16="http://schemas.microsoft.com/office/drawing/2014/main" id="{F26E3FED-6351-8A56-48F3-A2C2A08CC2DF}"/>
              </a:ext>
            </a:extLst>
          </p:cNvPr>
          <p:cNvSpPr/>
          <p:nvPr/>
        </p:nvSpPr>
        <p:spPr>
          <a:xfrm>
            <a:off x="3658353" y="3274516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658;p23">
            <a:extLst>
              <a:ext uri="{FF2B5EF4-FFF2-40B4-BE49-F238E27FC236}">
                <a16:creationId xmlns:a16="http://schemas.microsoft.com/office/drawing/2014/main" id="{55D2EC48-6CAE-D1A2-58D5-6730BC7FCC37}"/>
              </a:ext>
            </a:extLst>
          </p:cNvPr>
          <p:cNvSpPr/>
          <p:nvPr/>
        </p:nvSpPr>
        <p:spPr>
          <a:xfrm>
            <a:off x="3658383" y="3108311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659;p23">
            <a:extLst>
              <a:ext uri="{FF2B5EF4-FFF2-40B4-BE49-F238E27FC236}">
                <a16:creationId xmlns:a16="http://schemas.microsoft.com/office/drawing/2014/main" id="{B5448AD5-910F-6A15-285A-B609F45C8AE4}"/>
              </a:ext>
            </a:extLst>
          </p:cNvPr>
          <p:cNvSpPr/>
          <p:nvPr/>
        </p:nvSpPr>
        <p:spPr>
          <a:xfrm>
            <a:off x="4079706" y="3108311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60;p23">
            <a:extLst>
              <a:ext uri="{FF2B5EF4-FFF2-40B4-BE49-F238E27FC236}">
                <a16:creationId xmlns:a16="http://schemas.microsoft.com/office/drawing/2014/main" id="{A719504A-7C76-A0DB-7079-A34DF5A0D588}"/>
              </a:ext>
            </a:extLst>
          </p:cNvPr>
          <p:cNvSpPr/>
          <p:nvPr/>
        </p:nvSpPr>
        <p:spPr>
          <a:xfrm>
            <a:off x="3658366" y="2776659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663;p23">
            <a:extLst>
              <a:ext uri="{FF2B5EF4-FFF2-40B4-BE49-F238E27FC236}">
                <a16:creationId xmlns:a16="http://schemas.microsoft.com/office/drawing/2014/main" id="{A7B6EC8C-A229-4652-96BB-2A7F88D430AC}"/>
              </a:ext>
            </a:extLst>
          </p:cNvPr>
          <p:cNvSpPr/>
          <p:nvPr/>
        </p:nvSpPr>
        <p:spPr>
          <a:xfrm>
            <a:off x="4709211" y="2776622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664;p23">
            <a:extLst>
              <a:ext uri="{FF2B5EF4-FFF2-40B4-BE49-F238E27FC236}">
                <a16:creationId xmlns:a16="http://schemas.microsoft.com/office/drawing/2014/main" id="{7638607C-D333-2AF9-E366-0F24DB70CE74}"/>
              </a:ext>
            </a:extLst>
          </p:cNvPr>
          <p:cNvSpPr/>
          <p:nvPr/>
        </p:nvSpPr>
        <p:spPr>
          <a:xfrm>
            <a:off x="4709181" y="3274516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665;p23">
            <a:extLst>
              <a:ext uri="{FF2B5EF4-FFF2-40B4-BE49-F238E27FC236}">
                <a16:creationId xmlns:a16="http://schemas.microsoft.com/office/drawing/2014/main" id="{B001BFED-E469-D964-C2FA-AAFAE0BD9C87}"/>
              </a:ext>
            </a:extLst>
          </p:cNvPr>
          <p:cNvSpPr/>
          <p:nvPr/>
        </p:nvSpPr>
        <p:spPr>
          <a:xfrm>
            <a:off x="4709211" y="3108311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666;p23">
            <a:extLst>
              <a:ext uri="{FF2B5EF4-FFF2-40B4-BE49-F238E27FC236}">
                <a16:creationId xmlns:a16="http://schemas.microsoft.com/office/drawing/2014/main" id="{46A2156B-EFB6-4E75-CD29-871B600AD6F6}"/>
              </a:ext>
            </a:extLst>
          </p:cNvPr>
          <p:cNvSpPr/>
          <p:nvPr/>
        </p:nvSpPr>
        <p:spPr>
          <a:xfrm>
            <a:off x="5130534" y="3108311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667;p23">
            <a:extLst>
              <a:ext uri="{FF2B5EF4-FFF2-40B4-BE49-F238E27FC236}">
                <a16:creationId xmlns:a16="http://schemas.microsoft.com/office/drawing/2014/main" id="{EF334990-08CB-9BAE-B087-6081E38E1BFA}"/>
              </a:ext>
            </a:extLst>
          </p:cNvPr>
          <p:cNvSpPr/>
          <p:nvPr/>
        </p:nvSpPr>
        <p:spPr>
          <a:xfrm>
            <a:off x="4709194" y="2776659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0;p23">
            <a:extLst>
              <a:ext uri="{FF2B5EF4-FFF2-40B4-BE49-F238E27FC236}">
                <a16:creationId xmlns:a16="http://schemas.microsoft.com/office/drawing/2014/main" id="{00023063-4388-FDD5-48B1-4A19F6AEC4AA}"/>
              </a:ext>
            </a:extLst>
          </p:cNvPr>
          <p:cNvSpPr/>
          <p:nvPr/>
        </p:nvSpPr>
        <p:spPr>
          <a:xfrm>
            <a:off x="2607556" y="3827455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71;p23">
            <a:extLst>
              <a:ext uri="{FF2B5EF4-FFF2-40B4-BE49-F238E27FC236}">
                <a16:creationId xmlns:a16="http://schemas.microsoft.com/office/drawing/2014/main" id="{5C128D56-94F8-CF9B-F7D7-6386B7A3D34D}"/>
              </a:ext>
            </a:extLst>
          </p:cNvPr>
          <p:cNvSpPr/>
          <p:nvPr/>
        </p:nvSpPr>
        <p:spPr>
          <a:xfrm>
            <a:off x="2607526" y="4325349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672;p23">
            <a:extLst>
              <a:ext uri="{FF2B5EF4-FFF2-40B4-BE49-F238E27FC236}">
                <a16:creationId xmlns:a16="http://schemas.microsoft.com/office/drawing/2014/main" id="{063DA767-DF4B-0542-C247-81DC0CF3E5BF}"/>
              </a:ext>
            </a:extLst>
          </p:cNvPr>
          <p:cNvSpPr/>
          <p:nvPr/>
        </p:nvSpPr>
        <p:spPr>
          <a:xfrm>
            <a:off x="2607556" y="4159144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673;p23">
            <a:extLst>
              <a:ext uri="{FF2B5EF4-FFF2-40B4-BE49-F238E27FC236}">
                <a16:creationId xmlns:a16="http://schemas.microsoft.com/office/drawing/2014/main" id="{FA1B24BA-C491-82B3-076A-A9C2AD2AC14E}"/>
              </a:ext>
            </a:extLst>
          </p:cNvPr>
          <p:cNvSpPr/>
          <p:nvPr/>
        </p:nvSpPr>
        <p:spPr>
          <a:xfrm>
            <a:off x="3028879" y="4159144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74;p23">
            <a:extLst>
              <a:ext uri="{FF2B5EF4-FFF2-40B4-BE49-F238E27FC236}">
                <a16:creationId xmlns:a16="http://schemas.microsoft.com/office/drawing/2014/main" id="{DF10230B-E9E4-B50A-F9C5-B394511F4F73}"/>
              </a:ext>
            </a:extLst>
          </p:cNvPr>
          <p:cNvSpPr/>
          <p:nvPr/>
        </p:nvSpPr>
        <p:spPr>
          <a:xfrm>
            <a:off x="2607539" y="3827492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677;p23">
            <a:extLst>
              <a:ext uri="{FF2B5EF4-FFF2-40B4-BE49-F238E27FC236}">
                <a16:creationId xmlns:a16="http://schemas.microsoft.com/office/drawing/2014/main" id="{2A4C5432-E3BF-3A0D-55B9-FC5B7C437B6C}"/>
              </a:ext>
            </a:extLst>
          </p:cNvPr>
          <p:cNvSpPr/>
          <p:nvPr/>
        </p:nvSpPr>
        <p:spPr>
          <a:xfrm>
            <a:off x="1556729" y="3827425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678;p23">
            <a:extLst>
              <a:ext uri="{FF2B5EF4-FFF2-40B4-BE49-F238E27FC236}">
                <a16:creationId xmlns:a16="http://schemas.microsoft.com/office/drawing/2014/main" id="{16746187-F6BB-5E5C-28EF-22BDC2274C9D}"/>
              </a:ext>
            </a:extLst>
          </p:cNvPr>
          <p:cNvSpPr/>
          <p:nvPr/>
        </p:nvSpPr>
        <p:spPr>
          <a:xfrm>
            <a:off x="1556699" y="4325319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679;p23">
            <a:extLst>
              <a:ext uri="{FF2B5EF4-FFF2-40B4-BE49-F238E27FC236}">
                <a16:creationId xmlns:a16="http://schemas.microsoft.com/office/drawing/2014/main" id="{8B971751-CDF3-DC74-2ED3-A7B9E6283FBE}"/>
              </a:ext>
            </a:extLst>
          </p:cNvPr>
          <p:cNvSpPr/>
          <p:nvPr/>
        </p:nvSpPr>
        <p:spPr>
          <a:xfrm>
            <a:off x="1556729" y="4159114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680;p23">
            <a:extLst>
              <a:ext uri="{FF2B5EF4-FFF2-40B4-BE49-F238E27FC236}">
                <a16:creationId xmlns:a16="http://schemas.microsoft.com/office/drawing/2014/main" id="{CFB1AB5E-AAEE-532B-00E3-F5ED22F50A3B}"/>
              </a:ext>
            </a:extLst>
          </p:cNvPr>
          <p:cNvSpPr/>
          <p:nvPr/>
        </p:nvSpPr>
        <p:spPr>
          <a:xfrm>
            <a:off x="1978052" y="4159114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681;p23">
            <a:extLst>
              <a:ext uri="{FF2B5EF4-FFF2-40B4-BE49-F238E27FC236}">
                <a16:creationId xmlns:a16="http://schemas.microsoft.com/office/drawing/2014/main" id="{7ACA5DE6-E935-92AA-12F3-28C65E8BCE34}"/>
              </a:ext>
            </a:extLst>
          </p:cNvPr>
          <p:cNvSpPr/>
          <p:nvPr/>
        </p:nvSpPr>
        <p:spPr>
          <a:xfrm>
            <a:off x="1556712" y="3827462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684;p23">
            <a:extLst>
              <a:ext uri="{FF2B5EF4-FFF2-40B4-BE49-F238E27FC236}">
                <a16:creationId xmlns:a16="http://schemas.microsoft.com/office/drawing/2014/main" id="{5B8A83BF-43EE-B981-0783-4B0DA19E2A00}"/>
              </a:ext>
            </a:extLst>
          </p:cNvPr>
          <p:cNvSpPr/>
          <p:nvPr/>
        </p:nvSpPr>
        <p:spPr>
          <a:xfrm>
            <a:off x="3658383" y="3827425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685;p23">
            <a:extLst>
              <a:ext uri="{FF2B5EF4-FFF2-40B4-BE49-F238E27FC236}">
                <a16:creationId xmlns:a16="http://schemas.microsoft.com/office/drawing/2014/main" id="{D5BF6773-EC84-952B-7BD7-7BA5DDF4839B}"/>
              </a:ext>
            </a:extLst>
          </p:cNvPr>
          <p:cNvSpPr/>
          <p:nvPr/>
        </p:nvSpPr>
        <p:spPr>
          <a:xfrm>
            <a:off x="3658353" y="4325319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686;p23">
            <a:extLst>
              <a:ext uri="{FF2B5EF4-FFF2-40B4-BE49-F238E27FC236}">
                <a16:creationId xmlns:a16="http://schemas.microsoft.com/office/drawing/2014/main" id="{5A2A860B-7797-9532-7E2D-597C91875E27}"/>
              </a:ext>
            </a:extLst>
          </p:cNvPr>
          <p:cNvSpPr/>
          <p:nvPr/>
        </p:nvSpPr>
        <p:spPr>
          <a:xfrm>
            <a:off x="3658383" y="4159114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687;p23">
            <a:extLst>
              <a:ext uri="{FF2B5EF4-FFF2-40B4-BE49-F238E27FC236}">
                <a16:creationId xmlns:a16="http://schemas.microsoft.com/office/drawing/2014/main" id="{C6567940-DC37-7662-363F-C109E9FB8639}"/>
              </a:ext>
            </a:extLst>
          </p:cNvPr>
          <p:cNvSpPr/>
          <p:nvPr/>
        </p:nvSpPr>
        <p:spPr>
          <a:xfrm>
            <a:off x="4079706" y="4159114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688;p23">
            <a:extLst>
              <a:ext uri="{FF2B5EF4-FFF2-40B4-BE49-F238E27FC236}">
                <a16:creationId xmlns:a16="http://schemas.microsoft.com/office/drawing/2014/main" id="{27FDC488-C7D2-0705-DDAB-5838DC70C911}"/>
              </a:ext>
            </a:extLst>
          </p:cNvPr>
          <p:cNvSpPr/>
          <p:nvPr/>
        </p:nvSpPr>
        <p:spPr>
          <a:xfrm>
            <a:off x="3658366" y="3827462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691;p23">
            <a:extLst>
              <a:ext uri="{FF2B5EF4-FFF2-40B4-BE49-F238E27FC236}">
                <a16:creationId xmlns:a16="http://schemas.microsoft.com/office/drawing/2014/main" id="{D5AF678B-4F2F-A255-CBF6-715F6D98CDF8}"/>
              </a:ext>
            </a:extLst>
          </p:cNvPr>
          <p:cNvSpPr/>
          <p:nvPr/>
        </p:nvSpPr>
        <p:spPr>
          <a:xfrm>
            <a:off x="4709211" y="3827425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692;p23">
            <a:extLst>
              <a:ext uri="{FF2B5EF4-FFF2-40B4-BE49-F238E27FC236}">
                <a16:creationId xmlns:a16="http://schemas.microsoft.com/office/drawing/2014/main" id="{0237153B-D214-8366-0DB4-F6BFBC626EEC}"/>
              </a:ext>
            </a:extLst>
          </p:cNvPr>
          <p:cNvSpPr/>
          <p:nvPr/>
        </p:nvSpPr>
        <p:spPr>
          <a:xfrm>
            <a:off x="4709181" y="4325319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693;p23">
            <a:extLst>
              <a:ext uri="{FF2B5EF4-FFF2-40B4-BE49-F238E27FC236}">
                <a16:creationId xmlns:a16="http://schemas.microsoft.com/office/drawing/2014/main" id="{8196FE4C-55AB-948C-7603-574089D5BE2A}"/>
              </a:ext>
            </a:extLst>
          </p:cNvPr>
          <p:cNvSpPr/>
          <p:nvPr/>
        </p:nvSpPr>
        <p:spPr>
          <a:xfrm>
            <a:off x="4709211" y="4159114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694;p23">
            <a:extLst>
              <a:ext uri="{FF2B5EF4-FFF2-40B4-BE49-F238E27FC236}">
                <a16:creationId xmlns:a16="http://schemas.microsoft.com/office/drawing/2014/main" id="{911530AA-8563-0575-B397-CDC28F520CFD}"/>
              </a:ext>
            </a:extLst>
          </p:cNvPr>
          <p:cNvSpPr/>
          <p:nvPr/>
        </p:nvSpPr>
        <p:spPr>
          <a:xfrm>
            <a:off x="5130534" y="4159114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695;p23">
            <a:extLst>
              <a:ext uri="{FF2B5EF4-FFF2-40B4-BE49-F238E27FC236}">
                <a16:creationId xmlns:a16="http://schemas.microsoft.com/office/drawing/2014/main" id="{C2D989F7-DEA5-27AE-414C-753FDDD3EEF9}"/>
              </a:ext>
            </a:extLst>
          </p:cNvPr>
          <p:cNvSpPr/>
          <p:nvPr/>
        </p:nvSpPr>
        <p:spPr>
          <a:xfrm>
            <a:off x="4709194" y="3827462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698;p23">
            <a:extLst>
              <a:ext uri="{FF2B5EF4-FFF2-40B4-BE49-F238E27FC236}">
                <a16:creationId xmlns:a16="http://schemas.microsoft.com/office/drawing/2014/main" id="{D4CB18AC-02EF-A387-8B76-606314F8E0C8}"/>
              </a:ext>
            </a:extLst>
          </p:cNvPr>
          <p:cNvSpPr/>
          <p:nvPr/>
        </p:nvSpPr>
        <p:spPr>
          <a:xfrm>
            <a:off x="2607556" y="4878258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699;p23">
            <a:extLst>
              <a:ext uri="{FF2B5EF4-FFF2-40B4-BE49-F238E27FC236}">
                <a16:creationId xmlns:a16="http://schemas.microsoft.com/office/drawing/2014/main" id="{8A038526-E35A-75D5-4633-C9B2D7AAF74C}"/>
              </a:ext>
            </a:extLst>
          </p:cNvPr>
          <p:cNvSpPr/>
          <p:nvPr/>
        </p:nvSpPr>
        <p:spPr>
          <a:xfrm>
            <a:off x="2607526" y="5376152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00;p23">
            <a:extLst>
              <a:ext uri="{FF2B5EF4-FFF2-40B4-BE49-F238E27FC236}">
                <a16:creationId xmlns:a16="http://schemas.microsoft.com/office/drawing/2014/main" id="{6BFD902B-54E6-443A-3A61-2C6423CD5796}"/>
              </a:ext>
            </a:extLst>
          </p:cNvPr>
          <p:cNvSpPr/>
          <p:nvPr/>
        </p:nvSpPr>
        <p:spPr>
          <a:xfrm>
            <a:off x="2607556" y="5209947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701;p23">
            <a:extLst>
              <a:ext uri="{FF2B5EF4-FFF2-40B4-BE49-F238E27FC236}">
                <a16:creationId xmlns:a16="http://schemas.microsoft.com/office/drawing/2014/main" id="{B8A9E3C5-ED15-06E1-0600-EE25A1071EE1}"/>
              </a:ext>
            </a:extLst>
          </p:cNvPr>
          <p:cNvSpPr/>
          <p:nvPr/>
        </p:nvSpPr>
        <p:spPr>
          <a:xfrm>
            <a:off x="3028879" y="5209947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02;p23">
            <a:extLst>
              <a:ext uri="{FF2B5EF4-FFF2-40B4-BE49-F238E27FC236}">
                <a16:creationId xmlns:a16="http://schemas.microsoft.com/office/drawing/2014/main" id="{211D5C82-E389-8802-8E51-20B0DBA0D842}"/>
              </a:ext>
            </a:extLst>
          </p:cNvPr>
          <p:cNvSpPr/>
          <p:nvPr/>
        </p:nvSpPr>
        <p:spPr>
          <a:xfrm>
            <a:off x="2607539" y="4878295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05;p23">
            <a:extLst>
              <a:ext uri="{FF2B5EF4-FFF2-40B4-BE49-F238E27FC236}">
                <a16:creationId xmlns:a16="http://schemas.microsoft.com/office/drawing/2014/main" id="{5F09087F-297E-A10E-6119-DCAFC2D9298E}"/>
              </a:ext>
            </a:extLst>
          </p:cNvPr>
          <p:cNvSpPr/>
          <p:nvPr/>
        </p:nvSpPr>
        <p:spPr>
          <a:xfrm>
            <a:off x="1556729" y="4878228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06;p23">
            <a:extLst>
              <a:ext uri="{FF2B5EF4-FFF2-40B4-BE49-F238E27FC236}">
                <a16:creationId xmlns:a16="http://schemas.microsoft.com/office/drawing/2014/main" id="{9913ED6C-D33C-719C-C1BF-4BF95A136F72}"/>
              </a:ext>
            </a:extLst>
          </p:cNvPr>
          <p:cNvSpPr/>
          <p:nvPr/>
        </p:nvSpPr>
        <p:spPr>
          <a:xfrm>
            <a:off x="1556699" y="5376122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07;p23">
            <a:extLst>
              <a:ext uri="{FF2B5EF4-FFF2-40B4-BE49-F238E27FC236}">
                <a16:creationId xmlns:a16="http://schemas.microsoft.com/office/drawing/2014/main" id="{7C7BDB21-D3E1-47D3-4D6C-5A16A33E51A0}"/>
              </a:ext>
            </a:extLst>
          </p:cNvPr>
          <p:cNvSpPr/>
          <p:nvPr/>
        </p:nvSpPr>
        <p:spPr>
          <a:xfrm>
            <a:off x="1556729" y="5209917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08;p23">
            <a:extLst>
              <a:ext uri="{FF2B5EF4-FFF2-40B4-BE49-F238E27FC236}">
                <a16:creationId xmlns:a16="http://schemas.microsoft.com/office/drawing/2014/main" id="{BE053608-B1D7-9315-448B-EB43A24617D3}"/>
              </a:ext>
            </a:extLst>
          </p:cNvPr>
          <p:cNvSpPr/>
          <p:nvPr/>
        </p:nvSpPr>
        <p:spPr>
          <a:xfrm>
            <a:off x="1978052" y="5209917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9;p23">
            <a:extLst>
              <a:ext uri="{FF2B5EF4-FFF2-40B4-BE49-F238E27FC236}">
                <a16:creationId xmlns:a16="http://schemas.microsoft.com/office/drawing/2014/main" id="{A8EAEF5F-4634-556B-7DED-117EE806F785}"/>
              </a:ext>
            </a:extLst>
          </p:cNvPr>
          <p:cNvSpPr/>
          <p:nvPr/>
        </p:nvSpPr>
        <p:spPr>
          <a:xfrm>
            <a:off x="1556712" y="4878265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12;p23">
            <a:extLst>
              <a:ext uri="{FF2B5EF4-FFF2-40B4-BE49-F238E27FC236}">
                <a16:creationId xmlns:a16="http://schemas.microsoft.com/office/drawing/2014/main" id="{3B3070E8-8054-3240-3511-86DB8D2BAD1A}"/>
              </a:ext>
            </a:extLst>
          </p:cNvPr>
          <p:cNvSpPr/>
          <p:nvPr/>
        </p:nvSpPr>
        <p:spPr>
          <a:xfrm>
            <a:off x="3658383" y="4878228"/>
            <a:ext cx="830670" cy="331688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13;p23">
            <a:extLst>
              <a:ext uri="{FF2B5EF4-FFF2-40B4-BE49-F238E27FC236}">
                <a16:creationId xmlns:a16="http://schemas.microsoft.com/office/drawing/2014/main" id="{5171071F-99F4-0E2B-3849-2006EA4C4919}"/>
              </a:ext>
            </a:extLst>
          </p:cNvPr>
          <p:cNvSpPr/>
          <p:nvPr/>
        </p:nvSpPr>
        <p:spPr>
          <a:xfrm>
            <a:off x="3658353" y="5376122"/>
            <a:ext cx="830670" cy="331688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14;p23">
            <a:extLst>
              <a:ext uri="{FF2B5EF4-FFF2-40B4-BE49-F238E27FC236}">
                <a16:creationId xmlns:a16="http://schemas.microsoft.com/office/drawing/2014/main" id="{90854E54-AC53-4C38-A269-5A9DD758CA45}"/>
              </a:ext>
            </a:extLst>
          </p:cNvPr>
          <p:cNvSpPr/>
          <p:nvPr/>
        </p:nvSpPr>
        <p:spPr>
          <a:xfrm>
            <a:off x="3658383" y="5209917"/>
            <a:ext cx="420234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15;p23">
            <a:extLst>
              <a:ext uri="{FF2B5EF4-FFF2-40B4-BE49-F238E27FC236}">
                <a16:creationId xmlns:a16="http://schemas.microsoft.com/office/drawing/2014/main" id="{2BB9F534-AFA0-8790-295D-7AB758F8A5D6}"/>
              </a:ext>
            </a:extLst>
          </p:cNvPr>
          <p:cNvSpPr/>
          <p:nvPr/>
        </p:nvSpPr>
        <p:spPr>
          <a:xfrm>
            <a:off x="4079706" y="5209917"/>
            <a:ext cx="409347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16;p23">
            <a:extLst>
              <a:ext uri="{FF2B5EF4-FFF2-40B4-BE49-F238E27FC236}">
                <a16:creationId xmlns:a16="http://schemas.microsoft.com/office/drawing/2014/main" id="{69839679-5237-E649-AD50-1A1DED6B618E}"/>
              </a:ext>
            </a:extLst>
          </p:cNvPr>
          <p:cNvSpPr/>
          <p:nvPr/>
        </p:nvSpPr>
        <p:spPr>
          <a:xfrm>
            <a:off x="3658366" y="4878265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19;p23">
            <a:extLst>
              <a:ext uri="{FF2B5EF4-FFF2-40B4-BE49-F238E27FC236}">
                <a16:creationId xmlns:a16="http://schemas.microsoft.com/office/drawing/2014/main" id="{DE231A40-B828-E7EF-F9FA-39134DE3A2CB}"/>
              </a:ext>
            </a:extLst>
          </p:cNvPr>
          <p:cNvSpPr/>
          <p:nvPr/>
        </p:nvSpPr>
        <p:spPr>
          <a:xfrm>
            <a:off x="4709212" y="4878228"/>
            <a:ext cx="830669" cy="331689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20;p23">
            <a:extLst>
              <a:ext uri="{FF2B5EF4-FFF2-40B4-BE49-F238E27FC236}">
                <a16:creationId xmlns:a16="http://schemas.microsoft.com/office/drawing/2014/main" id="{75CFBA8E-6F11-FD73-1D9B-AA0268592EBF}"/>
              </a:ext>
            </a:extLst>
          </p:cNvPr>
          <p:cNvSpPr/>
          <p:nvPr/>
        </p:nvSpPr>
        <p:spPr>
          <a:xfrm>
            <a:off x="4709181" y="5376121"/>
            <a:ext cx="830669" cy="331689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721;p23">
            <a:extLst>
              <a:ext uri="{FF2B5EF4-FFF2-40B4-BE49-F238E27FC236}">
                <a16:creationId xmlns:a16="http://schemas.microsoft.com/office/drawing/2014/main" id="{2CB21A8C-8C80-FAF3-BAB7-FAF65F15F556}"/>
              </a:ext>
            </a:extLst>
          </p:cNvPr>
          <p:cNvSpPr/>
          <p:nvPr/>
        </p:nvSpPr>
        <p:spPr>
          <a:xfrm>
            <a:off x="4709211" y="5209913"/>
            <a:ext cx="420233" cy="16620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722;p23">
            <a:extLst>
              <a:ext uri="{FF2B5EF4-FFF2-40B4-BE49-F238E27FC236}">
                <a16:creationId xmlns:a16="http://schemas.microsoft.com/office/drawing/2014/main" id="{EE8FFD8F-8C75-C324-6852-D368245E7734}"/>
              </a:ext>
            </a:extLst>
          </p:cNvPr>
          <p:cNvSpPr/>
          <p:nvPr/>
        </p:nvSpPr>
        <p:spPr>
          <a:xfrm>
            <a:off x="5130533" y="5209916"/>
            <a:ext cx="409346" cy="166207"/>
          </a:xfrm>
          <a:prstGeom prst="rect">
            <a:avLst/>
          </a:prstGeom>
          <a:solidFill>
            <a:schemeClr val="accent6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23;p23">
            <a:extLst>
              <a:ext uri="{FF2B5EF4-FFF2-40B4-BE49-F238E27FC236}">
                <a16:creationId xmlns:a16="http://schemas.microsoft.com/office/drawing/2014/main" id="{040CD3DC-B82E-0576-3066-4CC6E185BF50}"/>
              </a:ext>
            </a:extLst>
          </p:cNvPr>
          <p:cNvSpPr/>
          <p:nvPr/>
        </p:nvSpPr>
        <p:spPr>
          <a:xfrm>
            <a:off x="4709194" y="4878265"/>
            <a:ext cx="830670" cy="8295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24;p23">
            <a:extLst>
              <a:ext uri="{FF2B5EF4-FFF2-40B4-BE49-F238E27FC236}">
                <a16:creationId xmlns:a16="http://schemas.microsoft.com/office/drawing/2014/main" id="{B6A1E8D6-0C29-E953-5CBF-C13469D38DEE}"/>
              </a:ext>
            </a:extLst>
          </p:cNvPr>
          <p:cNvSpPr txBox="1"/>
          <p:nvPr/>
        </p:nvSpPr>
        <p:spPr>
          <a:xfrm>
            <a:off x="1556622" y="1587566"/>
            <a:ext cx="830670" cy="8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Tile</a:t>
            </a:r>
            <a:endParaRPr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7AE9CA-EB73-04BF-9D5F-4FCC3CC705DE}"/>
              </a:ext>
            </a:extLst>
          </p:cNvPr>
          <p:cNvGrpSpPr/>
          <p:nvPr/>
        </p:nvGrpSpPr>
        <p:grpSpPr>
          <a:xfrm>
            <a:off x="6092344" y="1504603"/>
            <a:ext cx="2212217" cy="4424434"/>
            <a:chOff x="6092344" y="1504603"/>
            <a:chExt cx="2212217" cy="4424434"/>
          </a:xfrm>
        </p:grpSpPr>
        <p:sp>
          <p:nvSpPr>
            <p:cNvPr id="12" name="Google Shape;564;p23">
              <a:extLst>
                <a:ext uri="{FF2B5EF4-FFF2-40B4-BE49-F238E27FC236}">
                  <a16:creationId xmlns:a16="http://schemas.microsoft.com/office/drawing/2014/main" id="{4E833A59-E71F-80DB-1238-7CEFDCC3A454}"/>
                </a:ext>
              </a:extLst>
            </p:cNvPr>
            <p:cNvSpPr/>
            <p:nvPr/>
          </p:nvSpPr>
          <p:spPr>
            <a:xfrm>
              <a:off x="6092344" y="1504603"/>
              <a:ext cx="2212217" cy="4424434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566;p23">
              <a:extLst>
                <a:ext uri="{FF2B5EF4-FFF2-40B4-BE49-F238E27FC236}">
                  <a16:creationId xmlns:a16="http://schemas.microsoft.com/office/drawing/2014/main" id="{F71C9AAA-E79D-84EC-54B5-DF160BBD9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759" y="3274338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568;p23">
              <a:extLst>
                <a:ext uri="{FF2B5EF4-FFF2-40B4-BE49-F238E27FC236}">
                  <a16:creationId xmlns:a16="http://schemas.microsoft.com/office/drawing/2014/main" id="{F4C1E825-E591-0F8A-07BA-7196377CB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826" y="2536932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569;p23">
              <a:extLst>
                <a:ext uri="{FF2B5EF4-FFF2-40B4-BE49-F238E27FC236}">
                  <a16:creationId xmlns:a16="http://schemas.microsoft.com/office/drawing/2014/main" id="{98F49D85-081F-646B-2F92-930A1AF4CC7E}"/>
                </a:ext>
              </a:extLst>
            </p:cNvPr>
            <p:cNvSpPr/>
            <p:nvPr/>
          </p:nvSpPr>
          <p:spPr>
            <a:xfrm>
              <a:off x="6202356" y="1615208"/>
              <a:ext cx="1990850" cy="1437796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Core</a:t>
              </a:r>
              <a:endParaRPr dirty="0"/>
            </a:p>
          </p:txBody>
        </p:sp>
        <p:sp>
          <p:nvSpPr>
            <p:cNvPr id="18" name="Google Shape;570;p23">
              <a:extLst>
                <a:ext uri="{FF2B5EF4-FFF2-40B4-BE49-F238E27FC236}">
                  <a16:creationId xmlns:a16="http://schemas.microsoft.com/office/drawing/2014/main" id="{47A56F37-BD28-BC5B-6C58-B055E6562565}"/>
                </a:ext>
              </a:extLst>
            </p:cNvPr>
            <p:cNvSpPr/>
            <p:nvPr/>
          </p:nvSpPr>
          <p:spPr>
            <a:xfrm>
              <a:off x="6202356" y="3938036"/>
              <a:ext cx="1990850" cy="188053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</p:txBody>
        </p:sp>
        <p:sp>
          <p:nvSpPr>
            <p:cNvPr id="19" name="Google Shape;571;p23">
              <a:extLst>
                <a:ext uri="{FF2B5EF4-FFF2-40B4-BE49-F238E27FC236}">
                  <a16:creationId xmlns:a16="http://schemas.microsoft.com/office/drawing/2014/main" id="{150568D0-3676-FB33-9533-7D90ABB2776A}"/>
                </a:ext>
              </a:extLst>
            </p:cNvPr>
            <p:cNvSpPr/>
            <p:nvPr/>
          </p:nvSpPr>
          <p:spPr>
            <a:xfrm>
              <a:off x="6755410" y="4325199"/>
              <a:ext cx="1382636" cy="1436344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Data Array</a:t>
              </a:r>
              <a:endParaRPr dirty="0"/>
            </a:p>
          </p:txBody>
        </p:sp>
        <p:grpSp>
          <p:nvGrpSpPr>
            <p:cNvPr id="20" name="Google Shape;572;p23">
              <a:extLst>
                <a:ext uri="{FF2B5EF4-FFF2-40B4-BE49-F238E27FC236}">
                  <a16:creationId xmlns:a16="http://schemas.microsoft.com/office/drawing/2014/main" id="{7C93928B-7301-BF0D-0EB4-9172880800A8}"/>
                </a:ext>
              </a:extLst>
            </p:cNvPr>
            <p:cNvGrpSpPr/>
            <p:nvPr/>
          </p:nvGrpSpPr>
          <p:grpSpPr>
            <a:xfrm>
              <a:off x="6257699" y="4325277"/>
              <a:ext cx="442447" cy="1437716"/>
              <a:chOff x="4983480" y="2697450"/>
              <a:chExt cx="548700" cy="1281300"/>
            </a:xfrm>
          </p:grpSpPr>
          <p:sp>
            <p:nvSpPr>
              <p:cNvPr id="171" name="Google Shape;573;p23">
                <a:extLst>
                  <a:ext uri="{FF2B5EF4-FFF2-40B4-BE49-F238E27FC236}">
                    <a16:creationId xmlns:a16="http://schemas.microsoft.com/office/drawing/2014/main" id="{4B3F7924-716C-D647-C367-211FAF449E2D}"/>
                  </a:ext>
                </a:extLst>
              </p:cNvPr>
              <p:cNvSpPr/>
              <p:nvPr/>
            </p:nvSpPr>
            <p:spPr>
              <a:xfrm>
                <a:off x="4983480" y="2697480"/>
                <a:ext cx="548700" cy="12801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74;p23">
                <a:extLst>
                  <a:ext uri="{FF2B5EF4-FFF2-40B4-BE49-F238E27FC236}">
                    <a16:creationId xmlns:a16="http://schemas.microsoft.com/office/drawing/2014/main" id="{00498713-83CD-739C-76A8-7EB8685F47F6}"/>
                  </a:ext>
                </a:extLst>
              </p:cNvPr>
              <p:cNvSpPr txBox="1"/>
              <p:nvPr/>
            </p:nvSpPr>
            <p:spPr>
              <a:xfrm rot="-5400000">
                <a:off x="4617180" y="3063750"/>
                <a:ext cx="12813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Tag Array</a:t>
                </a:r>
                <a:endParaRPr/>
              </a:p>
            </p:txBody>
          </p:sp>
        </p:grpSp>
        <p:sp>
          <p:nvSpPr>
            <p:cNvPr id="21" name="Google Shape;575;p23">
              <a:extLst>
                <a:ext uri="{FF2B5EF4-FFF2-40B4-BE49-F238E27FC236}">
                  <a16:creationId xmlns:a16="http://schemas.microsoft.com/office/drawing/2014/main" id="{EC3989BC-A1AC-2F91-787D-4911565EC5B6}"/>
                </a:ext>
              </a:extLst>
            </p:cNvPr>
            <p:cNvSpPr/>
            <p:nvPr/>
          </p:nvSpPr>
          <p:spPr>
            <a:xfrm>
              <a:off x="6203051" y="3163760"/>
              <a:ext cx="940265" cy="6637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</a:t>
              </a:r>
              <a:endParaRPr/>
            </a:p>
          </p:txBody>
        </p:sp>
        <p:sp>
          <p:nvSpPr>
            <p:cNvPr id="22" name="Google Shape;576;p23">
              <a:extLst>
                <a:ext uri="{FF2B5EF4-FFF2-40B4-BE49-F238E27FC236}">
                  <a16:creationId xmlns:a16="http://schemas.microsoft.com/office/drawing/2014/main" id="{B0A5CC0C-4D42-E121-E95C-0374DB4CDD35}"/>
                </a:ext>
              </a:extLst>
            </p:cNvPr>
            <p:cNvSpPr/>
            <p:nvPr/>
          </p:nvSpPr>
          <p:spPr>
            <a:xfrm>
              <a:off x="7253159" y="3163655"/>
              <a:ext cx="940265" cy="663738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CC0000"/>
                  </a:solidFill>
                </a:rPr>
                <a:t>Engine</a:t>
              </a:r>
              <a:endParaRPr sz="1600" b="1" dirty="0">
                <a:solidFill>
                  <a:srgbClr val="CC0000"/>
                </a:solidFill>
              </a:endParaRPr>
            </a:p>
          </p:txBody>
        </p:sp>
        <p:cxnSp>
          <p:nvCxnSpPr>
            <p:cNvPr id="23" name="Google Shape;577;p23">
              <a:extLst>
                <a:ext uri="{FF2B5EF4-FFF2-40B4-BE49-F238E27FC236}">
                  <a16:creationId xmlns:a16="http://schemas.microsoft.com/office/drawing/2014/main" id="{1D3A437B-23C6-DE5D-9783-59476D9B0558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7143316" y="3495629"/>
              <a:ext cx="109958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578;p23">
              <a:extLst>
                <a:ext uri="{FF2B5EF4-FFF2-40B4-BE49-F238E27FC236}">
                  <a16:creationId xmlns:a16="http://schemas.microsoft.com/office/drawing/2014/main" id="{3173F41E-E0BB-3C26-ED92-61E2E248D07D}"/>
                </a:ext>
              </a:extLst>
            </p:cNvPr>
            <p:cNvSpPr/>
            <p:nvPr/>
          </p:nvSpPr>
          <p:spPr>
            <a:xfrm>
              <a:off x="6257683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25" name="Google Shape;579;p23">
              <a:extLst>
                <a:ext uri="{FF2B5EF4-FFF2-40B4-BE49-F238E27FC236}">
                  <a16:creationId xmlns:a16="http://schemas.microsoft.com/office/drawing/2014/main" id="{25DBAA3F-DD2C-F247-AD9B-6F04786B6104}"/>
                </a:ext>
              </a:extLst>
            </p:cNvPr>
            <p:cNvSpPr/>
            <p:nvPr/>
          </p:nvSpPr>
          <p:spPr>
            <a:xfrm>
              <a:off x="6976632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L1i</a:t>
              </a:r>
              <a:endParaRPr/>
            </a:p>
          </p:txBody>
        </p:sp>
        <p:sp>
          <p:nvSpPr>
            <p:cNvPr id="187" name="Google Shape;724;p23">
              <a:extLst>
                <a:ext uri="{FF2B5EF4-FFF2-40B4-BE49-F238E27FC236}">
                  <a16:creationId xmlns:a16="http://schemas.microsoft.com/office/drawing/2014/main" id="{F6953937-0B58-9455-A058-203232E7D574}"/>
                </a:ext>
              </a:extLst>
            </p:cNvPr>
            <p:cNvSpPr txBox="1"/>
            <p:nvPr/>
          </p:nvSpPr>
          <p:spPr>
            <a:xfrm>
              <a:off x="6179020" y="3919455"/>
              <a:ext cx="2023131" cy="492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L3 Cache Bank</a:t>
              </a:r>
              <a:endParaRPr dirty="0"/>
            </a:p>
          </p:txBody>
        </p:sp>
      </p:grpSp>
      <p:cxnSp>
        <p:nvCxnSpPr>
          <p:cNvPr id="26" name="Google Shape;580;p23">
            <a:extLst>
              <a:ext uri="{FF2B5EF4-FFF2-40B4-BE49-F238E27FC236}">
                <a16:creationId xmlns:a16="http://schemas.microsoft.com/office/drawing/2014/main" id="{3566301C-13E5-E9F8-6D7E-9E45F2C124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714" y="1512460"/>
            <a:ext cx="430032" cy="165226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567;p23">
            <a:extLst>
              <a:ext uri="{FF2B5EF4-FFF2-40B4-BE49-F238E27FC236}">
                <a16:creationId xmlns:a16="http://schemas.microsoft.com/office/drawing/2014/main" id="{C245FBA8-01A4-8B3E-8CC0-5DD93A164584}"/>
              </a:ext>
            </a:extLst>
          </p:cNvPr>
          <p:cNvCxnSpPr>
            <a:cxnSpLocks/>
          </p:cNvCxnSpPr>
          <p:nvPr/>
        </p:nvCxnSpPr>
        <p:spPr>
          <a:xfrm>
            <a:off x="8205714" y="3827407"/>
            <a:ext cx="430032" cy="21055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23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39F3-6A60-4A1F-CACD-D0DF440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onMiss</a:t>
            </a:r>
            <a:r>
              <a:rPr lang="en-US" dirty="0"/>
              <a:t> callback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ABAA2-52FB-8DD3-8A97-A6A19AB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23</a:t>
            </a:fld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C2065FB-6074-7879-04A6-5B830E53B1C3}"/>
              </a:ext>
            </a:extLst>
          </p:cNvPr>
          <p:cNvGrpSpPr/>
          <p:nvPr/>
        </p:nvGrpSpPr>
        <p:grpSpPr>
          <a:xfrm>
            <a:off x="8635795" y="1504603"/>
            <a:ext cx="2220727" cy="4424434"/>
            <a:chOff x="8635795" y="1504603"/>
            <a:chExt cx="2220727" cy="4424434"/>
          </a:xfrm>
        </p:grpSpPr>
        <p:sp>
          <p:nvSpPr>
            <p:cNvPr id="6" name="Google Shape;533;p23">
              <a:extLst>
                <a:ext uri="{FF2B5EF4-FFF2-40B4-BE49-F238E27FC236}">
                  <a16:creationId xmlns:a16="http://schemas.microsoft.com/office/drawing/2014/main" id="{B78381FE-5858-DFD0-11DE-7C9B1685B186}"/>
                </a:ext>
              </a:extLst>
            </p:cNvPr>
            <p:cNvSpPr/>
            <p:nvPr/>
          </p:nvSpPr>
          <p:spPr>
            <a:xfrm>
              <a:off x="8635795" y="1504603"/>
              <a:ext cx="2212217" cy="4424434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4;p23">
              <a:extLst>
                <a:ext uri="{FF2B5EF4-FFF2-40B4-BE49-F238E27FC236}">
                  <a16:creationId xmlns:a16="http://schemas.microsoft.com/office/drawing/2014/main" id="{CBE23383-24EA-406A-E859-51FE1119B36C}"/>
                </a:ext>
              </a:extLst>
            </p:cNvPr>
            <p:cNvSpPr/>
            <p:nvPr/>
          </p:nvSpPr>
          <p:spPr>
            <a:xfrm>
              <a:off x="8741894" y="1615187"/>
              <a:ext cx="663738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5;p23">
              <a:extLst>
                <a:ext uri="{FF2B5EF4-FFF2-40B4-BE49-F238E27FC236}">
                  <a16:creationId xmlns:a16="http://schemas.microsoft.com/office/drawing/2014/main" id="{2A1C79B0-D4CE-F7DF-8C71-891A6E462144}"/>
                </a:ext>
              </a:extLst>
            </p:cNvPr>
            <p:cNvSpPr txBox="1"/>
            <p:nvPr/>
          </p:nvSpPr>
          <p:spPr>
            <a:xfrm rot="16200000">
              <a:off x="8359371" y="2006725"/>
              <a:ext cx="1437796" cy="663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Callback Buffer</a:t>
              </a:r>
              <a:endParaRPr dirty="0"/>
            </a:p>
          </p:txBody>
        </p:sp>
        <p:sp>
          <p:nvSpPr>
            <p:cNvPr id="28" name="Google Shape;582;p23">
              <a:extLst>
                <a:ext uri="{FF2B5EF4-FFF2-40B4-BE49-F238E27FC236}">
                  <a16:creationId xmlns:a16="http://schemas.microsoft.com/office/drawing/2014/main" id="{AFBF6EB4-5D4D-1BC9-AC72-2BC635716606}"/>
                </a:ext>
              </a:extLst>
            </p:cNvPr>
            <p:cNvSpPr/>
            <p:nvPr/>
          </p:nvSpPr>
          <p:spPr>
            <a:xfrm>
              <a:off x="8746406" y="3827425"/>
              <a:ext cx="1990850" cy="199085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583;p23">
              <a:extLst>
                <a:ext uri="{FF2B5EF4-FFF2-40B4-BE49-F238E27FC236}">
                  <a16:creationId xmlns:a16="http://schemas.microsoft.com/office/drawing/2014/main" id="{D2A17510-AD84-0E5D-FEE1-D8F01166A5B0}"/>
                </a:ext>
              </a:extLst>
            </p:cNvPr>
            <p:cNvGrpSpPr/>
            <p:nvPr/>
          </p:nvGrpSpPr>
          <p:grpSpPr>
            <a:xfrm>
              <a:off x="8845955" y="3926942"/>
              <a:ext cx="1792419" cy="1791929"/>
              <a:chOff x="2011680" y="640020"/>
              <a:chExt cx="3292800" cy="3291900"/>
            </a:xfrm>
          </p:grpSpPr>
          <p:cxnSp>
            <p:nvCxnSpPr>
              <p:cNvPr id="163" name="Google Shape;584;p23">
                <a:extLst>
                  <a:ext uri="{FF2B5EF4-FFF2-40B4-BE49-F238E27FC236}">
                    <a16:creationId xmlns:a16="http://schemas.microsoft.com/office/drawing/2014/main" id="{6F5A7380-4D1E-41F7-4F06-30140584A040}"/>
                  </a:ext>
                </a:extLst>
              </p:cNvPr>
              <p:cNvCxnSpPr>
                <a:stCxn id="159" idx="1"/>
                <a:endCxn id="162" idx="3"/>
              </p:cNvCxnSpPr>
              <p:nvPr/>
            </p:nvCxnSpPr>
            <p:spPr>
              <a:xfrm>
                <a:off x="2011680" y="98298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587;p23">
                <a:extLst>
                  <a:ext uri="{FF2B5EF4-FFF2-40B4-BE49-F238E27FC236}">
                    <a16:creationId xmlns:a16="http://schemas.microsoft.com/office/drawing/2014/main" id="{EF85C6FE-A7EA-A009-D982-0D039DEC21F9}"/>
                  </a:ext>
                </a:extLst>
              </p:cNvPr>
              <p:cNvCxnSpPr>
                <a:stCxn id="147" idx="1"/>
                <a:endCxn id="150" idx="3"/>
              </p:cNvCxnSpPr>
              <p:nvPr/>
            </p:nvCxnSpPr>
            <p:spPr>
              <a:xfrm>
                <a:off x="2011680" y="185166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590;p23">
                <a:extLst>
                  <a:ext uri="{FF2B5EF4-FFF2-40B4-BE49-F238E27FC236}">
                    <a16:creationId xmlns:a16="http://schemas.microsoft.com/office/drawing/2014/main" id="{657BFFDC-A7D8-46BB-EB4B-53CF34CDDBE8}"/>
                  </a:ext>
                </a:extLst>
              </p:cNvPr>
              <p:cNvCxnSpPr>
                <a:stCxn id="151" idx="1"/>
                <a:endCxn id="154" idx="3"/>
              </p:cNvCxnSpPr>
              <p:nvPr/>
            </p:nvCxnSpPr>
            <p:spPr>
              <a:xfrm>
                <a:off x="2011680" y="272034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593;p23">
                <a:extLst>
                  <a:ext uri="{FF2B5EF4-FFF2-40B4-BE49-F238E27FC236}">
                    <a16:creationId xmlns:a16="http://schemas.microsoft.com/office/drawing/2014/main" id="{FBC40CBB-2EE6-FF4D-3C9D-A6172464C91D}"/>
                  </a:ext>
                </a:extLst>
              </p:cNvPr>
              <p:cNvCxnSpPr>
                <a:stCxn id="155" idx="1"/>
                <a:endCxn id="158" idx="3"/>
              </p:cNvCxnSpPr>
              <p:nvPr/>
            </p:nvCxnSpPr>
            <p:spPr>
              <a:xfrm>
                <a:off x="2011680" y="358902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596;p23">
                <a:extLst>
                  <a:ext uri="{FF2B5EF4-FFF2-40B4-BE49-F238E27FC236}">
                    <a16:creationId xmlns:a16="http://schemas.microsoft.com/office/drawing/2014/main" id="{6B6C4230-C6C2-A0AE-9493-05EF07349E54}"/>
                  </a:ext>
                </a:extLst>
              </p:cNvPr>
              <p:cNvCxnSpPr>
                <a:stCxn id="155" idx="2"/>
                <a:endCxn id="159" idx="0"/>
              </p:cNvCxnSpPr>
              <p:nvPr/>
            </p:nvCxnSpPr>
            <p:spPr>
              <a:xfrm rot="10800000">
                <a:off x="235503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597;p23">
                <a:extLst>
                  <a:ext uri="{FF2B5EF4-FFF2-40B4-BE49-F238E27FC236}">
                    <a16:creationId xmlns:a16="http://schemas.microsoft.com/office/drawing/2014/main" id="{606A1A4B-CC93-38E5-68DB-E797C6D4ED6A}"/>
                  </a:ext>
                </a:extLst>
              </p:cNvPr>
              <p:cNvCxnSpPr>
                <a:stCxn id="156" idx="2"/>
                <a:endCxn id="160" idx="0"/>
              </p:cNvCxnSpPr>
              <p:nvPr/>
            </p:nvCxnSpPr>
            <p:spPr>
              <a:xfrm rot="10800000">
                <a:off x="322371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600;p23">
                <a:extLst>
                  <a:ext uri="{FF2B5EF4-FFF2-40B4-BE49-F238E27FC236}">
                    <a16:creationId xmlns:a16="http://schemas.microsoft.com/office/drawing/2014/main" id="{B1057329-B3C5-AFD7-EC0A-E31D7498B158}"/>
                  </a:ext>
                </a:extLst>
              </p:cNvPr>
              <p:cNvCxnSpPr>
                <a:stCxn id="157" idx="2"/>
                <a:endCxn id="161" idx="0"/>
              </p:cNvCxnSpPr>
              <p:nvPr/>
            </p:nvCxnSpPr>
            <p:spPr>
              <a:xfrm rot="10800000">
                <a:off x="409239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603;p23">
                <a:extLst>
                  <a:ext uri="{FF2B5EF4-FFF2-40B4-BE49-F238E27FC236}">
                    <a16:creationId xmlns:a16="http://schemas.microsoft.com/office/drawing/2014/main" id="{005DD68B-8796-B36D-158B-F74049B318C2}"/>
                  </a:ext>
                </a:extLst>
              </p:cNvPr>
              <p:cNvCxnSpPr>
                <a:stCxn id="158" idx="2"/>
                <a:endCxn id="162" idx="0"/>
              </p:cNvCxnSpPr>
              <p:nvPr/>
            </p:nvCxnSpPr>
            <p:spPr>
              <a:xfrm rot="10800000">
                <a:off x="496107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604;p23">
              <a:extLst>
                <a:ext uri="{FF2B5EF4-FFF2-40B4-BE49-F238E27FC236}">
                  <a16:creationId xmlns:a16="http://schemas.microsoft.com/office/drawing/2014/main" id="{085127EC-88FD-F195-0D91-881DBE57EB69}"/>
                </a:ext>
              </a:extLst>
            </p:cNvPr>
            <p:cNvGrpSpPr/>
            <p:nvPr/>
          </p:nvGrpSpPr>
          <p:grpSpPr>
            <a:xfrm>
              <a:off x="8845955" y="3926975"/>
              <a:ext cx="1792386" cy="373312"/>
              <a:chOff x="2011680" y="640080"/>
              <a:chExt cx="3292740" cy="685800"/>
            </a:xfrm>
          </p:grpSpPr>
          <p:sp>
            <p:nvSpPr>
              <p:cNvPr id="159" name="Google Shape;585;p23">
                <a:extLst>
                  <a:ext uri="{FF2B5EF4-FFF2-40B4-BE49-F238E27FC236}">
                    <a16:creationId xmlns:a16="http://schemas.microsoft.com/office/drawing/2014/main" id="{AA14B784-6868-7A02-7E5E-5AB892B907D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99;p23">
                <a:extLst>
                  <a:ext uri="{FF2B5EF4-FFF2-40B4-BE49-F238E27FC236}">
                    <a16:creationId xmlns:a16="http://schemas.microsoft.com/office/drawing/2014/main" id="{3CD57D4C-4E7D-A894-F721-EFD27F8F2EB3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02;p23">
                <a:extLst>
                  <a:ext uri="{FF2B5EF4-FFF2-40B4-BE49-F238E27FC236}">
                    <a16:creationId xmlns:a16="http://schemas.microsoft.com/office/drawing/2014/main" id="{6929C8D0-8CEE-B5AE-2CBE-FA0B8115192B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86;p23">
                <a:extLst>
                  <a:ext uri="{FF2B5EF4-FFF2-40B4-BE49-F238E27FC236}">
                    <a16:creationId xmlns:a16="http://schemas.microsoft.com/office/drawing/2014/main" id="{6D0FDC7C-51FF-0D67-0B5A-739A8A131B5E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605;p23">
              <a:extLst>
                <a:ext uri="{FF2B5EF4-FFF2-40B4-BE49-F238E27FC236}">
                  <a16:creationId xmlns:a16="http://schemas.microsoft.com/office/drawing/2014/main" id="{6347BBAA-11FF-6E33-78CB-2A25892A7900}"/>
                </a:ext>
              </a:extLst>
            </p:cNvPr>
            <p:cNvGrpSpPr/>
            <p:nvPr/>
          </p:nvGrpSpPr>
          <p:grpSpPr>
            <a:xfrm>
              <a:off x="8845955" y="5345559"/>
              <a:ext cx="1792386" cy="373312"/>
              <a:chOff x="2011680" y="640080"/>
              <a:chExt cx="3292740" cy="685800"/>
            </a:xfrm>
          </p:grpSpPr>
          <p:sp>
            <p:nvSpPr>
              <p:cNvPr id="155" name="Google Shape;594;p23">
                <a:extLst>
                  <a:ext uri="{FF2B5EF4-FFF2-40B4-BE49-F238E27FC236}">
                    <a16:creationId xmlns:a16="http://schemas.microsoft.com/office/drawing/2014/main" id="{7A78E31E-A718-A031-C5AE-715C0A2ADE4C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8;p23">
                <a:extLst>
                  <a:ext uri="{FF2B5EF4-FFF2-40B4-BE49-F238E27FC236}">
                    <a16:creationId xmlns:a16="http://schemas.microsoft.com/office/drawing/2014/main" id="{36B281A9-9881-AEEF-E2CB-9FF2922D7BDA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1;p23">
                <a:extLst>
                  <a:ext uri="{FF2B5EF4-FFF2-40B4-BE49-F238E27FC236}">
                    <a16:creationId xmlns:a16="http://schemas.microsoft.com/office/drawing/2014/main" id="{634A8592-605A-B19C-9158-5F4111CBD892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95;p23">
                <a:extLst>
                  <a:ext uri="{FF2B5EF4-FFF2-40B4-BE49-F238E27FC236}">
                    <a16:creationId xmlns:a16="http://schemas.microsoft.com/office/drawing/2014/main" id="{95756789-4FE7-8D89-2C9B-2B890711C836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06;p23">
              <a:extLst>
                <a:ext uri="{FF2B5EF4-FFF2-40B4-BE49-F238E27FC236}">
                  <a16:creationId xmlns:a16="http://schemas.microsoft.com/office/drawing/2014/main" id="{872ECC1D-8D10-40F6-D815-F76AAA3F0BEC}"/>
                </a:ext>
              </a:extLst>
            </p:cNvPr>
            <p:cNvGrpSpPr/>
            <p:nvPr/>
          </p:nvGrpSpPr>
          <p:grpSpPr>
            <a:xfrm>
              <a:off x="8845955" y="4872698"/>
              <a:ext cx="1792386" cy="373312"/>
              <a:chOff x="2011680" y="640080"/>
              <a:chExt cx="3292740" cy="685800"/>
            </a:xfrm>
          </p:grpSpPr>
          <p:sp>
            <p:nvSpPr>
              <p:cNvPr id="151" name="Google Shape;591;p23">
                <a:extLst>
                  <a:ext uri="{FF2B5EF4-FFF2-40B4-BE49-F238E27FC236}">
                    <a16:creationId xmlns:a16="http://schemas.microsoft.com/office/drawing/2014/main" id="{E4A60C7D-DEA7-8684-5A96-56D3884DBD27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7;p23">
                <a:extLst>
                  <a:ext uri="{FF2B5EF4-FFF2-40B4-BE49-F238E27FC236}">
                    <a16:creationId xmlns:a16="http://schemas.microsoft.com/office/drawing/2014/main" id="{51EC493C-DCAF-6322-2871-B0AC3AE15C1F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8;p23">
                <a:extLst>
                  <a:ext uri="{FF2B5EF4-FFF2-40B4-BE49-F238E27FC236}">
                    <a16:creationId xmlns:a16="http://schemas.microsoft.com/office/drawing/2014/main" id="{9F4C49DD-BA46-7C49-AD42-A637154A1CE7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92;p23">
                <a:extLst>
                  <a:ext uri="{FF2B5EF4-FFF2-40B4-BE49-F238E27FC236}">
                    <a16:creationId xmlns:a16="http://schemas.microsoft.com/office/drawing/2014/main" id="{BA60C333-F9BC-5AF1-164D-F4BCB05FCF34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09;p23">
              <a:extLst>
                <a:ext uri="{FF2B5EF4-FFF2-40B4-BE49-F238E27FC236}">
                  <a16:creationId xmlns:a16="http://schemas.microsoft.com/office/drawing/2014/main" id="{482FA740-2BE4-32AF-7EC0-EDFB6D966B60}"/>
                </a:ext>
              </a:extLst>
            </p:cNvPr>
            <p:cNvGrpSpPr/>
            <p:nvPr/>
          </p:nvGrpSpPr>
          <p:grpSpPr>
            <a:xfrm>
              <a:off x="8845955" y="4399836"/>
              <a:ext cx="1792386" cy="373312"/>
              <a:chOff x="2011680" y="640080"/>
              <a:chExt cx="3292740" cy="685800"/>
            </a:xfrm>
          </p:grpSpPr>
          <p:sp>
            <p:nvSpPr>
              <p:cNvPr id="147" name="Google Shape;588;p23">
                <a:extLst>
                  <a:ext uri="{FF2B5EF4-FFF2-40B4-BE49-F238E27FC236}">
                    <a16:creationId xmlns:a16="http://schemas.microsoft.com/office/drawing/2014/main" id="{864CD0D5-9327-1FD4-8EC5-E4DD2A6265E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10;p23">
                <a:extLst>
                  <a:ext uri="{FF2B5EF4-FFF2-40B4-BE49-F238E27FC236}">
                    <a16:creationId xmlns:a16="http://schemas.microsoft.com/office/drawing/2014/main" id="{70B5FA38-F493-DD74-2274-64F6B0BE3F49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11;p23">
                <a:extLst>
                  <a:ext uri="{FF2B5EF4-FFF2-40B4-BE49-F238E27FC236}">
                    <a16:creationId xmlns:a16="http://schemas.microsoft.com/office/drawing/2014/main" id="{CAB9D024-4879-A418-DB1F-79D3A1C50EE4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89;p23">
                <a:extLst>
                  <a:ext uri="{FF2B5EF4-FFF2-40B4-BE49-F238E27FC236}">
                    <a16:creationId xmlns:a16="http://schemas.microsoft.com/office/drawing/2014/main" id="{5C487521-3742-8051-FC02-24D75B12C887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612;p23">
              <a:extLst>
                <a:ext uri="{FF2B5EF4-FFF2-40B4-BE49-F238E27FC236}">
                  <a16:creationId xmlns:a16="http://schemas.microsoft.com/office/drawing/2014/main" id="{CE4BAF9B-6CBE-805D-B4A2-9CCB5E4C7795}"/>
                </a:ext>
              </a:extLst>
            </p:cNvPr>
            <p:cNvSpPr txBox="1"/>
            <p:nvPr/>
          </p:nvSpPr>
          <p:spPr>
            <a:xfrm>
              <a:off x="8746400" y="3827425"/>
              <a:ext cx="1990850" cy="19908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613;p23">
              <a:extLst>
                <a:ext uri="{FF2B5EF4-FFF2-40B4-BE49-F238E27FC236}">
                  <a16:creationId xmlns:a16="http://schemas.microsoft.com/office/drawing/2014/main" id="{B8B651AB-A6E0-8DEB-B778-086D597CC2AB}"/>
                </a:ext>
              </a:extLst>
            </p:cNvPr>
            <p:cNvSpPr/>
            <p:nvPr/>
          </p:nvSpPr>
          <p:spPr>
            <a:xfrm>
              <a:off x="8746400" y="3163665"/>
              <a:ext cx="663738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36" name="Google Shape;614;p23">
              <a:extLst>
                <a:ext uri="{FF2B5EF4-FFF2-40B4-BE49-F238E27FC236}">
                  <a16:creationId xmlns:a16="http://schemas.microsoft.com/office/drawing/2014/main" id="{CC157840-7F6C-F366-BE6B-5C1B47C9E6BA}"/>
                </a:ext>
              </a:extLst>
            </p:cNvPr>
            <p:cNvSpPr/>
            <p:nvPr/>
          </p:nvSpPr>
          <p:spPr>
            <a:xfrm>
              <a:off x="9520694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7" name="Google Shape;615;p23">
              <a:extLst>
                <a:ext uri="{FF2B5EF4-FFF2-40B4-BE49-F238E27FC236}">
                  <a16:creationId xmlns:a16="http://schemas.microsoft.com/office/drawing/2014/main" id="{CFC21E9E-544E-05E0-A0ED-08D63269B961}"/>
                </a:ext>
              </a:extLst>
            </p:cNvPr>
            <p:cNvSpPr/>
            <p:nvPr/>
          </p:nvSpPr>
          <p:spPr>
            <a:xfrm>
              <a:off x="10184196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8" name="Google Shape;616;p23">
              <a:extLst>
                <a:ext uri="{FF2B5EF4-FFF2-40B4-BE49-F238E27FC236}">
                  <a16:creationId xmlns:a16="http://schemas.microsoft.com/office/drawing/2014/main" id="{A68176F5-79C5-52C3-B84E-1AE2900226F4}"/>
                </a:ext>
              </a:extLst>
            </p:cNvPr>
            <p:cNvSpPr txBox="1"/>
            <p:nvPr/>
          </p:nvSpPr>
          <p:spPr>
            <a:xfrm>
              <a:off x="10073391" y="3168187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rTLB</a:t>
              </a:r>
              <a:endParaRPr/>
            </a:p>
          </p:txBody>
        </p:sp>
        <p:sp>
          <p:nvSpPr>
            <p:cNvPr id="39" name="Google Shape;617;p23">
              <a:extLst>
                <a:ext uri="{FF2B5EF4-FFF2-40B4-BE49-F238E27FC236}">
                  <a16:creationId xmlns:a16="http://schemas.microsoft.com/office/drawing/2014/main" id="{EFE55B20-7F19-8A45-62FC-0D88EAD510C2}"/>
                </a:ext>
              </a:extLst>
            </p:cNvPr>
            <p:cNvSpPr txBox="1"/>
            <p:nvPr/>
          </p:nvSpPr>
          <p:spPr>
            <a:xfrm>
              <a:off x="9405631" y="3163760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TLB</a:t>
              </a:r>
              <a:endParaRPr/>
            </a:p>
          </p:txBody>
        </p:sp>
        <p:sp>
          <p:nvSpPr>
            <p:cNvPr id="40" name="Google Shape;618;p23">
              <a:extLst>
                <a:ext uri="{FF2B5EF4-FFF2-40B4-BE49-F238E27FC236}">
                  <a16:creationId xmlns:a16="http://schemas.microsoft.com/office/drawing/2014/main" id="{DE17DA13-18B2-49FB-C5EB-AC20A4BE6E12}"/>
                </a:ext>
              </a:extLst>
            </p:cNvPr>
            <p:cNvSpPr/>
            <p:nvPr/>
          </p:nvSpPr>
          <p:spPr>
            <a:xfrm>
              <a:off x="9511779" y="1615190"/>
              <a:ext cx="1225502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Hardware Scheduler</a:t>
              </a:r>
              <a:endParaRPr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5EA37-9C68-7798-7C50-7215341189BE}"/>
              </a:ext>
            </a:extLst>
          </p:cNvPr>
          <p:cNvGrpSpPr/>
          <p:nvPr/>
        </p:nvGrpSpPr>
        <p:grpSpPr>
          <a:xfrm>
            <a:off x="1335478" y="1504597"/>
            <a:ext cx="4424434" cy="4424434"/>
            <a:chOff x="1335478" y="1504597"/>
            <a:chExt cx="4424434" cy="4424434"/>
          </a:xfrm>
        </p:grpSpPr>
        <p:sp>
          <p:nvSpPr>
            <p:cNvPr id="9" name="Google Shape;536;p23">
              <a:extLst>
                <a:ext uri="{FF2B5EF4-FFF2-40B4-BE49-F238E27FC236}">
                  <a16:creationId xmlns:a16="http://schemas.microsoft.com/office/drawing/2014/main" id="{6A8247E1-F5D8-3F7A-DC58-F84365B301CA}"/>
                </a:ext>
              </a:extLst>
            </p:cNvPr>
            <p:cNvSpPr/>
            <p:nvPr/>
          </p:nvSpPr>
          <p:spPr>
            <a:xfrm>
              <a:off x="1335478" y="1504597"/>
              <a:ext cx="4424434" cy="4424434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37;p23">
              <a:extLst>
                <a:ext uri="{FF2B5EF4-FFF2-40B4-BE49-F238E27FC236}">
                  <a16:creationId xmlns:a16="http://schemas.microsoft.com/office/drawing/2014/main" id="{0EABEE3E-C821-4B87-DDAA-3EF5EFDF6070}"/>
                </a:ext>
              </a:extLst>
            </p:cNvPr>
            <p:cNvGrpSpPr/>
            <p:nvPr/>
          </p:nvGrpSpPr>
          <p:grpSpPr>
            <a:xfrm>
              <a:off x="1556700" y="1725746"/>
              <a:ext cx="3983152" cy="3982136"/>
              <a:chOff x="2011680" y="640020"/>
              <a:chExt cx="3292800" cy="3291960"/>
            </a:xfrm>
          </p:grpSpPr>
          <p:cxnSp>
            <p:nvCxnSpPr>
              <p:cNvPr id="179" name="Google Shape;538;p23">
                <a:extLst>
                  <a:ext uri="{FF2B5EF4-FFF2-40B4-BE49-F238E27FC236}">
                    <a16:creationId xmlns:a16="http://schemas.microsoft.com/office/drawing/2014/main" id="{21FF496F-FE2B-A3A4-B1B6-EFF07082B51C}"/>
                  </a:ext>
                </a:extLst>
              </p:cNvPr>
              <p:cNvCxnSpPr/>
              <p:nvPr/>
            </p:nvCxnSpPr>
            <p:spPr>
              <a:xfrm>
                <a:off x="2011680" y="98298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541;p23">
                <a:extLst>
                  <a:ext uri="{FF2B5EF4-FFF2-40B4-BE49-F238E27FC236}">
                    <a16:creationId xmlns:a16="http://schemas.microsoft.com/office/drawing/2014/main" id="{8FB3EB5A-7519-BB81-CC65-88A3C9DB8D71}"/>
                  </a:ext>
                </a:extLst>
              </p:cNvPr>
              <p:cNvCxnSpPr/>
              <p:nvPr/>
            </p:nvCxnSpPr>
            <p:spPr>
              <a:xfrm>
                <a:off x="2011680" y="185166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544;p23">
                <a:extLst>
                  <a:ext uri="{FF2B5EF4-FFF2-40B4-BE49-F238E27FC236}">
                    <a16:creationId xmlns:a16="http://schemas.microsoft.com/office/drawing/2014/main" id="{A4F088CA-B067-ED84-5E0B-204F23DE80D4}"/>
                  </a:ext>
                </a:extLst>
              </p:cNvPr>
              <p:cNvCxnSpPr/>
              <p:nvPr/>
            </p:nvCxnSpPr>
            <p:spPr>
              <a:xfrm>
                <a:off x="2011680" y="272034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547;p23">
                <a:extLst>
                  <a:ext uri="{FF2B5EF4-FFF2-40B4-BE49-F238E27FC236}">
                    <a16:creationId xmlns:a16="http://schemas.microsoft.com/office/drawing/2014/main" id="{7A6E9AA5-4B43-3F34-ACB2-BAC6050D2A64}"/>
                  </a:ext>
                </a:extLst>
              </p:cNvPr>
              <p:cNvCxnSpPr/>
              <p:nvPr/>
            </p:nvCxnSpPr>
            <p:spPr>
              <a:xfrm>
                <a:off x="2011680" y="358902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550;p23">
                <a:extLst>
                  <a:ext uri="{FF2B5EF4-FFF2-40B4-BE49-F238E27FC236}">
                    <a16:creationId xmlns:a16="http://schemas.microsoft.com/office/drawing/2014/main" id="{23F8844B-B24F-730C-47F7-014A4F5913AB}"/>
                  </a:ext>
                </a:extLst>
              </p:cNvPr>
              <p:cNvCxnSpPr/>
              <p:nvPr/>
            </p:nvCxnSpPr>
            <p:spPr>
              <a:xfrm rot="10800000">
                <a:off x="235503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551;p23">
                <a:extLst>
                  <a:ext uri="{FF2B5EF4-FFF2-40B4-BE49-F238E27FC236}">
                    <a16:creationId xmlns:a16="http://schemas.microsoft.com/office/drawing/2014/main" id="{1DD3ACB2-AD9A-1F89-EABC-3392DBA0FB7C}"/>
                  </a:ext>
                </a:extLst>
              </p:cNvPr>
              <p:cNvCxnSpPr>
                <a:endCxn id="174" idx="0"/>
              </p:cNvCxnSpPr>
              <p:nvPr/>
            </p:nvCxnSpPr>
            <p:spPr>
              <a:xfrm rot="10800000">
                <a:off x="3223710" y="64008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554;p23">
                <a:extLst>
                  <a:ext uri="{FF2B5EF4-FFF2-40B4-BE49-F238E27FC236}">
                    <a16:creationId xmlns:a16="http://schemas.microsoft.com/office/drawing/2014/main" id="{A4CBBDED-F09E-745E-E246-32D90FDA9A0C}"/>
                  </a:ext>
                </a:extLst>
              </p:cNvPr>
              <p:cNvCxnSpPr/>
              <p:nvPr/>
            </p:nvCxnSpPr>
            <p:spPr>
              <a:xfrm rot="10800000">
                <a:off x="409239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557;p23">
                <a:extLst>
                  <a:ext uri="{FF2B5EF4-FFF2-40B4-BE49-F238E27FC236}">
                    <a16:creationId xmlns:a16="http://schemas.microsoft.com/office/drawing/2014/main" id="{DD27C40A-A87C-4CC0-816E-86671B4ABE29}"/>
                  </a:ext>
                </a:extLst>
              </p:cNvPr>
              <p:cNvCxnSpPr/>
              <p:nvPr/>
            </p:nvCxnSpPr>
            <p:spPr>
              <a:xfrm rot="10800000">
                <a:off x="496107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Google Shape;558;p23">
              <a:extLst>
                <a:ext uri="{FF2B5EF4-FFF2-40B4-BE49-F238E27FC236}">
                  <a16:creationId xmlns:a16="http://schemas.microsoft.com/office/drawing/2014/main" id="{C383BBD6-3407-D865-B469-60FB2E8B6682}"/>
                </a:ext>
              </a:extLst>
            </p:cNvPr>
            <p:cNvGrpSpPr/>
            <p:nvPr/>
          </p:nvGrpSpPr>
          <p:grpSpPr>
            <a:xfrm>
              <a:off x="2607491" y="1725781"/>
              <a:ext cx="830700" cy="829619"/>
              <a:chOff x="1508750" y="640049"/>
              <a:chExt cx="686725" cy="685831"/>
            </a:xfrm>
          </p:grpSpPr>
          <p:grpSp>
            <p:nvGrpSpPr>
              <p:cNvPr id="173" name="Google Shape;559;p23">
                <a:extLst>
                  <a:ext uri="{FF2B5EF4-FFF2-40B4-BE49-F238E27FC236}">
                    <a16:creationId xmlns:a16="http://schemas.microsoft.com/office/drawing/2014/main" id="{08F7A721-D2FE-3143-F1C4-E1FB2BC36382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75" name="Google Shape;560;p23">
                  <a:extLst>
                    <a:ext uri="{FF2B5EF4-FFF2-40B4-BE49-F238E27FC236}">
                      <a16:creationId xmlns:a16="http://schemas.microsoft.com/office/drawing/2014/main" id="{009DF3C9-C7F9-E275-F3F7-E722520E4DAD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561;p23">
                  <a:extLst>
                    <a:ext uri="{FF2B5EF4-FFF2-40B4-BE49-F238E27FC236}">
                      <a16:creationId xmlns:a16="http://schemas.microsoft.com/office/drawing/2014/main" id="{0201F02D-AD7B-F49D-F6AE-C5132B0A8C27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562;p23">
                  <a:extLst>
                    <a:ext uri="{FF2B5EF4-FFF2-40B4-BE49-F238E27FC236}">
                      <a16:creationId xmlns:a16="http://schemas.microsoft.com/office/drawing/2014/main" id="{11D7B16A-F64F-A8BD-4167-63E73F403CD4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563;p23">
                  <a:extLst>
                    <a:ext uri="{FF2B5EF4-FFF2-40B4-BE49-F238E27FC236}">
                      <a16:creationId xmlns:a16="http://schemas.microsoft.com/office/drawing/2014/main" id="{6D98F206-04EF-E251-CA2B-618DD02BEC6A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553;p23">
                <a:extLst>
                  <a:ext uri="{FF2B5EF4-FFF2-40B4-BE49-F238E27FC236}">
                    <a16:creationId xmlns:a16="http://schemas.microsoft.com/office/drawing/2014/main" id="{7323B0F1-C57E-F679-71B9-03BFF710F1BB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619;p23">
              <a:extLst>
                <a:ext uri="{FF2B5EF4-FFF2-40B4-BE49-F238E27FC236}">
                  <a16:creationId xmlns:a16="http://schemas.microsoft.com/office/drawing/2014/main" id="{B16D40C1-A05D-5063-D435-FC77736DD641}"/>
                </a:ext>
              </a:extLst>
            </p:cNvPr>
            <p:cNvGrpSpPr/>
            <p:nvPr/>
          </p:nvGrpSpPr>
          <p:grpSpPr>
            <a:xfrm>
              <a:off x="1556663" y="1725751"/>
              <a:ext cx="830700" cy="829619"/>
              <a:chOff x="1508750" y="640049"/>
              <a:chExt cx="686725" cy="685831"/>
            </a:xfrm>
          </p:grpSpPr>
          <p:grpSp>
            <p:nvGrpSpPr>
              <p:cNvPr id="141" name="Google Shape;620;p23">
                <a:extLst>
                  <a:ext uri="{FF2B5EF4-FFF2-40B4-BE49-F238E27FC236}">
                    <a16:creationId xmlns:a16="http://schemas.microsoft.com/office/drawing/2014/main" id="{F8C8FC18-0996-81F8-9C1D-089AC4C54C45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43" name="Google Shape;621;p23">
                  <a:extLst>
                    <a:ext uri="{FF2B5EF4-FFF2-40B4-BE49-F238E27FC236}">
                      <a16:creationId xmlns:a16="http://schemas.microsoft.com/office/drawing/2014/main" id="{C4C7D5A9-0F22-B60D-2AB4-D73BCAEB282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622;p23">
                  <a:extLst>
                    <a:ext uri="{FF2B5EF4-FFF2-40B4-BE49-F238E27FC236}">
                      <a16:creationId xmlns:a16="http://schemas.microsoft.com/office/drawing/2014/main" id="{955040EB-BC26-5DC9-E1A0-FD4C842380CE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623;p23">
                  <a:extLst>
                    <a:ext uri="{FF2B5EF4-FFF2-40B4-BE49-F238E27FC236}">
                      <a16:creationId xmlns:a16="http://schemas.microsoft.com/office/drawing/2014/main" id="{84AF6EB9-66C3-2BCE-9869-87F9512F99FF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624;p23">
                  <a:extLst>
                    <a:ext uri="{FF2B5EF4-FFF2-40B4-BE49-F238E27FC236}">
                      <a16:creationId xmlns:a16="http://schemas.microsoft.com/office/drawing/2014/main" id="{C5C56724-A395-9529-D7CE-F618E85468F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625;p23">
                <a:extLst>
                  <a:ext uri="{FF2B5EF4-FFF2-40B4-BE49-F238E27FC236}">
                    <a16:creationId xmlns:a16="http://schemas.microsoft.com/office/drawing/2014/main" id="{D0B8D3F2-65AE-7A6B-4138-E7FF5CD6FB0E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626;p23">
              <a:extLst>
                <a:ext uri="{FF2B5EF4-FFF2-40B4-BE49-F238E27FC236}">
                  <a16:creationId xmlns:a16="http://schemas.microsoft.com/office/drawing/2014/main" id="{E7193BA8-09E4-7A55-7561-D9075D2A073B}"/>
                </a:ext>
              </a:extLst>
            </p:cNvPr>
            <p:cNvGrpSpPr/>
            <p:nvPr/>
          </p:nvGrpSpPr>
          <p:grpSpPr>
            <a:xfrm>
              <a:off x="3658318" y="1725751"/>
              <a:ext cx="830700" cy="829619"/>
              <a:chOff x="1508750" y="640049"/>
              <a:chExt cx="686725" cy="685831"/>
            </a:xfrm>
          </p:grpSpPr>
          <p:grpSp>
            <p:nvGrpSpPr>
              <p:cNvPr id="135" name="Google Shape;627;p23">
                <a:extLst>
                  <a:ext uri="{FF2B5EF4-FFF2-40B4-BE49-F238E27FC236}">
                    <a16:creationId xmlns:a16="http://schemas.microsoft.com/office/drawing/2014/main" id="{E4EBA019-59A9-8F01-03F2-D7A0FAA60CF7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37" name="Google Shape;628;p23">
                  <a:extLst>
                    <a:ext uri="{FF2B5EF4-FFF2-40B4-BE49-F238E27FC236}">
                      <a16:creationId xmlns:a16="http://schemas.microsoft.com/office/drawing/2014/main" id="{19D24765-796B-BFFC-35E5-C06E0A28C07E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29;p23">
                  <a:extLst>
                    <a:ext uri="{FF2B5EF4-FFF2-40B4-BE49-F238E27FC236}">
                      <a16:creationId xmlns:a16="http://schemas.microsoft.com/office/drawing/2014/main" id="{3FDF0DA3-8201-6BC6-1B9D-45A3AA061399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30;p23">
                  <a:extLst>
                    <a:ext uri="{FF2B5EF4-FFF2-40B4-BE49-F238E27FC236}">
                      <a16:creationId xmlns:a16="http://schemas.microsoft.com/office/drawing/2014/main" id="{6EF324F4-1AF7-8F7D-B297-371DBE96DAED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631;p23">
                  <a:extLst>
                    <a:ext uri="{FF2B5EF4-FFF2-40B4-BE49-F238E27FC236}">
                      <a16:creationId xmlns:a16="http://schemas.microsoft.com/office/drawing/2014/main" id="{FA8D3FAA-0517-B2F9-90BB-52672EA2CED0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632;p23">
                <a:extLst>
                  <a:ext uri="{FF2B5EF4-FFF2-40B4-BE49-F238E27FC236}">
                    <a16:creationId xmlns:a16="http://schemas.microsoft.com/office/drawing/2014/main" id="{3A1C2672-E4D5-5038-3C7E-357AD03F0DEF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633;p23">
              <a:extLst>
                <a:ext uri="{FF2B5EF4-FFF2-40B4-BE49-F238E27FC236}">
                  <a16:creationId xmlns:a16="http://schemas.microsoft.com/office/drawing/2014/main" id="{952EA056-6B19-DCC4-233D-B6E29437424F}"/>
                </a:ext>
              </a:extLst>
            </p:cNvPr>
            <p:cNvGrpSpPr/>
            <p:nvPr/>
          </p:nvGrpSpPr>
          <p:grpSpPr>
            <a:xfrm>
              <a:off x="4709146" y="1725751"/>
              <a:ext cx="830700" cy="829619"/>
              <a:chOff x="1508750" y="640049"/>
              <a:chExt cx="686725" cy="685831"/>
            </a:xfrm>
          </p:grpSpPr>
          <p:grpSp>
            <p:nvGrpSpPr>
              <p:cNvPr id="129" name="Google Shape;634;p23">
                <a:extLst>
                  <a:ext uri="{FF2B5EF4-FFF2-40B4-BE49-F238E27FC236}">
                    <a16:creationId xmlns:a16="http://schemas.microsoft.com/office/drawing/2014/main" id="{B1340071-1E05-65B4-19EE-A3D63825BD26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31" name="Google Shape;635;p23">
                  <a:extLst>
                    <a:ext uri="{FF2B5EF4-FFF2-40B4-BE49-F238E27FC236}">
                      <a16:creationId xmlns:a16="http://schemas.microsoft.com/office/drawing/2014/main" id="{23DB92BA-E1F4-FEE7-2477-031EA53FDAC2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36;p23">
                  <a:extLst>
                    <a:ext uri="{FF2B5EF4-FFF2-40B4-BE49-F238E27FC236}">
                      <a16:creationId xmlns:a16="http://schemas.microsoft.com/office/drawing/2014/main" id="{5D02DF56-E6D9-3542-26D8-187ECE27690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7;p23">
                  <a:extLst>
                    <a:ext uri="{FF2B5EF4-FFF2-40B4-BE49-F238E27FC236}">
                      <a16:creationId xmlns:a16="http://schemas.microsoft.com/office/drawing/2014/main" id="{EF519A5C-6B80-D2D8-A8A7-0AC05727E963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38;p23">
                  <a:extLst>
                    <a:ext uri="{FF2B5EF4-FFF2-40B4-BE49-F238E27FC236}">
                      <a16:creationId xmlns:a16="http://schemas.microsoft.com/office/drawing/2014/main" id="{F4AEF4A3-3007-3BA2-4F08-E63B162900D7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639;p23">
                <a:extLst>
                  <a:ext uri="{FF2B5EF4-FFF2-40B4-BE49-F238E27FC236}">
                    <a16:creationId xmlns:a16="http://schemas.microsoft.com/office/drawing/2014/main" id="{F8F1896B-2985-D160-4385-ECC5651B9D49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640;p23">
              <a:extLst>
                <a:ext uri="{FF2B5EF4-FFF2-40B4-BE49-F238E27FC236}">
                  <a16:creationId xmlns:a16="http://schemas.microsoft.com/office/drawing/2014/main" id="{432EAB49-4F2F-FE2C-B9A2-C05D585AD305}"/>
                </a:ext>
              </a:extLst>
            </p:cNvPr>
            <p:cNvGrpSpPr/>
            <p:nvPr/>
          </p:nvGrpSpPr>
          <p:grpSpPr>
            <a:xfrm>
              <a:off x="2607527" y="2776652"/>
              <a:ext cx="830700" cy="829619"/>
              <a:chOff x="1508750" y="640049"/>
              <a:chExt cx="686725" cy="685831"/>
            </a:xfrm>
          </p:grpSpPr>
          <p:grpSp>
            <p:nvGrpSpPr>
              <p:cNvPr id="123" name="Google Shape;641;p23">
                <a:extLst>
                  <a:ext uri="{FF2B5EF4-FFF2-40B4-BE49-F238E27FC236}">
                    <a16:creationId xmlns:a16="http://schemas.microsoft.com/office/drawing/2014/main" id="{CB1252BE-0201-BA18-CE73-8F9F531A7140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25" name="Google Shape;642;p23">
                  <a:extLst>
                    <a:ext uri="{FF2B5EF4-FFF2-40B4-BE49-F238E27FC236}">
                      <a16:creationId xmlns:a16="http://schemas.microsoft.com/office/drawing/2014/main" id="{3BE8FF6D-A38A-6F66-EEC0-D1F3F7788621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643;p23">
                  <a:extLst>
                    <a:ext uri="{FF2B5EF4-FFF2-40B4-BE49-F238E27FC236}">
                      <a16:creationId xmlns:a16="http://schemas.microsoft.com/office/drawing/2014/main" id="{18D222A7-E101-333A-47ED-3B3E4CF21592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644;p23">
                  <a:extLst>
                    <a:ext uri="{FF2B5EF4-FFF2-40B4-BE49-F238E27FC236}">
                      <a16:creationId xmlns:a16="http://schemas.microsoft.com/office/drawing/2014/main" id="{A0FB57BD-77C0-6FFD-551F-E98620696338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645;p23">
                  <a:extLst>
                    <a:ext uri="{FF2B5EF4-FFF2-40B4-BE49-F238E27FC236}">
                      <a16:creationId xmlns:a16="http://schemas.microsoft.com/office/drawing/2014/main" id="{1471E2DD-CD51-1BB6-D054-EC79EA304701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" name="Google Shape;646;p23">
                <a:extLst>
                  <a:ext uri="{FF2B5EF4-FFF2-40B4-BE49-F238E27FC236}">
                    <a16:creationId xmlns:a16="http://schemas.microsoft.com/office/drawing/2014/main" id="{87464957-4CA1-0C0A-FB75-5C6E87D00D7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647;p23">
              <a:extLst>
                <a:ext uri="{FF2B5EF4-FFF2-40B4-BE49-F238E27FC236}">
                  <a16:creationId xmlns:a16="http://schemas.microsoft.com/office/drawing/2014/main" id="{91EBB422-39A4-E8F1-9A87-D75B5D31E5F7}"/>
                </a:ext>
              </a:extLst>
            </p:cNvPr>
            <p:cNvGrpSpPr/>
            <p:nvPr/>
          </p:nvGrpSpPr>
          <p:grpSpPr>
            <a:xfrm>
              <a:off x="1556700" y="2776622"/>
              <a:ext cx="830700" cy="829619"/>
              <a:chOff x="1508750" y="640049"/>
              <a:chExt cx="686725" cy="685831"/>
            </a:xfrm>
          </p:grpSpPr>
          <p:grpSp>
            <p:nvGrpSpPr>
              <p:cNvPr id="117" name="Google Shape;648;p23">
                <a:extLst>
                  <a:ext uri="{FF2B5EF4-FFF2-40B4-BE49-F238E27FC236}">
                    <a16:creationId xmlns:a16="http://schemas.microsoft.com/office/drawing/2014/main" id="{7ED5E7D3-6C7D-BEFD-19C4-9BDEB008EB0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19" name="Google Shape;649;p23">
                  <a:extLst>
                    <a:ext uri="{FF2B5EF4-FFF2-40B4-BE49-F238E27FC236}">
                      <a16:creationId xmlns:a16="http://schemas.microsoft.com/office/drawing/2014/main" id="{B735D30C-80FF-EE9E-799E-D7042F0B63A9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650;p23">
                  <a:extLst>
                    <a:ext uri="{FF2B5EF4-FFF2-40B4-BE49-F238E27FC236}">
                      <a16:creationId xmlns:a16="http://schemas.microsoft.com/office/drawing/2014/main" id="{A7C19D1A-1FB9-F822-68E6-D947F2C8F2B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651;p23">
                  <a:extLst>
                    <a:ext uri="{FF2B5EF4-FFF2-40B4-BE49-F238E27FC236}">
                      <a16:creationId xmlns:a16="http://schemas.microsoft.com/office/drawing/2014/main" id="{4AA99972-5D0E-0DEB-B0CD-72DB740BA9A4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652;p23">
                  <a:extLst>
                    <a:ext uri="{FF2B5EF4-FFF2-40B4-BE49-F238E27FC236}">
                      <a16:creationId xmlns:a16="http://schemas.microsoft.com/office/drawing/2014/main" id="{90B3A88B-347F-CA20-5954-6235C9D29AEA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653;p23">
                <a:extLst>
                  <a:ext uri="{FF2B5EF4-FFF2-40B4-BE49-F238E27FC236}">
                    <a16:creationId xmlns:a16="http://schemas.microsoft.com/office/drawing/2014/main" id="{D30B9A93-2FF4-D8D5-AB7E-C42640F1FBC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654;p23">
              <a:extLst>
                <a:ext uri="{FF2B5EF4-FFF2-40B4-BE49-F238E27FC236}">
                  <a16:creationId xmlns:a16="http://schemas.microsoft.com/office/drawing/2014/main" id="{CB61DC11-5D21-3408-F64D-3DDE26814C4C}"/>
                </a:ext>
              </a:extLst>
            </p:cNvPr>
            <p:cNvGrpSpPr/>
            <p:nvPr/>
          </p:nvGrpSpPr>
          <p:grpSpPr>
            <a:xfrm>
              <a:off x="3658354" y="2776622"/>
              <a:ext cx="830700" cy="829619"/>
              <a:chOff x="1508750" y="640049"/>
              <a:chExt cx="686725" cy="685831"/>
            </a:xfrm>
          </p:grpSpPr>
          <p:grpSp>
            <p:nvGrpSpPr>
              <p:cNvPr id="111" name="Google Shape;655;p23">
                <a:extLst>
                  <a:ext uri="{FF2B5EF4-FFF2-40B4-BE49-F238E27FC236}">
                    <a16:creationId xmlns:a16="http://schemas.microsoft.com/office/drawing/2014/main" id="{4DF96C5C-5315-3B43-E160-6AE3C4DF345E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13" name="Google Shape;656;p23">
                  <a:extLst>
                    <a:ext uri="{FF2B5EF4-FFF2-40B4-BE49-F238E27FC236}">
                      <a16:creationId xmlns:a16="http://schemas.microsoft.com/office/drawing/2014/main" id="{088B1534-68CC-7E38-8230-D7DC4B22A77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657;p23">
                  <a:extLst>
                    <a:ext uri="{FF2B5EF4-FFF2-40B4-BE49-F238E27FC236}">
                      <a16:creationId xmlns:a16="http://schemas.microsoft.com/office/drawing/2014/main" id="{F26E3FED-6351-8A56-48F3-A2C2A08CC2D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658;p23">
                  <a:extLst>
                    <a:ext uri="{FF2B5EF4-FFF2-40B4-BE49-F238E27FC236}">
                      <a16:creationId xmlns:a16="http://schemas.microsoft.com/office/drawing/2014/main" id="{55D2EC48-6CAE-D1A2-58D5-6730BC7FCC3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659;p23">
                  <a:extLst>
                    <a:ext uri="{FF2B5EF4-FFF2-40B4-BE49-F238E27FC236}">
                      <a16:creationId xmlns:a16="http://schemas.microsoft.com/office/drawing/2014/main" id="{B5448AD5-910F-6A15-285A-B609F45C8AE4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" name="Google Shape;660;p23">
                <a:extLst>
                  <a:ext uri="{FF2B5EF4-FFF2-40B4-BE49-F238E27FC236}">
                    <a16:creationId xmlns:a16="http://schemas.microsoft.com/office/drawing/2014/main" id="{A719504A-7C76-A0DB-7079-A34DF5A0D588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661;p23">
              <a:extLst>
                <a:ext uri="{FF2B5EF4-FFF2-40B4-BE49-F238E27FC236}">
                  <a16:creationId xmlns:a16="http://schemas.microsoft.com/office/drawing/2014/main" id="{85B055A9-6098-A2AA-0CF0-DDF705A27207}"/>
                </a:ext>
              </a:extLst>
            </p:cNvPr>
            <p:cNvGrpSpPr/>
            <p:nvPr/>
          </p:nvGrpSpPr>
          <p:grpSpPr>
            <a:xfrm>
              <a:off x="4709182" y="2776622"/>
              <a:ext cx="830700" cy="829619"/>
              <a:chOff x="1508750" y="640049"/>
              <a:chExt cx="686725" cy="685831"/>
            </a:xfrm>
          </p:grpSpPr>
          <p:grpSp>
            <p:nvGrpSpPr>
              <p:cNvPr id="105" name="Google Shape;662;p23">
                <a:extLst>
                  <a:ext uri="{FF2B5EF4-FFF2-40B4-BE49-F238E27FC236}">
                    <a16:creationId xmlns:a16="http://schemas.microsoft.com/office/drawing/2014/main" id="{327CA594-27E3-05A6-D529-4A150E60AE7F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07" name="Google Shape;663;p23">
                  <a:extLst>
                    <a:ext uri="{FF2B5EF4-FFF2-40B4-BE49-F238E27FC236}">
                      <a16:creationId xmlns:a16="http://schemas.microsoft.com/office/drawing/2014/main" id="{A7B6EC8C-A229-4652-96BB-2A7F88D430AC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664;p23">
                  <a:extLst>
                    <a:ext uri="{FF2B5EF4-FFF2-40B4-BE49-F238E27FC236}">
                      <a16:creationId xmlns:a16="http://schemas.microsoft.com/office/drawing/2014/main" id="{7638607C-D333-2AF9-E366-0F24DB70CE74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665;p23">
                  <a:extLst>
                    <a:ext uri="{FF2B5EF4-FFF2-40B4-BE49-F238E27FC236}">
                      <a16:creationId xmlns:a16="http://schemas.microsoft.com/office/drawing/2014/main" id="{B001BFED-E469-D964-C2FA-AAFAE0BD9C8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666;p23">
                  <a:extLst>
                    <a:ext uri="{FF2B5EF4-FFF2-40B4-BE49-F238E27FC236}">
                      <a16:creationId xmlns:a16="http://schemas.microsoft.com/office/drawing/2014/main" id="{46A2156B-EFB6-4E75-CD29-871B600AD6F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" name="Google Shape;667;p23">
                <a:extLst>
                  <a:ext uri="{FF2B5EF4-FFF2-40B4-BE49-F238E27FC236}">
                    <a16:creationId xmlns:a16="http://schemas.microsoft.com/office/drawing/2014/main" id="{EF334990-08CB-9BAE-B087-6081E38E1BFA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668;p23">
              <a:extLst>
                <a:ext uri="{FF2B5EF4-FFF2-40B4-BE49-F238E27FC236}">
                  <a16:creationId xmlns:a16="http://schemas.microsoft.com/office/drawing/2014/main" id="{CED6CE28-B61A-A25A-4683-EA1A7D3B308B}"/>
                </a:ext>
              </a:extLst>
            </p:cNvPr>
            <p:cNvGrpSpPr/>
            <p:nvPr/>
          </p:nvGrpSpPr>
          <p:grpSpPr>
            <a:xfrm>
              <a:off x="2607527" y="3827455"/>
              <a:ext cx="830700" cy="829619"/>
              <a:chOff x="1508750" y="640049"/>
              <a:chExt cx="686725" cy="685831"/>
            </a:xfrm>
          </p:grpSpPr>
          <p:grpSp>
            <p:nvGrpSpPr>
              <p:cNvPr id="99" name="Google Shape;669;p23">
                <a:extLst>
                  <a:ext uri="{FF2B5EF4-FFF2-40B4-BE49-F238E27FC236}">
                    <a16:creationId xmlns:a16="http://schemas.microsoft.com/office/drawing/2014/main" id="{3F0D4AD0-7DBA-6601-DA78-DB7CDE6BA136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01" name="Google Shape;670;p23">
                  <a:extLst>
                    <a:ext uri="{FF2B5EF4-FFF2-40B4-BE49-F238E27FC236}">
                      <a16:creationId xmlns:a16="http://schemas.microsoft.com/office/drawing/2014/main" id="{00023063-4388-FDD5-48B1-4A19F6AEC4A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671;p23">
                  <a:extLst>
                    <a:ext uri="{FF2B5EF4-FFF2-40B4-BE49-F238E27FC236}">
                      <a16:creationId xmlns:a16="http://schemas.microsoft.com/office/drawing/2014/main" id="{5C128D56-94F8-CF9B-F7D7-6386B7A3D34D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672;p23">
                  <a:extLst>
                    <a:ext uri="{FF2B5EF4-FFF2-40B4-BE49-F238E27FC236}">
                      <a16:creationId xmlns:a16="http://schemas.microsoft.com/office/drawing/2014/main" id="{063DA767-DF4B-0542-C247-81DC0CF3E5BF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673;p23">
                  <a:extLst>
                    <a:ext uri="{FF2B5EF4-FFF2-40B4-BE49-F238E27FC236}">
                      <a16:creationId xmlns:a16="http://schemas.microsoft.com/office/drawing/2014/main" id="{FA1B24BA-C491-82B3-076A-A9C2AD2AC14E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" name="Google Shape;674;p23">
                <a:extLst>
                  <a:ext uri="{FF2B5EF4-FFF2-40B4-BE49-F238E27FC236}">
                    <a16:creationId xmlns:a16="http://schemas.microsoft.com/office/drawing/2014/main" id="{DF10230B-E9E4-B50A-F9C5-B394511F4F73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675;p23">
              <a:extLst>
                <a:ext uri="{FF2B5EF4-FFF2-40B4-BE49-F238E27FC236}">
                  <a16:creationId xmlns:a16="http://schemas.microsoft.com/office/drawing/2014/main" id="{330EC669-46AD-D061-7830-00D341909AFC}"/>
                </a:ext>
              </a:extLst>
            </p:cNvPr>
            <p:cNvGrpSpPr/>
            <p:nvPr/>
          </p:nvGrpSpPr>
          <p:grpSpPr>
            <a:xfrm>
              <a:off x="1556700" y="3827425"/>
              <a:ext cx="830700" cy="829619"/>
              <a:chOff x="1508750" y="640049"/>
              <a:chExt cx="686725" cy="685831"/>
            </a:xfrm>
          </p:grpSpPr>
          <p:grpSp>
            <p:nvGrpSpPr>
              <p:cNvPr id="93" name="Google Shape;676;p23">
                <a:extLst>
                  <a:ext uri="{FF2B5EF4-FFF2-40B4-BE49-F238E27FC236}">
                    <a16:creationId xmlns:a16="http://schemas.microsoft.com/office/drawing/2014/main" id="{25114ADD-7BA6-6DC7-39F4-17CB79DA0CE2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95" name="Google Shape;677;p23">
                  <a:extLst>
                    <a:ext uri="{FF2B5EF4-FFF2-40B4-BE49-F238E27FC236}">
                      <a16:creationId xmlns:a16="http://schemas.microsoft.com/office/drawing/2014/main" id="{2A4C5432-E3BF-3A0D-55B9-FC5B7C437B6C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78;p23">
                  <a:extLst>
                    <a:ext uri="{FF2B5EF4-FFF2-40B4-BE49-F238E27FC236}">
                      <a16:creationId xmlns:a16="http://schemas.microsoft.com/office/drawing/2014/main" id="{16746187-F6BB-5E5C-28EF-22BDC2274C9D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679;p23">
                  <a:extLst>
                    <a:ext uri="{FF2B5EF4-FFF2-40B4-BE49-F238E27FC236}">
                      <a16:creationId xmlns:a16="http://schemas.microsoft.com/office/drawing/2014/main" id="{8B971751-CDF3-DC74-2ED3-A7B9E6283FBE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680;p23">
                  <a:extLst>
                    <a:ext uri="{FF2B5EF4-FFF2-40B4-BE49-F238E27FC236}">
                      <a16:creationId xmlns:a16="http://schemas.microsoft.com/office/drawing/2014/main" id="{CFB1AB5E-AAEE-532B-00E3-F5ED22F50A3B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681;p23">
                <a:extLst>
                  <a:ext uri="{FF2B5EF4-FFF2-40B4-BE49-F238E27FC236}">
                    <a16:creationId xmlns:a16="http://schemas.microsoft.com/office/drawing/2014/main" id="{7ACA5DE6-E935-92AA-12F3-28C65E8BCE34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682;p23">
              <a:extLst>
                <a:ext uri="{FF2B5EF4-FFF2-40B4-BE49-F238E27FC236}">
                  <a16:creationId xmlns:a16="http://schemas.microsoft.com/office/drawing/2014/main" id="{188C6BAF-FA8A-8F5B-2EBE-2BAEDD75A05C}"/>
                </a:ext>
              </a:extLst>
            </p:cNvPr>
            <p:cNvGrpSpPr/>
            <p:nvPr/>
          </p:nvGrpSpPr>
          <p:grpSpPr>
            <a:xfrm>
              <a:off x="3658354" y="3827425"/>
              <a:ext cx="830700" cy="829619"/>
              <a:chOff x="1508750" y="640049"/>
              <a:chExt cx="686725" cy="685831"/>
            </a:xfrm>
          </p:grpSpPr>
          <p:grpSp>
            <p:nvGrpSpPr>
              <p:cNvPr id="87" name="Google Shape;683;p23">
                <a:extLst>
                  <a:ext uri="{FF2B5EF4-FFF2-40B4-BE49-F238E27FC236}">
                    <a16:creationId xmlns:a16="http://schemas.microsoft.com/office/drawing/2014/main" id="{84476A30-7AA0-A911-7EDA-4A20880B0B07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89" name="Google Shape;684;p23">
                  <a:extLst>
                    <a:ext uri="{FF2B5EF4-FFF2-40B4-BE49-F238E27FC236}">
                      <a16:creationId xmlns:a16="http://schemas.microsoft.com/office/drawing/2014/main" id="{5B8A83BF-43EE-B981-0783-4B0DA19E2A00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85;p23">
                  <a:extLst>
                    <a:ext uri="{FF2B5EF4-FFF2-40B4-BE49-F238E27FC236}">
                      <a16:creationId xmlns:a16="http://schemas.microsoft.com/office/drawing/2014/main" id="{D5BF6773-EC84-952B-7BD7-7BA5DDF4839B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86;p23">
                  <a:extLst>
                    <a:ext uri="{FF2B5EF4-FFF2-40B4-BE49-F238E27FC236}">
                      <a16:creationId xmlns:a16="http://schemas.microsoft.com/office/drawing/2014/main" id="{5A2A860B-7797-9532-7E2D-597C91875E2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687;p23">
                  <a:extLst>
                    <a:ext uri="{FF2B5EF4-FFF2-40B4-BE49-F238E27FC236}">
                      <a16:creationId xmlns:a16="http://schemas.microsoft.com/office/drawing/2014/main" id="{C6567940-DC37-7662-363F-C109E9FB8639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" name="Google Shape;688;p23">
                <a:extLst>
                  <a:ext uri="{FF2B5EF4-FFF2-40B4-BE49-F238E27FC236}">
                    <a16:creationId xmlns:a16="http://schemas.microsoft.com/office/drawing/2014/main" id="{27FDC488-C7D2-0705-DDAB-5838DC70C911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689;p23">
              <a:extLst>
                <a:ext uri="{FF2B5EF4-FFF2-40B4-BE49-F238E27FC236}">
                  <a16:creationId xmlns:a16="http://schemas.microsoft.com/office/drawing/2014/main" id="{29A6B456-48B9-4CEE-0013-7A81E7631754}"/>
                </a:ext>
              </a:extLst>
            </p:cNvPr>
            <p:cNvGrpSpPr/>
            <p:nvPr/>
          </p:nvGrpSpPr>
          <p:grpSpPr>
            <a:xfrm>
              <a:off x="4709182" y="3827425"/>
              <a:ext cx="830700" cy="829619"/>
              <a:chOff x="1508750" y="640049"/>
              <a:chExt cx="686725" cy="685831"/>
            </a:xfrm>
          </p:grpSpPr>
          <p:grpSp>
            <p:nvGrpSpPr>
              <p:cNvPr id="81" name="Google Shape;690;p23">
                <a:extLst>
                  <a:ext uri="{FF2B5EF4-FFF2-40B4-BE49-F238E27FC236}">
                    <a16:creationId xmlns:a16="http://schemas.microsoft.com/office/drawing/2014/main" id="{16A42B95-1653-A40C-9F47-1445490CB99A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83" name="Google Shape;691;p23">
                  <a:extLst>
                    <a:ext uri="{FF2B5EF4-FFF2-40B4-BE49-F238E27FC236}">
                      <a16:creationId xmlns:a16="http://schemas.microsoft.com/office/drawing/2014/main" id="{D5AF678B-4F2F-A255-CBF6-715F6D98CDF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692;p23">
                  <a:extLst>
                    <a:ext uri="{FF2B5EF4-FFF2-40B4-BE49-F238E27FC236}">
                      <a16:creationId xmlns:a16="http://schemas.microsoft.com/office/drawing/2014/main" id="{0237153B-D214-8366-0DB4-F6BFBC626EE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693;p23">
                  <a:extLst>
                    <a:ext uri="{FF2B5EF4-FFF2-40B4-BE49-F238E27FC236}">
                      <a16:creationId xmlns:a16="http://schemas.microsoft.com/office/drawing/2014/main" id="{8196FE4C-55AB-948C-7603-574089D5BE2A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94;p23">
                  <a:extLst>
                    <a:ext uri="{FF2B5EF4-FFF2-40B4-BE49-F238E27FC236}">
                      <a16:creationId xmlns:a16="http://schemas.microsoft.com/office/drawing/2014/main" id="{911530AA-8563-0575-B397-CDC28F520CFD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Google Shape;695;p23">
                <a:extLst>
                  <a:ext uri="{FF2B5EF4-FFF2-40B4-BE49-F238E27FC236}">
                    <a16:creationId xmlns:a16="http://schemas.microsoft.com/office/drawing/2014/main" id="{C2D989F7-DEA5-27AE-414C-753FDDD3EEF9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696;p23">
              <a:extLst>
                <a:ext uri="{FF2B5EF4-FFF2-40B4-BE49-F238E27FC236}">
                  <a16:creationId xmlns:a16="http://schemas.microsoft.com/office/drawing/2014/main" id="{420578CF-A0A8-C1EF-C5A8-4C1536DDD13D}"/>
                </a:ext>
              </a:extLst>
            </p:cNvPr>
            <p:cNvGrpSpPr/>
            <p:nvPr/>
          </p:nvGrpSpPr>
          <p:grpSpPr>
            <a:xfrm>
              <a:off x="2607527" y="4878258"/>
              <a:ext cx="830700" cy="829619"/>
              <a:chOff x="1508750" y="640049"/>
              <a:chExt cx="686725" cy="685831"/>
            </a:xfrm>
          </p:grpSpPr>
          <p:grpSp>
            <p:nvGrpSpPr>
              <p:cNvPr id="75" name="Google Shape;697;p23">
                <a:extLst>
                  <a:ext uri="{FF2B5EF4-FFF2-40B4-BE49-F238E27FC236}">
                    <a16:creationId xmlns:a16="http://schemas.microsoft.com/office/drawing/2014/main" id="{6DB85AC0-612C-4A21-04B0-50E30627D321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77" name="Google Shape;698;p23">
                  <a:extLst>
                    <a:ext uri="{FF2B5EF4-FFF2-40B4-BE49-F238E27FC236}">
                      <a16:creationId xmlns:a16="http://schemas.microsoft.com/office/drawing/2014/main" id="{D4CB18AC-02EF-A387-8B76-606314F8E0C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699;p23">
                  <a:extLst>
                    <a:ext uri="{FF2B5EF4-FFF2-40B4-BE49-F238E27FC236}">
                      <a16:creationId xmlns:a16="http://schemas.microsoft.com/office/drawing/2014/main" id="{8A038526-E35A-75D5-4633-C9B2D7AAF74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00;p23">
                  <a:extLst>
                    <a:ext uri="{FF2B5EF4-FFF2-40B4-BE49-F238E27FC236}">
                      <a16:creationId xmlns:a16="http://schemas.microsoft.com/office/drawing/2014/main" id="{6BFD902B-54E6-443A-3A61-2C6423CD5796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701;p23">
                  <a:extLst>
                    <a:ext uri="{FF2B5EF4-FFF2-40B4-BE49-F238E27FC236}">
                      <a16:creationId xmlns:a16="http://schemas.microsoft.com/office/drawing/2014/main" id="{B8A9E3C5-ED15-06E1-0600-EE25A1071EE1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02;p23">
                <a:extLst>
                  <a:ext uri="{FF2B5EF4-FFF2-40B4-BE49-F238E27FC236}">
                    <a16:creationId xmlns:a16="http://schemas.microsoft.com/office/drawing/2014/main" id="{211D5C82-E389-8802-8E51-20B0DBA0D842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703;p23">
              <a:extLst>
                <a:ext uri="{FF2B5EF4-FFF2-40B4-BE49-F238E27FC236}">
                  <a16:creationId xmlns:a16="http://schemas.microsoft.com/office/drawing/2014/main" id="{49FA6A61-52F8-437D-7BF5-CF5F998A5A4B}"/>
                </a:ext>
              </a:extLst>
            </p:cNvPr>
            <p:cNvGrpSpPr/>
            <p:nvPr/>
          </p:nvGrpSpPr>
          <p:grpSpPr>
            <a:xfrm>
              <a:off x="1556700" y="4878228"/>
              <a:ext cx="830700" cy="829619"/>
              <a:chOff x="1508750" y="640049"/>
              <a:chExt cx="686725" cy="685831"/>
            </a:xfrm>
          </p:grpSpPr>
          <p:grpSp>
            <p:nvGrpSpPr>
              <p:cNvPr id="69" name="Google Shape;704;p23">
                <a:extLst>
                  <a:ext uri="{FF2B5EF4-FFF2-40B4-BE49-F238E27FC236}">
                    <a16:creationId xmlns:a16="http://schemas.microsoft.com/office/drawing/2014/main" id="{C588D9C2-8C25-EEB4-FCC6-B572E2246EAE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71" name="Google Shape;705;p23">
                  <a:extLst>
                    <a:ext uri="{FF2B5EF4-FFF2-40B4-BE49-F238E27FC236}">
                      <a16:creationId xmlns:a16="http://schemas.microsoft.com/office/drawing/2014/main" id="{5F09087F-297E-A10E-6119-DCAFC2D9298E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06;p23">
                  <a:extLst>
                    <a:ext uri="{FF2B5EF4-FFF2-40B4-BE49-F238E27FC236}">
                      <a16:creationId xmlns:a16="http://schemas.microsoft.com/office/drawing/2014/main" id="{9913ED6C-D33C-719C-C1BF-4BF95A136F72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07;p23">
                  <a:extLst>
                    <a:ext uri="{FF2B5EF4-FFF2-40B4-BE49-F238E27FC236}">
                      <a16:creationId xmlns:a16="http://schemas.microsoft.com/office/drawing/2014/main" id="{7C7BDB21-D3E1-47D3-4D6C-5A16A33E51A0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08;p23">
                  <a:extLst>
                    <a:ext uri="{FF2B5EF4-FFF2-40B4-BE49-F238E27FC236}">
                      <a16:creationId xmlns:a16="http://schemas.microsoft.com/office/drawing/2014/main" id="{BE053608-B1D7-9315-448B-EB43A24617D3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" name="Google Shape;709;p23">
                <a:extLst>
                  <a:ext uri="{FF2B5EF4-FFF2-40B4-BE49-F238E27FC236}">
                    <a16:creationId xmlns:a16="http://schemas.microsoft.com/office/drawing/2014/main" id="{A8EAEF5F-4634-556B-7DED-117EE806F78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710;p23">
              <a:extLst>
                <a:ext uri="{FF2B5EF4-FFF2-40B4-BE49-F238E27FC236}">
                  <a16:creationId xmlns:a16="http://schemas.microsoft.com/office/drawing/2014/main" id="{CA25FC0B-9E0C-D513-75FD-1CF1A6493162}"/>
                </a:ext>
              </a:extLst>
            </p:cNvPr>
            <p:cNvGrpSpPr/>
            <p:nvPr/>
          </p:nvGrpSpPr>
          <p:grpSpPr>
            <a:xfrm>
              <a:off x="3658354" y="4878228"/>
              <a:ext cx="830700" cy="829619"/>
              <a:chOff x="1508750" y="640049"/>
              <a:chExt cx="686725" cy="685831"/>
            </a:xfrm>
          </p:grpSpPr>
          <p:grpSp>
            <p:nvGrpSpPr>
              <p:cNvPr id="63" name="Google Shape;711;p23">
                <a:extLst>
                  <a:ext uri="{FF2B5EF4-FFF2-40B4-BE49-F238E27FC236}">
                    <a16:creationId xmlns:a16="http://schemas.microsoft.com/office/drawing/2014/main" id="{D7941576-7A4A-3C71-A70E-BD577332F37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65" name="Google Shape;712;p23">
                  <a:extLst>
                    <a:ext uri="{FF2B5EF4-FFF2-40B4-BE49-F238E27FC236}">
                      <a16:creationId xmlns:a16="http://schemas.microsoft.com/office/drawing/2014/main" id="{3B3070E8-8054-3240-3511-86DB8D2BAD1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13;p23">
                  <a:extLst>
                    <a:ext uri="{FF2B5EF4-FFF2-40B4-BE49-F238E27FC236}">
                      <a16:creationId xmlns:a16="http://schemas.microsoft.com/office/drawing/2014/main" id="{5171071F-99F4-0E2B-3849-2006EA4C4919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714;p23">
                  <a:extLst>
                    <a:ext uri="{FF2B5EF4-FFF2-40B4-BE49-F238E27FC236}">
                      <a16:creationId xmlns:a16="http://schemas.microsoft.com/office/drawing/2014/main" id="{90854E54-AC53-4C38-A269-5A9DD758CA45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15;p23">
                  <a:extLst>
                    <a:ext uri="{FF2B5EF4-FFF2-40B4-BE49-F238E27FC236}">
                      <a16:creationId xmlns:a16="http://schemas.microsoft.com/office/drawing/2014/main" id="{2BB9F534-AFA0-8790-295D-7AB758F8A5D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716;p23">
                <a:extLst>
                  <a:ext uri="{FF2B5EF4-FFF2-40B4-BE49-F238E27FC236}">
                    <a16:creationId xmlns:a16="http://schemas.microsoft.com/office/drawing/2014/main" id="{69839679-5237-E649-AD50-1A1DED6B618E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717;p23">
              <a:extLst>
                <a:ext uri="{FF2B5EF4-FFF2-40B4-BE49-F238E27FC236}">
                  <a16:creationId xmlns:a16="http://schemas.microsoft.com/office/drawing/2014/main" id="{EBD93B2D-1578-93B0-EA78-D9FCC15D3EC8}"/>
                </a:ext>
              </a:extLst>
            </p:cNvPr>
            <p:cNvGrpSpPr/>
            <p:nvPr/>
          </p:nvGrpSpPr>
          <p:grpSpPr>
            <a:xfrm>
              <a:off x="4709182" y="4878228"/>
              <a:ext cx="830700" cy="829619"/>
              <a:chOff x="1508750" y="640049"/>
              <a:chExt cx="686725" cy="685831"/>
            </a:xfrm>
          </p:grpSpPr>
          <p:grpSp>
            <p:nvGrpSpPr>
              <p:cNvPr id="57" name="Google Shape;718;p23">
                <a:extLst>
                  <a:ext uri="{FF2B5EF4-FFF2-40B4-BE49-F238E27FC236}">
                    <a16:creationId xmlns:a16="http://schemas.microsoft.com/office/drawing/2014/main" id="{FFA0C231-42DE-7D03-73BD-C4C31E083BE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59" name="Google Shape;719;p23">
                  <a:extLst>
                    <a:ext uri="{FF2B5EF4-FFF2-40B4-BE49-F238E27FC236}">
                      <a16:creationId xmlns:a16="http://schemas.microsoft.com/office/drawing/2014/main" id="{DE231A40-B828-E7EF-F9FA-39134DE3A2CB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20;p23">
                  <a:extLst>
                    <a:ext uri="{FF2B5EF4-FFF2-40B4-BE49-F238E27FC236}">
                      <a16:creationId xmlns:a16="http://schemas.microsoft.com/office/drawing/2014/main" id="{75CFBA8E-6F11-FD73-1D9B-AA0268592EB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21;p23">
                  <a:extLst>
                    <a:ext uri="{FF2B5EF4-FFF2-40B4-BE49-F238E27FC236}">
                      <a16:creationId xmlns:a16="http://schemas.microsoft.com/office/drawing/2014/main" id="{2CB21A8C-8C80-FAF3-BAB7-FAF65F15F556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22;p23">
                  <a:extLst>
                    <a:ext uri="{FF2B5EF4-FFF2-40B4-BE49-F238E27FC236}">
                      <a16:creationId xmlns:a16="http://schemas.microsoft.com/office/drawing/2014/main" id="{EE8FFD8F-8C75-C324-6852-D368245E7734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Google Shape;723;p23">
                <a:extLst>
                  <a:ext uri="{FF2B5EF4-FFF2-40B4-BE49-F238E27FC236}">
                    <a16:creationId xmlns:a16="http://schemas.microsoft.com/office/drawing/2014/main" id="{040CD3DC-B82E-0576-3066-4CC6E185BF50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724;p23">
              <a:extLst>
                <a:ext uri="{FF2B5EF4-FFF2-40B4-BE49-F238E27FC236}">
                  <a16:creationId xmlns:a16="http://schemas.microsoft.com/office/drawing/2014/main" id="{B6A1E8D6-0C29-E953-5CBF-C13469D38DEE}"/>
                </a:ext>
              </a:extLst>
            </p:cNvPr>
            <p:cNvSpPr txBox="1"/>
            <p:nvPr/>
          </p:nvSpPr>
          <p:spPr>
            <a:xfrm>
              <a:off x="1556694" y="1725752"/>
              <a:ext cx="830670" cy="829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7AE9CA-EB73-04BF-9D5F-4FCC3CC705DE}"/>
              </a:ext>
            </a:extLst>
          </p:cNvPr>
          <p:cNvGrpSpPr/>
          <p:nvPr/>
        </p:nvGrpSpPr>
        <p:grpSpPr>
          <a:xfrm>
            <a:off x="6092344" y="1504603"/>
            <a:ext cx="2212217" cy="4424434"/>
            <a:chOff x="6092344" y="1504603"/>
            <a:chExt cx="2212217" cy="4424434"/>
          </a:xfrm>
        </p:grpSpPr>
        <p:sp>
          <p:nvSpPr>
            <p:cNvPr id="12" name="Google Shape;564;p23">
              <a:extLst>
                <a:ext uri="{FF2B5EF4-FFF2-40B4-BE49-F238E27FC236}">
                  <a16:creationId xmlns:a16="http://schemas.microsoft.com/office/drawing/2014/main" id="{4E833A59-E71F-80DB-1238-7CEFDCC3A454}"/>
                </a:ext>
              </a:extLst>
            </p:cNvPr>
            <p:cNvSpPr/>
            <p:nvPr/>
          </p:nvSpPr>
          <p:spPr>
            <a:xfrm>
              <a:off x="6092344" y="1504603"/>
              <a:ext cx="2212217" cy="4424434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566;p23">
              <a:extLst>
                <a:ext uri="{FF2B5EF4-FFF2-40B4-BE49-F238E27FC236}">
                  <a16:creationId xmlns:a16="http://schemas.microsoft.com/office/drawing/2014/main" id="{F71C9AAA-E79D-84EC-54B5-DF160BBD9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759" y="3274338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568;p23">
              <a:extLst>
                <a:ext uri="{FF2B5EF4-FFF2-40B4-BE49-F238E27FC236}">
                  <a16:creationId xmlns:a16="http://schemas.microsoft.com/office/drawing/2014/main" id="{F4C1E825-E591-0F8A-07BA-7196377CB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826" y="2536932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569;p23">
              <a:extLst>
                <a:ext uri="{FF2B5EF4-FFF2-40B4-BE49-F238E27FC236}">
                  <a16:creationId xmlns:a16="http://schemas.microsoft.com/office/drawing/2014/main" id="{98F49D85-081F-646B-2F92-930A1AF4CC7E}"/>
                </a:ext>
              </a:extLst>
            </p:cNvPr>
            <p:cNvSpPr/>
            <p:nvPr/>
          </p:nvSpPr>
          <p:spPr>
            <a:xfrm>
              <a:off x="6202356" y="1615208"/>
              <a:ext cx="1990850" cy="1437796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Core</a:t>
              </a:r>
              <a:endParaRPr dirty="0"/>
            </a:p>
          </p:txBody>
        </p:sp>
        <p:sp>
          <p:nvSpPr>
            <p:cNvPr id="18" name="Google Shape;570;p23">
              <a:extLst>
                <a:ext uri="{FF2B5EF4-FFF2-40B4-BE49-F238E27FC236}">
                  <a16:creationId xmlns:a16="http://schemas.microsoft.com/office/drawing/2014/main" id="{47A56F37-BD28-BC5B-6C58-B055E6562565}"/>
                </a:ext>
              </a:extLst>
            </p:cNvPr>
            <p:cNvSpPr/>
            <p:nvPr/>
          </p:nvSpPr>
          <p:spPr>
            <a:xfrm>
              <a:off x="6202356" y="3938036"/>
              <a:ext cx="1990850" cy="188053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</p:txBody>
        </p:sp>
        <p:sp>
          <p:nvSpPr>
            <p:cNvPr id="19" name="Google Shape;571;p23">
              <a:extLst>
                <a:ext uri="{FF2B5EF4-FFF2-40B4-BE49-F238E27FC236}">
                  <a16:creationId xmlns:a16="http://schemas.microsoft.com/office/drawing/2014/main" id="{150568D0-3676-FB33-9533-7D90ABB2776A}"/>
                </a:ext>
              </a:extLst>
            </p:cNvPr>
            <p:cNvSpPr/>
            <p:nvPr/>
          </p:nvSpPr>
          <p:spPr>
            <a:xfrm>
              <a:off x="6755410" y="4325199"/>
              <a:ext cx="1382636" cy="1436344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Data Array</a:t>
              </a:r>
              <a:endParaRPr dirty="0"/>
            </a:p>
          </p:txBody>
        </p:sp>
        <p:grpSp>
          <p:nvGrpSpPr>
            <p:cNvPr id="20" name="Google Shape;572;p23">
              <a:extLst>
                <a:ext uri="{FF2B5EF4-FFF2-40B4-BE49-F238E27FC236}">
                  <a16:creationId xmlns:a16="http://schemas.microsoft.com/office/drawing/2014/main" id="{7C93928B-7301-BF0D-0EB4-9172880800A8}"/>
                </a:ext>
              </a:extLst>
            </p:cNvPr>
            <p:cNvGrpSpPr/>
            <p:nvPr/>
          </p:nvGrpSpPr>
          <p:grpSpPr>
            <a:xfrm>
              <a:off x="6257699" y="4325277"/>
              <a:ext cx="442447" cy="1437716"/>
              <a:chOff x="4983480" y="2697450"/>
              <a:chExt cx="548700" cy="1281300"/>
            </a:xfrm>
          </p:grpSpPr>
          <p:sp>
            <p:nvSpPr>
              <p:cNvPr id="171" name="Google Shape;573;p23">
                <a:extLst>
                  <a:ext uri="{FF2B5EF4-FFF2-40B4-BE49-F238E27FC236}">
                    <a16:creationId xmlns:a16="http://schemas.microsoft.com/office/drawing/2014/main" id="{4B3F7924-716C-D647-C367-211FAF449E2D}"/>
                  </a:ext>
                </a:extLst>
              </p:cNvPr>
              <p:cNvSpPr/>
              <p:nvPr/>
            </p:nvSpPr>
            <p:spPr>
              <a:xfrm>
                <a:off x="4983480" y="2697480"/>
                <a:ext cx="548700" cy="12801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74;p23">
                <a:extLst>
                  <a:ext uri="{FF2B5EF4-FFF2-40B4-BE49-F238E27FC236}">
                    <a16:creationId xmlns:a16="http://schemas.microsoft.com/office/drawing/2014/main" id="{00498713-83CD-739C-76A8-7EB8685F47F6}"/>
                  </a:ext>
                </a:extLst>
              </p:cNvPr>
              <p:cNvSpPr txBox="1"/>
              <p:nvPr/>
            </p:nvSpPr>
            <p:spPr>
              <a:xfrm rot="-5400000">
                <a:off x="4617180" y="3063750"/>
                <a:ext cx="12813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Tags</a:t>
                </a:r>
                <a:endParaRPr dirty="0"/>
              </a:p>
            </p:txBody>
          </p:sp>
        </p:grpSp>
        <p:sp>
          <p:nvSpPr>
            <p:cNvPr id="21" name="Google Shape;575;p23">
              <a:extLst>
                <a:ext uri="{FF2B5EF4-FFF2-40B4-BE49-F238E27FC236}">
                  <a16:creationId xmlns:a16="http://schemas.microsoft.com/office/drawing/2014/main" id="{EC3989BC-A1AC-2F91-787D-4911565EC5B6}"/>
                </a:ext>
              </a:extLst>
            </p:cNvPr>
            <p:cNvSpPr/>
            <p:nvPr/>
          </p:nvSpPr>
          <p:spPr>
            <a:xfrm>
              <a:off x="6203051" y="3163760"/>
              <a:ext cx="940265" cy="6637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</a:t>
              </a:r>
              <a:endParaRPr/>
            </a:p>
          </p:txBody>
        </p:sp>
        <p:sp>
          <p:nvSpPr>
            <p:cNvPr id="22" name="Google Shape;576;p23">
              <a:extLst>
                <a:ext uri="{FF2B5EF4-FFF2-40B4-BE49-F238E27FC236}">
                  <a16:creationId xmlns:a16="http://schemas.microsoft.com/office/drawing/2014/main" id="{B0A5CC0C-4D42-E121-E95C-0374DB4CDD35}"/>
                </a:ext>
              </a:extLst>
            </p:cNvPr>
            <p:cNvSpPr/>
            <p:nvPr/>
          </p:nvSpPr>
          <p:spPr>
            <a:xfrm>
              <a:off x="7253159" y="3163655"/>
              <a:ext cx="940265" cy="663738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CC0000"/>
                  </a:solidFill>
                </a:rPr>
                <a:t>Engine</a:t>
              </a:r>
              <a:endParaRPr sz="1600" b="1" dirty="0">
                <a:solidFill>
                  <a:srgbClr val="CC0000"/>
                </a:solidFill>
              </a:endParaRPr>
            </a:p>
          </p:txBody>
        </p:sp>
        <p:cxnSp>
          <p:nvCxnSpPr>
            <p:cNvPr id="23" name="Google Shape;577;p23">
              <a:extLst>
                <a:ext uri="{FF2B5EF4-FFF2-40B4-BE49-F238E27FC236}">
                  <a16:creationId xmlns:a16="http://schemas.microsoft.com/office/drawing/2014/main" id="{1D3A437B-23C6-DE5D-9783-59476D9B0558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7143316" y="3495629"/>
              <a:ext cx="109958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578;p23">
              <a:extLst>
                <a:ext uri="{FF2B5EF4-FFF2-40B4-BE49-F238E27FC236}">
                  <a16:creationId xmlns:a16="http://schemas.microsoft.com/office/drawing/2014/main" id="{3173F41E-E0BB-3C26-ED92-61E2E248D07D}"/>
                </a:ext>
              </a:extLst>
            </p:cNvPr>
            <p:cNvSpPr/>
            <p:nvPr/>
          </p:nvSpPr>
          <p:spPr>
            <a:xfrm>
              <a:off x="6257683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25" name="Google Shape;579;p23">
              <a:extLst>
                <a:ext uri="{FF2B5EF4-FFF2-40B4-BE49-F238E27FC236}">
                  <a16:creationId xmlns:a16="http://schemas.microsoft.com/office/drawing/2014/main" id="{25DBAA3F-DD2C-F247-AD9B-6F04786B6104}"/>
                </a:ext>
              </a:extLst>
            </p:cNvPr>
            <p:cNvSpPr/>
            <p:nvPr/>
          </p:nvSpPr>
          <p:spPr>
            <a:xfrm>
              <a:off x="6976632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L1i</a:t>
              </a:r>
              <a:endParaRPr/>
            </a:p>
          </p:txBody>
        </p:sp>
        <p:sp>
          <p:nvSpPr>
            <p:cNvPr id="187" name="Google Shape;724;p23">
              <a:extLst>
                <a:ext uri="{FF2B5EF4-FFF2-40B4-BE49-F238E27FC236}">
                  <a16:creationId xmlns:a16="http://schemas.microsoft.com/office/drawing/2014/main" id="{F6953937-0B58-9455-A058-203232E7D574}"/>
                </a:ext>
              </a:extLst>
            </p:cNvPr>
            <p:cNvSpPr txBox="1"/>
            <p:nvPr/>
          </p:nvSpPr>
          <p:spPr>
            <a:xfrm>
              <a:off x="6179020" y="3919455"/>
              <a:ext cx="2023131" cy="492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L3 Cache Bank</a:t>
              </a:r>
              <a:endParaRPr dirty="0"/>
            </a:p>
          </p:txBody>
        </p:sp>
      </p:grpSp>
      <p:cxnSp>
        <p:nvCxnSpPr>
          <p:cNvPr id="27" name="Google Shape;581;p23">
            <a:extLst>
              <a:ext uri="{FF2B5EF4-FFF2-40B4-BE49-F238E27FC236}">
                <a16:creationId xmlns:a16="http://schemas.microsoft.com/office/drawing/2014/main" id="{63C141D2-15FD-8595-AD74-2F6DFA887FCE}"/>
              </a:ext>
            </a:extLst>
          </p:cNvPr>
          <p:cNvCxnSpPr>
            <a:cxnSpLocks/>
          </p:cNvCxnSpPr>
          <p:nvPr/>
        </p:nvCxnSpPr>
        <p:spPr>
          <a:xfrm>
            <a:off x="5539846" y="3606191"/>
            <a:ext cx="558498" cy="23392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567;p23">
            <a:extLst>
              <a:ext uri="{FF2B5EF4-FFF2-40B4-BE49-F238E27FC236}">
                <a16:creationId xmlns:a16="http://schemas.microsoft.com/office/drawing/2014/main" id="{C245FBA8-01A4-8B3E-8CC0-5DD93A164584}"/>
              </a:ext>
            </a:extLst>
          </p:cNvPr>
          <p:cNvCxnSpPr>
            <a:cxnSpLocks/>
          </p:cNvCxnSpPr>
          <p:nvPr/>
        </p:nvCxnSpPr>
        <p:spPr>
          <a:xfrm>
            <a:off x="8205714" y="3827407"/>
            <a:ext cx="430032" cy="21055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565;p23">
            <a:extLst>
              <a:ext uri="{FF2B5EF4-FFF2-40B4-BE49-F238E27FC236}">
                <a16:creationId xmlns:a16="http://schemas.microsoft.com/office/drawing/2014/main" id="{E208D1EF-C3AE-8CE0-5223-19DD3DB435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38394" y="1512611"/>
            <a:ext cx="548700" cy="12842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17CFFBB4-ED55-0FBD-B164-6FA7B52A9D5F}"/>
              </a:ext>
            </a:extLst>
          </p:cNvPr>
          <p:cNvSpPr/>
          <p:nvPr/>
        </p:nvSpPr>
        <p:spPr>
          <a:xfrm rot="17849175">
            <a:off x="3486387" y="1380635"/>
            <a:ext cx="914400" cy="3137579"/>
          </a:xfrm>
          <a:prstGeom prst="arc">
            <a:avLst>
              <a:gd name="adj1" fmla="val 16935671"/>
              <a:gd name="adj2" fmla="val 491026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82B4B86F-5C8A-BC78-DC75-98F0EF09F351}"/>
              </a:ext>
            </a:extLst>
          </p:cNvPr>
          <p:cNvSpPr/>
          <p:nvPr/>
        </p:nvSpPr>
        <p:spPr>
          <a:xfrm>
            <a:off x="3102031" y="1648810"/>
            <a:ext cx="795531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GET A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6124D938-D8D6-9EB3-5416-32E5C7AC9071}"/>
              </a:ext>
            </a:extLst>
          </p:cNvPr>
          <p:cNvSpPr/>
          <p:nvPr/>
        </p:nvSpPr>
        <p:spPr>
          <a:xfrm>
            <a:off x="6620410" y="4551459"/>
            <a:ext cx="929011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L3 miss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7C8A6A4-3CD0-2890-12BC-628706C91BA0}"/>
              </a:ext>
            </a:extLst>
          </p:cNvPr>
          <p:cNvSpPr/>
          <p:nvPr/>
        </p:nvSpPr>
        <p:spPr>
          <a:xfrm>
            <a:off x="9571445" y="1603549"/>
            <a:ext cx="1225502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Scheduled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ED7A447F-83C4-CDEB-E6F0-2BF85FB4FB62}"/>
              </a:ext>
            </a:extLst>
          </p:cNvPr>
          <p:cNvSpPr/>
          <p:nvPr/>
        </p:nvSpPr>
        <p:spPr>
          <a:xfrm>
            <a:off x="9286316" y="4670824"/>
            <a:ext cx="1165091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onMiss</a:t>
            </a:r>
            <a:r>
              <a:rPr lang="en-US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6DBED66B-82CA-C8F3-43F8-4B67CDA111D7}"/>
              </a:ext>
            </a:extLst>
          </p:cNvPr>
          <p:cNvSpPr/>
          <p:nvPr/>
        </p:nvSpPr>
        <p:spPr>
          <a:xfrm rot="7143601">
            <a:off x="3696658" y="1092570"/>
            <a:ext cx="914400" cy="3137579"/>
          </a:xfrm>
          <a:prstGeom prst="arc">
            <a:avLst>
              <a:gd name="adj1" fmla="val 16935671"/>
              <a:gd name="adj2" fmla="val 491026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E4F72D19-B8DA-52F3-469E-854B43731DCC}"/>
              </a:ext>
            </a:extLst>
          </p:cNvPr>
          <p:cNvSpPr/>
          <p:nvPr/>
        </p:nvSpPr>
        <p:spPr>
          <a:xfrm>
            <a:off x="3722789" y="3549459"/>
            <a:ext cx="1177245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Response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0D471C72-AB37-A9BA-2BC3-8A0DA04EEF2C}"/>
              </a:ext>
            </a:extLst>
          </p:cNvPr>
          <p:cNvSpPr/>
          <p:nvPr/>
        </p:nvSpPr>
        <p:spPr>
          <a:xfrm>
            <a:off x="1757918" y="1995688"/>
            <a:ext cx="754929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L1 hit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2CA909-B569-81E8-770B-9062987CCF4F}"/>
              </a:ext>
            </a:extLst>
          </p:cNvPr>
          <p:cNvSpPr/>
          <p:nvPr/>
        </p:nvSpPr>
        <p:spPr>
          <a:xfrm>
            <a:off x="2827992" y="1623707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6BF0CA9-EAEB-DDAC-AB19-01CE3315D5EC}"/>
              </a:ext>
            </a:extLst>
          </p:cNvPr>
          <p:cNvSpPr/>
          <p:nvPr/>
        </p:nvSpPr>
        <p:spPr>
          <a:xfrm>
            <a:off x="6355084" y="4518717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FDF7F3C-AFB9-633A-6C3E-AC5370B96D47}"/>
              </a:ext>
            </a:extLst>
          </p:cNvPr>
          <p:cNvSpPr/>
          <p:nvPr/>
        </p:nvSpPr>
        <p:spPr>
          <a:xfrm>
            <a:off x="9299218" y="1574847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F09E4F6-1433-865C-1A1D-5B7FF8A256B1}"/>
              </a:ext>
            </a:extLst>
          </p:cNvPr>
          <p:cNvSpPr/>
          <p:nvPr/>
        </p:nvSpPr>
        <p:spPr>
          <a:xfrm>
            <a:off x="9011286" y="4642122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46E5AF9-D374-8CA0-523C-81C6A81C35CA}"/>
              </a:ext>
            </a:extLst>
          </p:cNvPr>
          <p:cNvSpPr/>
          <p:nvPr/>
        </p:nvSpPr>
        <p:spPr>
          <a:xfrm>
            <a:off x="3460523" y="3504905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C18A853-482B-1B96-45C9-78668C04E1D7}"/>
              </a:ext>
            </a:extLst>
          </p:cNvPr>
          <p:cNvSpPr/>
          <p:nvPr/>
        </p:nvSpPr>
        <p:spPr>
          <a:xfrm>
            <a:off x="1477061" y="1969603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∞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87AF660-E6C8-6F54-7700-078DEF4BA258}"/>
              </a:ext>
            </a:extLst>
          </p:cNvPr>
          <p:cNvSpPr/>
          <p:nvPr/>
        </p:nvSpPr>
        <p:spPr>
          <a:xfrm>
            <a:off x="8202154" y="4130826"/>
            <a:ext cx="805343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Fill A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40E757A-07F1-CCBD-A080-91F504EF6697}"/>
              </a:ext>
            </a:extLst>
          </p:cNvPr>
          <p:cNvSpPr/>
          <p:nvPr/>
        </p:nvSpPr>
        <p:spPr>
          <a:xfrm>
            <a:off x="7927124" y="4102124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205" name="Arc 204">
            <a:extLst>
              <a:ext uri="{FF2B5EF4-FFF2-40B4-BE49-F238E27FC236}">
                <a16:creationId xmlns:a16="http://schemas.microsoft.com/office/drawing/2014/main" id="{3C75EFBC-F53D-7F55-B70B-119C274C0CEA}"/>
              </a:ext>
            </a:extLst>
          </p:cNvPr>
          <p:cNvSpPr/>
          <p:nvPr/>
        </p:nvSpPr>
        <p:spPr>
          <a:xfrm rot="4816869" flipH="1">
            <a:off x="8071622" y="4002084"/>
            <a:ext cx="448549" cy="1589369"/>
          </a:xfrm>
          <a:prstGeom prst="arc">
            <a:avLst>
              <a:gd name="adj1" fmla="val 16747048"/>
              <a:gd name="adj2" fmla="val 4228722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oogle Shape;580;p23">
            <a:extLst>
              <a:ext uri="{FF2B5EF4-FFF2-40B4-BE49-F238E27FC236}">
                <a16:creationId xmlns:a16="http://schemas.microsoft.com/office/drawing/2014/main" id="{3566301C-13E5-E9F8-6D7E-9E45F2C124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714" y="1512460"/>
            <a:ext cx="430032" cy="165226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0D8A98CD-A7EA-A5B3-7639-CE406AFFDA2D}"/>
              </a:ext>
            </a:extLst>
          </p:cNvPr>
          <p:cNvSpPr/>
          <p:nvPr/>
        </p:nvSpPr>
        <p:spPr>
          <a:xfrm rot="13033176">
            <a:off x="7737734" y="1434587"/>
            <a:ext cx="914400" cy="3727859"/>
          </a:xfrm>
          <a:prstGeom prst="arc">
            <a:avLst>
              <a:gd name="adj1" fmla="val 16716428"/>
              <a:gd name="adj2" fmla="val 5245591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Arc 206">
            <a:extLst>
              <a:ext uri="{FF2B5EF4-FFF2-40B4-BE49-F238E27FC236}">
                <a16:creationId xmlns:a16="http://schemas.microsoft.com/office/drawing/2014/main" id="{1B860904-4E50-1DC7-2732-4B437C22F4EE}"/>
              </a:ext>
            </a:extLst>
          </p:cNvPr>
          <p:cNvSpPr/>
          <p:nvPr/>
        </p:nvSpPr>
        <p:spPr>
          <a:xfrm rot="433021">
            <a:off x="9962634" y="1765733"/>
            <a:ext cx="1232050" cy="3103439"/>
          </a:xfrm>
          <a:prstGeom prst="arc">
            <a:avLst>
              <a:gd name="adj1" fmla="val 16506450"/>
              <a:gd name="adj2" fmla="val 491026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1" grpId="0" animBg="1"/>
      <p:bldP spid="193" grpId="0" animBg="1"/>
      <p:bldP spid="195" grpId="0" animBg="1"/>
      <p:bldP spid="197" grpId="0" animBg="1"/>
      <p:bldP spid="198" grpId="0" animBg="1"/>
      <p:bldP spid="200" grpId="0" animBg="1"/>
      <p:bldP spid="202" grpId="0" animBg="1"/>
      <p:bldP spid="3" grpId="0" animBg="1"/>
      <p:bldP spid="192" grpId="0" animBg="1"/>
      <p:bldP spid="194" grpId="0" animBg="1"/>
      <p:bldP spid="196" grpId="0" animBg="1"/>
      <p:bldP spid="199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39F3-6A60-4A1F-CACD-D0DF440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onWriteback</a:t>
            </a:r>
            <a:r>
              <a:rPr lang="en-US" dirty="0"/>
              <a:t> callback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ABAA2-52FB-8DD3-8A97-A6A19AB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24</a:t>
            </a:fld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C2065FB-6074-7879-04A6-5B830E53B1C3}"/>
              </a:ext>
            </a:extLst>
          </p:cNvPr>
          <p:cNvGrpSpPr/>
          <p:nvPr/>
        </p:nvGrpSpPr>
        <p:grpSpPr>
          <a:xfrm>
            <a:off x="8635795" y="1504603"/>
            <a:ext cx="2220727" cy="4424434"/>
            <a:chOff x="8635795" y="1504603"/>
            <a:chExt cx="2220727" cy="4424434"/>
          </a:xfrm>
        </p:grpSpPr>
        <p:sp>
          <p:nvSpPr>
            <p:cNvPr id="6" name="Google Shape;533;p23">
              <a:extLst>
                <a:ext uri="{FF2B5EF4-FFF2-40B4-BE49-F238E27FC236}">
                  <a16:creationId xmlns:a16="http://schemas.microsoft.com/office/drawing/2014/main" id="{B78381FE-5858-DFD0-11DE-7C9B1685B186}"/>
                </a:ext>
              </a:extLst>
            </p:cNvPr>
            <p:cNvSpPr/>
            <p:nvPr/>
          </p:nvSpPr>
          <p:spPr>
            <a:xfrm>
              <a:off x="8635795" y="1504603"/>
              <a:ext cx="2212217" cy="4424434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4;p23">
              <a:extLst>
                <a:ext uri="{FF2B5EF4-FFF2-40B4-BE49-F238E27FC236}">
                  <a16:creationId xmlns:a16="http://schemas.microsoft.com/office/drawing/2014/main" id="{CBE23383-24EA-406A-E859-51FE1119B36C}"/>
                </a:ext>
              </a:extLst>
            </p:cNvPr>
            <p:cNvSpPr/>
            <p:nvPr/>
          </p:nvSpPr>
          <p:spPr>
            <a:xfrm>
              <a:off x="8741894" y="1615187"/>
              <a:ext cx="663738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5;p23">
              <a:extLst>
                <a:ext uri="{FF2B5EF4-FFF2-40B4-BE49-F238E27FC236}">
                  <a16:creationId xmlns:a16="http://schemas.microsoft.com/office/drawing/2014/main" id="{2A1C79B0-D4CE-F7DF-8C71-891A6E462144}"/>
                </a:ext>
              </a:extLst>
            </p:cNvPr>
            <p:cNvSpPr txBox="1"/>
            <p:nvPr/>
          </p:nvSpPr>
          <p:spPr>
            <a:xfrm rot="16200000">
              <a:off x="8359371" y="2006725"/>
              <a:ext cx="1437796" cy="663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Callback Buffer</a:t>
              </a:r>
              <a:endParaRPr dirty="0"/>
            </a:p>
          </p:txBody>
        </p:sp>
        <p:sp>
          <p:nvSpPr>
            <p:cNvPr id="28" name="Google Shape;582;p23">
              <a:extLst>
                <a:ext uri="{FF2B5EF4-FFF2-40B4-BE49-F238E27FC236}">
                  <a16:creationId xmlns:a16="http://schemas.microsoft.com/office/drawing/2014/main" id="{AFBF6EB4-5D4D-1BC9-AC72-2BC635716606}"/>
                </a:ext>
              </a:extLst>
            </p:cNvPr>
            <p:cNvSpPr/>
            <p:nvPr/>
          </p:nvSpPr>
          <p:spPr>
            <a:xfrm>
              <a:off x="8746406" y="3827425"/>
              <a:ext cx="1990850" cy="199085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583;p23">
              <a:extLst>
                <a:ext uri="{FF2B5EF4-FFF2-40B4-BE49-F238E27FC236}">
                  <a16:creationId xmlns:a16="http://schemas.microsoft.com/office/drawing/2014/main" id="{D2A17510-AD84-0E5D-FEE1-D8F01166A5B0}"/>
                </a:ext>
              </a:extLst>
            </p:cNvPr>
            <p:cNvGrpSpPr/>
            <p:nvPr/>
          </p:nvGrpSpPr>
          <p:grpSpPr>
            <a:xfrm>
              <a:off x="8845955" y="3926942"/>
              <a:ext cx="1792419" cy="1791929"/>
              <a:chOff x="2011680" y="640020"/>
              <a:chExt cx="3292800" cy="3291900"/>
            </a:xfrm>
          </p:grpSpPr>
          <p:cxnSp>
            <p:nvCxnSpPr>
              <p:cNvPr id="163" name="Google Shape;584;p23">
                <a:extLst>
                  <a:ext uri="{FF2B5EF4-FFF2-40B4-BE49-F238E27FC236}">
                    <a16:creationId xmlns:a16="http://schemas.microsoft.com/office/drawing/2014/main" id="{6F5A7380-4D1E-41F7-4F06-30140584A040}"/>
                  </a:ext>
                </a:extLst>
              </p:cNvPr>
              <p:cNvCxnSpPr>
                <a:stCxn id="159" idx="1"/>
                <a:endCxn id="162" idx="3"/>
              </p:cNvCxnSpPr>
              <p:nvPr/>
            </p:nvCxnSpPr>
            <p:spPr>
              <a:xfrm>
                <a:off x="2011680" y="98298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587;p23">
                <a:extLst>
                  <a:ext uri="{FF2B5EF4-FFF2-40B4-BE49-F238E27FC236}">
                    <a16:creationId xmlns:a16="http://schemas.microsoft.com/office/drawing/2014/main" id="{EF85C6FE-A7EA-A009-D982-0D039DEC21F9}"/>
                  </a:ext>
                </a:extLst>
              </p:cNvPr>
              <p:cNvCxnSpPr>
                <a:stCxn id="147" idx="1"/>
                <a:endCxn id="150" idx="3"/>
              </p:cNvCxnSpPr>
              <p:nvPr/>
            </p:nvCxnSpPr>
            <p:spPr>
              <a:xfrm>
                <a:off x="2011680" y="185166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590;p23">
                <a:extLst>
                  <a:ext uri="{FF2B5EF4-FFF2-40B4-BE49-F238E27FC236}">
                    <a16:creationId xmlns:a16="http://schemas.microsoft.com/office/drawing/2014/main" id="{657BFFDC-A7D8-46BB-EB4B-53CF34CDDBE8}"/>
                  </a:ext>
                </a:extLst>
              </p:cNvPr>
              <p:cNvCxnSpPr>
                <a:stCxn id="151" idx="1"/>
                <a:endCxn id="154" idx="3"/>
              </p:cNvCxnSpPr>
              <p:nvPr/>
            </p:nvCxnSpPr>
            <p:spPr>
              <a:xfrm>
                <a:off x="2011680" y="272034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593;p23">
                <a:extLst>
                  <a:ext uri="{FF2B5EF4-FFF2-40B4-BE49-F238E27FC236}">
                    <a16:creationId xmlns:a16="http://schemas.microsoft.com/office/drawing/2014/main" id="{FBC40CBB-2EE6-FF4D-3C9D-A6172464C91D}"/>
                  </a:ext>
                </a:extLst>
              </p:cNvPr>
              <p:cNvCxnSpPr>
                <a:stCxn id="155" idx="1"/>
                <a:endCxn id="158" idx="3"/>
              </p:cNvCxnSpPr>
              <p:nvPr/>
            </p:nvCxnSpPr>
            <p:spPr>
              <a:xfrm>
                <a:off x="2011680" y="358902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596;p23">
                <a:extLst>
                  <a:ext uri="{FF2B5EF4-FFF2-40B4-BE49-F238E27FC236}">
                    <a16:creationId xmlns:a16="http://schemas.microsoft.com/office/drawing/2014/main" id="{6B6C4230-C6C2-A0AE-9493-05EF07349E54}"/>
                  </a:ext>
                </a:extLst>
              </p:cNvPr>
              <p:cNvCxnSpPr>
                <a:stCxn id="155" idx="2"/>
                <a:endCxn id="159" idx="0"/>
              </p:cNvCxnSpPr>
              <p:nvPr/>
            </p:nvCxnSpPr>
            <p:spPr>
              <a:xfrm rot="10800000">
                <a:off x="235503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597;p23">
                <a:extLst>
                  <a:ext uri="{FF2B5EF4-FFF2-40B4-BE49-F238E27FC236}">
                    <a16:creationId xmlns:a16="http://schemas.microsoft.com/office/drawing/2014/main" id="{606A1A4B-CC93-38E5-68DB-E797C6D4ED6A}"/>
                  </a:ext>
                </a:extLst>
              </p:cNvPr>
              <p:cNvCxnSpPr>
                <a:stCxn id="156" idx="2"/>
                <a:endCxn id="160" idx="0"/>
              </p:cNvCxnSpPr>
              <p:nvPr/>
            </p:nvCxnSpPr>
            <p:spPr>
              <a:xfrm rot="10800000">
                <a:off x="322371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600;p23">
                <a:extLst>
                  <a:ext uri="{FF2B5EF4-FFF2-40B4-BE49-F238E27FC236}">
                    <a16:creationId xmlns:a16="http://schemas.microsoft.com/office/drawing/2014/main" id="{B1057329-B3C5-AFD7-EC0A-E31D7498B158}"/>
                  </a:ext>
                </a:extLst>
              </p:cNvPr>
              <p:cNvCxnSpPr>
                <a:stCxn id="157" idx="2"/>
                <a:endCxn id="161" idx="0"/>
              </p:cNvCxnSpPr>
              <p:nvPr/>
            </p:nvCxnSpPr>
            <p:spPr>
              <a:xfrm rot="10800000">
                <a:off x="409239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603;p23">
                <a:extLst>
                  <a:ext uri="{FF2B5EF4-FFF2-40B4-BE49-F238E27FC236}">
                    <a16:creationId xmlns:a16="http://schemas.microsoft.com/office/drawing/2014/main" id="{005DD68B-8796-B36D-158B-F74049B318C2}"/>
                  </a:ext>
                </a:extLst>
              </p:cNvPr>
              <p:cNvCxnSpPr>
                <a:stCxn id="158" idx="2"/>
                <a:endCxn id="162" idx="0"/>
              </p:cNvCxnSpPr>
              <p:nvPr/>
            </p:nvCxnSpPr>
            <p:spPr>
              <a:xfrm rot="10800000">
                <a:off x="496107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604;p23">
              <a:extLst>
                <a:ext uri="{FF2B5EF4-FFF2-40B4-BE49-F238E27FC236}">
                  <a16:creationId xmlns:a16="http://schemas.microsoft.com/office/drawing/2014/main" id="{085127EC-88FD-F195-0D91-881DBE57EB69}"/>
                </a:ext>
              </a:extLst>
            </p:cNvPr>
            <p:cNvGrpSpPr/>
            <p:nvPr/>
          </p:nvGrpSpPr>
          <p:grpSpPr>
            <a:xfrm>
              <a:off x="8845955" y="3926975"/>
              <a:ext cx="1792386" cy="373312"/>
              <a:chOff x="2011680" y="640080"/>
              <a:chExt cx="3292740" cy="685800"/>
            </a:xfrm>
          </p:grpSpPr>
          <p:sp>
            <p:nvSpPr>
              <p:cNvPr id="159" name="Google Shape;585;p23">
                <a:extLst>
                  <a:ext uri="{FF2B5EF4-FFF2-40B4-BE49-F238E27FC236}">
                    <a16:creationId xmlns:a16="http://schemas.microsoft.com/office/drawing/2014/main" id="{AA14B784-6868-7A02-7E5E-5AB892B907D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99;p23">
                <a:extLst>
                  <a:ext uri="{FF2B5EF4-FFF2-40B4-BE49-F238E27FC236}">
                    <a16:creationId xmlns:a16="http://schemas.microsoft.com/office/drawing/2014/main" id="{3CD57D4C-4E7D-A894-F721-EFD27F8F2EB3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02;p23">
                <a:extLst>
                  <a:ext uri="{FF2B5EF4-FFF2-40B4-BE49-F238E27FC236}">
                    <a16:creationId xmlns:a16="http://schemas.microsoft.com/office/drawing/2014/main" id="{6929C8D0-8CEE-B5AE-2CBE-FA0B8115192B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86;p23">
                <a:extLst>
                  <a:ext uri="{FF2B5EF4-FFF2-40B4-BE49-F238E27FC236}">
                    <a16:creationId xmlns:a16="http://schemas.microsoft.com/office/drawing/2014/main" id="{6D0FDC7C-51FF-0D67-0B5A-739A8A131B5E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605;p23">
              <a:extLst>
                <a:ext uri="{FF2B5EF4-FFF2-40B4-BE49-F238E27FC236}">
                  <a16:creationId xmlns:a16="http://schemas.microsoft.com/office/drawing/2014/main" id="{6347BBAA-11FF-6E33-78CB-2A25892A7900}"/>
                </a:ext>
              </a:extLst>
            </p:cNvPr>
            <p:cNvGrpSpPr/>
            <p:nvPr/>
          </p:nvGrpSpPr>
          <p:grpSpPr>
            <a:xfrm>
              <a:off x="8845955" y="5345559"/>
              <a:ext cx="1792386" cy="373312"/>
              <a:chOff x="2011680" y="640080"/>
              <a:chExt cx="3292740" cy="685800"/>
            </a:xfrm>
          </p:grpSpPr>
          <p:sp>
            <p:nvSpPr>
              <p:cNvPr id="155" name="Google Shape;594;p23">
                <a:extLst>
                  <a:ext uri="{FF2B5EF4-FFF2-40B4-BE49-F238E27FC236}">
                    <a16:creationId xmlns:a16="http://schemas.microsoft.com/office/drawing/2014/main" id="{7A78E31E-A718-A031-C5AE-715C0A2ADE4C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98;p23">
                <a:extLst>
                  <a:ext uri="{FF2B5EF4-FFF2-40B4-BE49-F238E27FC236}">
                    <a16:creationId xmlns:a16="http://schemas.microsoft.com/office/drawing/2014/main" id="{36B281A9-9881-AEEF-E2CB-9FF2922D7BDA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01;p23">
                <a:extLst>
                  <a:ext uri="{FF2B5EF4-FFF2-40B4-BE49-F238E27FC236}">
                    <a16:creationId xmlns:a16="http://schemas.microsoft.com/office/drawing/2014/main" id="{634A8592-605A-B19C-9158-5F4111CBD892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95;p23">
                <a:extLst>
                  <a:ext uri="{FF2B5EF4-FFF2-40B4-BE49-F238E27FC236}">
                    <a16:creationId xmlns:a16="http://schemas.microsoft.com/office/drawing/2014/main" id="{95756789-4FE7-8D89-2C9B-2B890711C836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06;p23">
              <a:extLst>
                <a:ext uri="{FF2B5EF4-FFF2-40B4-BE49-F238E27FC236}">
                  <a16:creationId xmlns:a16="http://schemas.microsoft.com/office/drawing/2014/main" id="{872ECC1D-8D10-40F6-D815-F76AAA3F0BEC}"/>
                </a:ext>
              </a:extLst>
            </p:cNvPr>
            <p:cNvGrpSpPr/>
            <p:nvPr/>
          </p:nvGrpSpPr>
          <p:grpSpPr>
            <a:xfrm>
              <a:off x="8845955" y="4872698"/>
              <a:ext cx="1792386" cy="373312"/>
              <a:chOff x="2011680" y="640080"/>
              <a:chExt cx="3292740" cy="685800"/>
            </a:xfrm>
          </p:grpSpPr>
          <p:sp>
            <p:nvSpPr>
              <p:cNvPr id="151" name="Google Shape;591;p23">
                <a:extLst>
                  <a:ext uri="{FF2B5EF4-FFF2-40B4-BE49-F238E27FC236}">
                    <a16:creationId xmlns:a16="http://schemas.microsoft.com/office/drawing/2014/main" id="{E4A60C7D-DEA7-8684-5A96-56D3884DBD27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07;p23">
                <a:extLst>
                  <a:ext uri="{FF2B5EF4-FFF2-40B4-BE49-F238E27FC236}">
                    <a16:creationId xmlns:a16="http://schemas.microsoft.com/office/drawing/2014/main" id="{51EC493C-DCAF-6322-2871-B0AC3AE15C1F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08;p23">
                <a:extLst>
                  <a:ext uri="{FF2B5EF4-FFF2-40B4-BE49-F238E27FC236}">
                    <a16:creationId xmlns:a16="http://schemas.microsoft.com/office/drawing/2014/main" id="{9F4C49DD-BA46-7C49-AD42-A637154A1CE7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92;p23">
                <a:extLst>
                  <a:ext uri="{FF2B5EF4-FFF2-40B4-BE49-F238E27FC236}">
                    <a16:creationId xmlns:a16="http://schemas.microsoft.com/office/drawing/2014/main" id="{BA60C333-F9BC-5AF1-164D-F4BCB05FCF34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609;p23">
              <a:extLst>
                <a:ext uri="{FF2B5EF4-FFF2-40B4-BE49-F238E27FC236}">
                  <a16:creationId xmlns:a16="http://schemas.microsoft.com/office/drawing/2014/main" id="{482FA740-2BE4-32AF-7EC0-EDFB6D966B60}"/>
                </a:ext>
              </a:extLst>
            </p:cNvPr>
            <p:cNvGrpSpPr/>
            <p:nvPr/>
          </p:nvGrpSpPr>
          <p:grpSpPr>
            <a:xfrm>
              <a:off x="8845955" y="4399836"/>
              <a:ext cx="1792386" cy="373312"/>
              <a:chOff x="2011680" y="640080"/>
              <a:chExt cx="3292740" cy="685800"/>
            </a:xfrm>
          </p:grpSpPr>
          <p:sp>
            <p:nvSpPr>
              <p:cNvPr id="147" name="Google Shape;588;p23">
                <a:extLst>
                  <a:ext uri="{FF2B5EF4-FFF2-40B4-BE49-F238E27FC236}">
                    <a16:creationId xmlns:a16="http://schemas.microsoft.com/office/drawing/2014/main" id="{864CD0D5-9327-1FD4-8EC5-E4DD2A6265E4}"/>
                  </a:ext>
                </a:extLst>
              </p:cNvPr>
              <p:cNvSpPr/>
              <p:nvPr/>
            </p:nvSpPr>
            <p:spPr>
              <a:xfrm>
                <a:off x="201168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10;p23">
                <a:extLst>
                  <a:ext uri="{FF2B5EF4-FFF2-40B4-BE49-F238E27FC236}">
                    <a16:creationId xmlns:a16="http://schemas.microsoft.com/office/drawing/2014/main" id="{70B5FA38-F493-DD74-2274-64F6B0BE3F49}"/>
                  </a:ext>
                </a:extLst>
              </p:cNvPr>
              <p:cNvSpPr/>
              <p:nvPr/>
            </p:nvSpPr>
            <p:spPr>
              <a:xfrm>
                <a:off x="288036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11;p23">
                <a:extLst>
                  <a:ext uri="{FF2B5EF4-FFF2-40B4-BE49-F238E27FC236}">
                    <a16:creationId xmlns:a16="http://schemas.microsoft.com/office/drawing/2014/main" id="{CAB9D024-4879-A418-DB1F-79D3A1C50EE4}"/>
                  </a:ext>
                </a:extLst>
              </p:cNvPr>
              <p:cNvSpPr/>
              <p:nvPr/>
            </p:nvSpPr>
            <p:spPr>
              <a:xfrm>
                <a:off x="374904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89;p23">
                <a:extLst>
                  <a:ext uri="{FF2B5EF4-FFF2-40B4-BE49-F238E27FC236}">
                    <a16:creationId xmlns:a16="http://schemas.microsoft.com/office/drawing/2014/main" id="{5C487521-3742-8051-FC02-24D75B12C887}"/>
                  </a:ext>
                </a:extLst>
              </p:cNvPr>
              <p:cNvSpPr/>
              <p:nvPr/>
            </p:nvSpPr>
            <p:spPr>
              <a:xfrm>
                <a:off x="4617720" y="640080"/>
                <a:ext cx="686700" cy="6858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612;p23">
              <a:extLst>
                <a:ext uri="{FF2B5EF4-FFF2-40B4-BE49-F238E27FC236}">
                  <a16:creationId xmlns:a16="http://schemas.microsoft.com/office/drawing/2014/main" id="{CE4BAF9B-6CBE-805D-B4A2-9CCB5E4C7795}"/>
                </a:ext>
              </a:extLst>
            </p:cNvPr>
            <p:cNvSpPr txBox="1"/>
            <p:nvPr/>
          </p:nvSpPr>
          <p:spPr>
            <a:xfrm>
              <a:off x="8746400" y="3827425"/>
              <a:ext cx="1990850" cy="19908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613;p23">
              <a:extLst>
                <a:ext uri="{FF2B5EF4-FFF2-40B4-BE49-F238E27FC236}">
                  <a16:creationId xmlns:a16="http://schemas.microsoft.com/office/drawing/2014/main" id="{B8B651AB-A6E0-8DEB-B778-086D597CC2AB}"/>
                </a:ext>
              </a:extLst>
            </p:cNvPr>
            <p:cNvSpPr/>
            <p:nvPr/>
          </p:nvSpPr>
          <p:spPr>
            <a:xfrm>
              <a:off x="8746400" y="3163665"/>
              <a:ext cx="663738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36" name="Google Shape;614;p23">
              <a:extLst>
                <a:ext uri="{FF2B5EF4-FFF2-40B4-BE49-F238E27FC236}">
                  <a16:creationId xmlns:a16="http://schemas.microsoft.com/office/drawing/2014/main" id="{CC157840-7F6C-F366-BE6B-5C1B47C9E6BA}"/>
                </a:ext>
              </a:extLst>
            </p:cNvPr>
            <p:cNvSpPr/>
            <p:nvPr/>
          </p:nvSpPr>
          <p:spPr>
            <a:xfrm>
              <a:off x="9520694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37" name="Google Shape;615;p23">
              <a:extLst>
                <a:ext uri="{FF2B5EF4-FFF2-40B4-BE49-F238E27FC236}">
                  <a16:creationId xmlns:a16="http://schemas.microsoft.com/office/drawing/2014/main" id="{CFC21E9E-544E-05E0-A0ED-08D63269B961}"/>
                </a:ext>
              </a:extLst>
            </p:cNvPr>
            <p:cNvSpPr/>
            <p:nvPr/>
          </p:nvSpPr>
          <p:spPr>
            <a:xfrm>
              <a:off x="10184196" y="3163665"/>
              <a:ext cx="553054" cy="55305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8" name="Google Shape;616;p23">
              <a:extLst>
                <a:ext uri="{FF2B5EF4-FFF2-40B4-BE49-F238E27FC236}">
                  <a16:creationId xmlns:a16="http://schemas.microsoft.com/office/drawing/2014/main" id="{A68176F5-79C5-52C3-B84E-1AE2900226F4}"/>
                </a:ext>
              </a:extLst>
            </p:cNvPr>
            <p:cNvSpPr txBox="1"/>
            <p:nvPr/>
          </p:nvSpPr>
          <p:spPr>
            <a:xfrm>
              <a:off x="10073391" y="3168187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rTLB</a:t>
              </a:r>
              <a:endParaRPr/>
            </a:p>
          </p:txBody>
        </p:sp>
        <p:sp>
          <p:nvSpPr>
            <p:cNvPr id="39" name="Google Shape;617;p23">
              <a:extLst>
                <a:ext uri="{FF2B5EF4-FFF2-40B4-BE49-F238E27FC236}">
                  <a16:creationId xmlns:a16="http://schemas.microsoft.com/office/drawing/2014/main" id="{EFE55B20-7F19-8A45-62FC-0D88EAD510C2}"/>
                </a:ext>
              </a:extLst>
            </p:cNvPr>
            <p:cNvSpPr txBox="1"/>
            <p:nvPr/>
          </p:nvSpPr>
          <p:spPr>
            <a:xfrm>
              <a:off x="9405631" y="3163760"/>
              <a:ext cx="783131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TLB</a:t>
              </a:r>
              <a:endParaRPr/>
            </a:p>
          </p:txBody>
        </p:sp>
        <p:sp>
          <p:nvSpPr>
            <p:cNvPr id="40" name="Google Shape;618;p23">
              <a:extLst>
                <a:ext uri="{FF2B5EF4-FFF2-40B4-BE49-F238E27FC236}">
                  <a16:creationId xmlns:a16="http://schemas.microsoft.com/office/drawing/2014/main" id="{DE17DA13-18B2-49FB-C5EB-AC20A4BE6E12}"/>
                </a:ext>
              </a:extLst>
            </p:cNvPr>
            <p:cNvSpPr/>
            <p:nvPr/>
          </p:nvSpPr>
          <p:spPr>
            <a:xfrm>
              <a:off x="9511779" y="1615190"/>
              <a:ext cx="1225502" cy="1437796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Hardware Scheduler</a:t>
              </a:r>
              <a:endParaRPr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AD5EA37-9C68-7798-7C50-7215341189BE}"/>
              </a:ext>
            </a:extLst>
          </p:cNvPr>
          <p:cNvGrpSpPr/>
          <p:nvPr/>
        </p:nvGrpSpPr>
        <p:grpSpPr>
          <a:xfrm>
            <a:off x="1335478" y="1504597"/>
            <a:ext cx="4424434" cy="4424434"/>
            <a:chOff x="1335478" y="1504597"/>
            <a:chExt cx="4424434" cy="4424434"/>
          </a:xfrm>
        </p:grpSpPr>
        <p:sp>
          <p:nvSpPr>
            <p:cNvPr id="9" name="Google Shape;536;p23">
              <a:extLst>
                <a:ext uri="{FF2B5EF4-FFF2-40B4-BE49-F238E27FC236}">
                  <a16:creationId xmlns:a16="http://schemas.microsoft.com/office/drawing/2014/main" id="{6A8247E1-F5D8-3F7A-DC58-F84365B301CA}"/>
                </a:ext>
              </a:extLst>
            </p:cNvPr>
            <p:cNvSpPr/>
            <p:nvPr/>
          </p:nvSpPr>
          <p:spPr>
            <a:xfrm>
              <a:off x="1335478" y="1504597"/>
              <a:ext cx="4424434" cy="4424434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37;p23">
              <a:extLst>
                <a:ext uri="{FF2B5EF4-FFF2-40B4-BE49-F238E27FC236}">
                  <a16:creationId xmlns:a16="http://schemas.microsoft.com/office/drawing/2014/main" id="{0EABEE3E-C821-4B87-DDAA-3EF5EFDF6070}"/>
                </a:ext>
              </a:extLst>
            </p:cNvPr>
            <p:cNvGrpSpPr/>
            <p:nvPr/>
          </p:nvGrpSpPr>
          <p:grpSpPr>
            <a:xfrm>
              <a:off x="1556700" y="1725746"/>
              <a:ext cx="3983152" cy="3982136"/>
              <a:chOff x="2011680" y="640020"/>
              <a:chExt cx="3292800" cy="3291960"/>
            </a:xfrm>
          </p:grpSpPr>
          <p:cxnSp>
            <p:nvCxnSpPr>
              <p:cNvPr id="179" name="Google Shape;538;p23">
                <a:extLst>
                  <a:ext uri="{FF2B5EF4-FFF2-40B4-BE49-F238E27FC236}">
                    <a16:creationId xmlns:a16="http://schemas.microsoft.com/office/drawing/2014/main" id="{21FF496F-FE2B-A3A4-B1B6-EFF07082B51C}"/>
                  </a:ext>
                </a:extLst>
              </p:cNvPr>
              <p:cNvCxnSpPr/>
              <p:nvPr/>
            </p:nvCxnSpPr>
            <p:spPr>
              <a:xfrm>
                <a:off x="2011680" y="98298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541;p23">
                <a:extLst>
                  <a:ext uri="{FF2B5EF4-FFF2-40B4-BE49-F238E27FC236}">
                    <a16:creationId xmlns:a16="http://schemas.microsoft.com/office/drawing/2014/main" id="{8FB3EB5A-7519-BB81-CC65-88A3C9DB8D71}"/>
                  </a:ext>
                </a:extLst>
              </p:cNvPr>
              <p:cNvCxnSpPr/>
              <p:nvPr/>
            </p:nvCxnSpPr>
            <p:spPr>
              <a:xfrm>
                <a:off x="2011680" y="185166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544;p23">
                <a:extLst>
                  <a:ext uri="{FF2B5EF4-FFF2-40B4-BE49-F238E27FC236}">
                    <a16:creationId xmlns:a16="http://schemas.microsoft.com/office/drawing/2014/main" id="{A4F088CA-B067-ED84-5E0B-204F23DE80D4}"/>
                  </a:ext>
                </a:extLst>
              </p:cNvPr>
              <p:cNvCxnSpPr/>
              <p:nvPr/>
            </p:nvCxnSpPr>
            <p:spPr>
              <a:xfrm>
                <a:off x="2011680" y="272034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547;p23">
                <a:extLst>
                  <a:ext uri="{FF2B5EF4-FFF2-40B4-BE49-F238E27FC236}">
                    <a16:creationId xmlns:a16="http://schemas.microsoft.com/office/drawing/2014/main" id="{7A6E9AA5-4B43-3F34-ACB2-BAC6050D2A64}"/>
                  </a:ext>
                </a:extLst>
              </p:cNvPr>
              <p:cNvCxnSpPr/>
              <p:nvPr/>
            </p:nvCxnSpPr>
            <p:spPr>
              <a:xfrm>
                <a:off x="2011680" y="3589020"/>
                <a:ext cx="3292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550;p23">
                <a:extLst>
                  <a:ext uri="{FF2B5EF4-FFF2-40B4-BE49-F238E27FC236}">
                    <a16:creationId xmlns:a16="http://schemas.microsoft.com/office/drawing/2014/main" id="{23F8844B-B24F-730C-47F7-014A4F5913AB}"/>
                  </a:ext>
                </a:extLst>
              </p:cNvPr>
              <p:cNvCxnSpPr/>
              <p:nvPr/>
            </p:nvCxnSpPr>
            <p:spPr>
              <a:xfrm rot="10800000">
                <a:off x="235503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551;p23">
                <a:extLst>
                  <a:ext uri="{FF2B5EF4-FFF2-40B4-BE49-F238E27FC236}">
                    <a16:creationId xmlns:a16="http://schemas.microsoft.com/office/drawing/2014/main" id="{1DD3ACB2-AD9A-1F89-EABC-3392DBA0FB7C}"/>
                  </a:ext>
                </a:extLst>
              </p:cNvPr>
              <p:cNvCxnSpPr>
                <a:endCxn id="174" idx="0"/>
              </p:cNvCxnSpPr>
              <p:nvPr/>
            </p:nvCxnSpPr>
            <p:spPr>
              <a:xfrm rot="10800000">
                <a:off x="3223710" y="64008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554;p23">
                <a:extLst>
                  <a:ext uri="{FF2B5EF4-FFF2-40B4-BE49-F238E27FC236}">
                    <a16:creationId xmlns:a16="http://schemas.microsoft.com/office/drawing/2014/main" id="{A4CBBDED-F09E-745E-E246-32D90FDA9A0C}"/>
                  </a:ext>
                </a:extLst>
              </p:cNvPr>
              <p:cNvCxnSpPr/>
              <p:nvPr/>
            </p:nvCxnSpPr>
            <p:spPr>
              <a:xfrm rot="10800000">
                <a:off x="409239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557;p23">
                <a:extLst>
                  <a:ext uri="{FF2B5EF4-FFF2-40B4-BE49-F238E27FC236}">
                    <a16:creationId xmlns:a16="http://schemas.microsoft.com/office/drawing/2014/main" id="{DD27C40A-A87C-4CC0-816E-86671B4ABE29}"/>
                  </a:ext>
                </a:extLst>
              </p:cNvPr>
              <p:cNvCxnSpPr/>
              <p:nvPr/>
            </p:nvCxnSpPr>
            <p:spPr>
              <a:xfrm rot="10800000">
                <a:off x="4961070" y="640020"/>
                <a:ext cx="0" cy="3291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Google Shape;558;p23">
              <a:extLst>
                <a:ext uri="{FF2B5EF4-FFF2-40B4-BE49-F238E27FC236}">
                  <a16:creationId xmlns:a16="http://schemas.microsoft.com/office/drawing/2014/main" id="{C383BBD6-3407-D865-B469-60FB2E8B6682}"/>
                </a:ext>
              </a:extLst>
            </p:cNvPr>
            <p:cNvGrpSpPr/>
            <p:nvPr/>
          </p:nvGrpSpPr>
          <p:grpSpPr>
            <a:xfrm>
              <a:off x="2607491" y="1725781"/>
              <a:ext cx="830700" cy="829619"/>
              <a:chOff x="1508750" y="640049"/>
              <a:chExt cx="686725" cy="685831"/>
            </a:xfrm>
          </p:grpSpPr>
          <p:grpSp>
            <p:nvGrpSpPr>
              <p:cNvPr id="173" name="Google Shape;559;p23">
                <a:extLst>
                  <a:ext uri="{FF2B5EF4-FFF2-40B4-BE49-F238E27FC236}">
                    <a16:creationId xmlns:a16="http://schemas.microsoft.com/office/drawing/2014/main" id="{08F7A721-D2FE-3143-F1C4-E1FB2BC36382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75" name="Google Shape;560;p23">
                  <a:extLst>
                    <a:ext uri="{FF2B5EF4-FFF2-40B4-BE49-F238E27FC236}">
                      <a16:creationId xmlns:a16="http://schemas.microsoft.com/office/drawing/2014/main" id="{009DF3C9-C7F9-E275-F3F7-E722520E4DAD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561;p23">
                  <a:extLst>
                    <a:ext uri="{FF2B5EF4-FFF2-40B4-BE49-F238E27FC236}">
                      <a16:creationId xmlns:a16="http://schemas.microsoft.com/office/drawing/2014/main" id="{0201F02D-AD7B-F49D-F6AE-C5132B0A8C27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562;p23">
                  <a:extLst>
                    <a:ext uri="{FF2B5EF4-FFF2-40B4-BE49-F238E27FC236}">
                      <a16:creationId xmlns:a16="http://schemas.microsoft.com/office/drawing/2014/main" id="{11D7B16A-F64F-A8BD-4167-63E73F403CD4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563;p23">
                  <a:extLst>
                    <a:ext uri="{FF2B5EF4-FFF2-40B4-BE49-F238E27FC236}">
                      <a16:creationId xmlns:a16="http://schemas.microsoft.com/office/drawing/2014/main" id="{6D98F206-04EF-E251-CA2B-618DD02BEC6A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553;p23">
                <a:extLst>
                  <a:ext uri="{FF2B5EF4-FFF2-40B4-BE49-F238E27FC236}">
                    <a16:creationId xmlns:a16="http://schemas.microsoft.com/office/drawing/2014/main" id="{7323B0F1-C57E-F679-71B9-03BFF710F1BB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619;p23">
              <a:extLst>
                <a:ext uri="{FF2B5EF4-FFF2-40B4-BE49-F238E27FC236}">
                  <a16:creationId xmlns:a16="http://schemas.microsoft.com/office/drawing/2014/main" id="{B16D40C1-A05D-5063-D435-FC77736DD641}"/>
                </a:ext>
              </a:extLst>
            </p:cNvPr>
            <p:cNvGrpSpPr/>
            <p:nvPr/>
          </p:nvGrpSpPr>
          <p:grpSpPr>
            <a:xfrm>
              <a:off x="1556663" y="1725751"/>
              <a:ext cx="830700" cy="829619"/>
              <a:chOff x="1508750" y="640049"/>
              <a:chExt cx="686725" cy="685831"/>
            </a:xfrm>
          </p:grpSpPr>
          <p:grpSp>
            <p:nvGrpSpPr>
              <p:cNvPr id="141" name="Google Shape;620;p23">
                <a:extLst>
                  <a:ext uri="{FF2B5EF4-FFF2-40B4-BE49-F238E27FC236}">
                    <a16:creationId xmlns:a16="http://schemas.microsoft.com/office/drawing/2014/main" id="{F8C8FC18-0996-81F8-9C1D-089AC4C54C45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43" name="Google Shape;621;p23">
                  <a:extLst>
                    <a:ext uri="{FF2B5EF4-FFF2-40B4-BE49-F238E27FC236}">
                      <a16:creationId xmlns:a16="http://schemas.microsoft.com/office/drawing/2014/main" id="{C4C7D5A9-0F22-B60D-2AB4-D73BCAEB282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622;p23">
                  <a:extLst>
                    <a:ext uri="{FF2B5EF4-FFF2-40B4-BE49-F238E27FC236}">
                      <a16:creationId xmlns:a16="http://schemas.microsoft.com/office/drawing/2014/main" id="{955040EB-BC26-5DC9-E1A0-FD4C842380CE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623;p23">
                  <a:extLst>
                    <a:ext uri="{FF2B5EF4-FFF2-40B4-BE49-F238E27FC236}">
                      <a16:creationId xmlns:a16="http://schemas.microsoft.com/office/drawing/2014/main" id="{84AF6EB9-66C3-2BCE-9869-87F9512F99FF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624;p23">
                  <a:extLst>
                    <a:ext uri="{FF2B5EF4-FFF2-40B4-BE49-F238E27FC236}">
                      <a16:creationId xmlns:a16="http://schemas.microsoft.com/office/drawing/2014/main" id="{C5C56724-A395-9529-D7CE-F618E85468F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625;p23">
                <a:extLst>
                  <a:ext uri="{FF2B5EF4-FFF2-40B4-BE49-F238E27FC236}">
                    <a16:creationId xmlns:a16="http://schemas.microsoft.com/office/drawing/2014/main" id="{D0B8D3F2-65AE-7A6B-4138-E7FF5CD6FB0E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626;p23">
              <a:extLst>
                <a:ext uri="{FF2B5EF4-FFF2-40B4-BE49-F238E27FC236}">
                  <a16:creationId xmlns:a16="http://schemas.microsoft.com/office/drawing/2014/main" id="{E7193BA8-09E4-7A55-7561-D9075D2A073B}"/>
                </a:ext>
              </a:extLst>
            </p:cNvPr>
            <p:cNvGrpSpPr/>
            <p:nvPr/>
          </p:nvGrpSpPr>
          <p:grpSpPr>
            <a:xfrm>
              <a:off x="3658318" y="1725751"/>
              <a:ext cx="830700" cy="829619"/>
              <a:chOff x="1508750" y="640049"/>
              <a:chExt cx="686725" cy="685831"/>
            </a:xfrm>
          </p:grpSpPr>
          <p:grpSp>
            <p:nvGrpSpPr>
              <p:cNvPr id="135" name="Google Shape;627;p23">
                <a:extLst>
                  <a:ext uri="{FF2B5EF4-FFF2-40B4-BE49-F238E27FC236}">
                    <a16:creationId xmlns:a16="http://schemas.microsoft.com/office/drawing/2014/main" id="{E4EBA019-59A9-8F01-03F2-D7A0FAA60CF7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37" name="Google Shape;628;p23">
                  <a:extLst>
                    <a:ext uri="{FF2B5EF4-FFF2-40B4-BE49-F238E27FC236}">
                      <a16:creationId xmlns:a16="http://schemas.microsoft.com/office/drawing/2014/main" id="{19D24765-796B-BFFC-35E5-C06E0A28C07E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629;p23">
                  <a:extLst>
                    <a:ext uri="{FF2B5EF4-FFF2-40B4-BE49-F238E27FC236}">
                      <a16:creationId xmlns:a16="http://schemas.microsoft.com/office/drawing/2014/main" id="{3FDF0DA3-8201-6BC6-1B9D-45A3AA061399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630;p23">
                  <a:extLst>
                    <a:ext uri="{FF2B5EF4-FFF2-40B4-BE49-F238E27FC236}">
                      <a16:creationId xmlns:a16="http://schemas.microsoft.com/office/drawing/2014/main" id="{6EF324F4-1AF7-8F7D-B297-371DBE96DAED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631;p23">
                  <a:extLst>
                    <a:ext uri="{FF2B5EF4-FFF2-40B4-BE49-F238E27FC236}">
                      <a16:creationId xmlns:a16="http://schemas.microsoft.com/office/drawing/2014/main" id="{FA8D3FAA-0517-B2F9-90BB-52672EA2CED0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632;p23">
                <a:extLst>
                  <a:ext uri="{FF2B5EF4-FFF2-40B4-BE49-F238E27FC236}">
                    <a16:creationId xmlns:a16="http://schemas.microsoft.com/office/drawing/2014/main" id="{3A1C2672-E4D5-5038-3C7E-357AD03F0DEF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633;p23">
              <a:extLst>
                <a:ext uri="{FF2B5EF4-FFF2-40B4-BE49-F238E27FC236}">
                  <a16:creationId xmlns:a16="http://schemas.microsoft.com/office/drawing/2014/main" id="{952EA056-6B19-DCC4-233D-B6E29437424F}"/>
                </a:ext>
              </a:extLst>
            </p:cNvPr>
            <p:cNvGrpSpPr/>
            <p:nvPr/>
          </p:nvGrpSpPr>
          <p:grpSpPr>
            <a:xfrm>
              <a:off x="4709146" y="1725751"/>
              <a:ext cx="830700" cy="829619"/>
              <a:chOff x="1508750" y="640049"/>
              <a:chExt cx="686725" cy="685831"/>
            </a:xfrm>
          </p:grpSpPr>
          <p:grpSp>
            <p:nvGrpSpPr>
              <p:cNvPr id="129" name="Google Shape;634;p23">
                <a:extLst>
                  <a:ext uri="{FF2B5EF4-FFF2-40B4-BE49-F238E27FC236}">
                    <a16:creationId xmlns:a16="http://schemas.microsoft.com/office/drawing/2014/main" id="{B1340071-1E05-65B4-19EE-A3D63825BD26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31" name="Google Shape;635;p23">
                  <a:extLst>
                    <a:ext uri="{FF2B5EF4-FFF2-40B4-BE49-F238E27FC236}">
                      <a16:creationId xmlns:a16="http://schemas.microsoft.com/office/drawing/2014/main" id="{23DB92BA-E1F4-FEE7-2477-031EA53FDAC2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36;p23">
                  <a:extLst>
                    <a:ext uri="{FF2B5EF4-FFF2-40B4-BE49-F238E27FC236}">
                      <a16:creationId xmlns:a16="http://schemas.microsoft.com/office/drawing/2014/main" id="{5D02DF56-E6D9-3542-26D8-187ECE27690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637;p23">
                  <a:extLst>
                    <a:ext uri="{FF2B5EF4-FFF2-40B4-BE49-F238E27FC236}">
                      <a16:creationId xmlns:a16="http://schemas.microsoft.com/office/drawing/2014/main" id="{EF519A5C-6B80-D2D8-A8A7-0AC05727E963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638;p23">
                  <a:extLst>
                    <a:ext uri="{FF2B5EF4-FFF2-40B4-BE49-F238E27FC236}">
                      <a16:creationId xmlns:a16="http://schemas.microsoft.com/office/drawing/2014/main" id="{F4AEF4A3-3007-3BA2-4F08-E63B162900D7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639;p23">
                <a:extLst>
                  <a:ext uri="{FF2B5EF4-FFF2-40B4-BE49-F238E27FC236}">
                    <a16:creationId xmlns:a16="http://schemas.microsoft.com/office/drawing/2014/main" id="{F8F1896B-2985-D160-4385-ECC5651B9D49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640;p23">
              <a:extLst>
                <a:ext uri="{FF2B5EF4-FFF2-40B4-BE49-F238E27FC236}">
                  <a16:creationId xmlns:a16="http://schemas.microsoft.com/office/drawing/2014/main" id="{432EAB49-4F2F-FE2C-B9A2-C05D585AD305}"/>
                </a:ext>
              </a:extLst>
            </p:cNvPr>
            <p:cNvGrpSpPr/>
            <p:nvPr/>
          </p:nvGrpSpPr>
          <p:grpSpPr>
            <a:xfrm>
              <a:off x="2607527" y="2776652"/>
              <a:ext cx="830700" cy="829619"/>
              <a:chOff x="1508750" y="640049"/>
              <a:chExt cx="686725" cy="685831"/>
            </a:xfrm>
          </p:grpSpPr>
          <p:grpSp>
            <p:nvGrpSpPr>
              <p:cNvPr id="123" name="Google Shape;641;p23">
                <a:extLst>
                  <a:ext uri="{FF2B5EF4-FFF2-40B4-BE49-F238E27FC236}">
                    <a16:creationId xmlns:a16="http://schemas.microsoft.com/office/drawing/2014/main" id="{CB1252BE-0201-BA18-CE73-8F9F531A7140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25" name="Google Shape;642;p23">
                  <a:extLst>
                    <a:ext uri="{FF2B5EF4-FFF2-40B4-BE49-F238E27FC236}">
                      <a16:creationId xmlns:a16="http://schemas.microsoft.com/office/drawing/2014/main" id="{3BE8FF6D-A38A-6F66-EEC0-D1F3F7788621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643;p23">
                  <a:extLst>
                    <a:ext uri="{FF2B5EF4-FFF2-40B4-BE49-F238E27FC236}">
                      <a16:creationId xmlns:a16="http://schemas.microsoft.com/office/drawing/2014/main" id="{18D222A7-E101-333A-47ED-3B3E4CF21592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644;p23">
                  <a:extLst>
                    <a:ext uri="{FF2B5EF4-FFF2-40B4-BE49-F238E27FC236}">
                      <a16:creationId xmlns:a16="http://schemas.microsoft.com/office/drawing/2014/main" id="{A0FB57BD-77C0-6FFD-551F-E98620696338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645;p23">
                  <a:extLst>
                    <a:ext uri="{FF2B5EF4-FFF2-40B4-BE49-F238E27FC236}">
                      <a16:creationId xmlns:a16="http://schemas.microsoft.com/office/drawing/2014/main" id="{1471E2DD-CD51-1BB6-D054-EC79EA304701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" name="Google Shape;646;p23">
                <a:extLst>
                  <a:ext uri="{FF2B5EF4-FFF2-40B4-BE49-F238E27FC236}">
                    <a16:creationId xmlns:a16="http://schemas.microsoft.com/office/drawing/2014/main" id="{87464957-4CA1-0C0A-FB75-5C6E87D00D7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647;p23">
              <a:extLst>
                <a:ext uri="{FF2B5EF4-FFF2-40B4-BE49-F238E27FC236}">
                  <a16:creationId xmlns:a16="http://schemas.microsoft.com/office/drawing/2014/main" id="{91EBB422-39A4-E8F1-9A87-D75B5D31E5F7}"/>
                </a:ext>
              </a:extLst>
            </p:cNvPr>
            <p:cNvGrpSpPr/>
            <p:nvPr/>
          </p:nvGrpSpPr>
          <p:grpSpPr>
            <a:xfrm>
              <a:off x="1556700" y="2776622"/>
              <a:ext cx="830700" cy="829619"/>
              <a:chOff x="1508750" y="640049"/>
              <a:chExt cx="686725" cy="685831"/>
            </a:xfrm>
          </p:grpSpPr>
          <p:grpSp>
            <p:nvGrpSpPr>
              <p:cNvPr id="117" name="Google Shape;648;p23">
                <a:extLst>
                  <a:ext uri="{FF2B5EF4-FFF2-40B4-BE49-F238E27FC236}">
                    <a16:creationId xmlns:a16="http://schemas.microsoft.com/office/drawing/2014/main" id="{7ED5E7D3-6C7D-BEFD-19C4-9BDEB008EB0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19" name="Google Shape;649;p23">
                  <a:extLst>
                    <a:ext uri="{FF2B5EF4-FFF2-40B4-BE49-F238E27FC236}">
                      <a16:creationId xmlns:a16="http://schemas.microsoft.com/office/drawing/2014/main" id="{B735D30C-80FF-EE9E-799E-D7042F0B63A9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650;p23">
                  <a:extLst>
                    <a:ext uri="{FF2B5EF4-FFF2-40B4-BE49-F238E27FC236}">
                      <a16:creationId xmlns:a16="http://schemas.microsoft.com/office/drawing/2014/main" id="{A7C19D1A-1FB9-F822-68E6-D947F2C8F2B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651;p23">
                  <a:extLst>
                    <a:ext uri="{FF2B5EF4-FFF2-40B4-BE49-F238E27FC236}">
                      <a16:creationId xmlns:a16="http://schemas.microsoft.com/office/drawing/2014/main" id="{4AA99972-5D0E-0DEB-B0CD-72DB740BA9A4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652;p23">
                  <a:extLst>
                    <a:ext uri="{FF2B5EF4-FFF2-40B4-BE49-F238E27FC236}">
                      <a16:creationId xmlns:a16="http://schemas.microsoft.com/office/drawing/2014/main" id="{90B3A88B-347F-CA20-5954-6235C9D29AEA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653;p23">
                <a:extLst>
                  <a:ext uri="{FF2B5EF4-FFF2-40B4-BE49-F238E27FC236}">
                    <a16:creationId xmlns:a16="http://schemas.microsoft.com/office/drawing/2014/main" id="{D30B9A93-2FF4-D8D5-AB7E-C42640F1FBC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654;p23">
              <a:extLst>
                <a:ext uri="{FF2B5EF4-FFF2-40B4-BE49-F238E27FC236}">
                  <a16:creationId xmlns:a16="http://schemas.microsoft.com/office/drawing/2014/main" id="{CB61DC11-5D21-3408-F64D-3DDE26814C4C}"/>
                </a:ext>
              </a:extLst>
            </p:cNvPr>
            <p:cNvGrpSpPr/>
            <p:nvPr/>
          </p:nvGrpSpPr>
          <p:grpSpPr>
            <a:xfrm>
              <a:off x="3658354" y="2776622"/>
              <a:ext cx="830700" cy="829619"/>
              <a:chOff x="1508750" y="640049"/>
              <a:chExt cx="686725" cy="685831"/>
            </a:xfrm>
          </p:grpSpPr>
          <p:grpSp>
            <p:nvGrpSpPr>
              <p:cNvPr id="111" name="Google Shape;655;p23">
                <a:extLst>
                  <a:ext uri="{FF2B5EF4-FFF2-40B4-BE49-F238E27FC236}">
                    <a16:creationId xmlns:a16="http://schemas.microsoft.com/office/drawing/2014/main" id="{4DF96C5C-5315-3B43-E160-6AE3C4DF345E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13" name="Google Shape;656;p23">
                  <a:extLst>
                    <a:ext uri="{FF2B5EF4-FFF2-40B4-BE49-F238E27FC236}">
                      <a16:creationId xmlns:a16="http://schemas.microsoft.com/office/drawing/2014/main" id="{088B1534-68CC-7E38-8230-D7DC4B22A77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657;p23">
                  <a:extLst>
                    <a:ext uri="{FF2B5EF4-FFF2-40B4-BE49-F238E27FC236}">
                      <a16:creationId xmlns:a16="http://schemas.microsoft.com/office/drawing/2014/main" id="{F26E3FED-6351-8A56-48F3-A2C2A08CC2D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658;p23">
                  <a:extLst>
                    <a:ext uri="{FF2B5EF4-FFF2-40B4-BE49-F238E27FC236}">
                      <a16:creationId xmlns:a16="http://schemas.microsoft.com/office/drawing/2014/main" id="{55D2EC48-6CAE-D1A2-58D5-6730BC7FCC3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659;p23">
                  <a:extLst>
                    <a:ext uri="{FF2B5EF4-FFF2-40B4-BE49-F238E27FC236}">
                      <a16:creationId xmlns:a16="http://schemas.microsoft.com/office/drawing/2014/main" id="{B5448AD5-910F-6A15-285A-B609F45C8AE4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" name="Google Shape;660;p23">
                <a:extLst>
                  <a:ext uri="{FF2B5EF4-FFF2-40B4-BE49-F238E27FC236}">
                    <a16:creationId xmlns:a16="http://schemas.microsoft.com/office/drawing/2014/main" id="{A719504A-7C76-A0DB-7079-A34DF5A0D588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661;p23">
              <a:extLst>
                <a:ext uri="{FF2B5EF4-FFF2-40B4-BE49-F238E27FC236}">
                  <a16:creationId xmlns:a16="http://schemas.microsoft.com/office/drawing/2014/main" id="{85B055A9-6098-A2AA-0CF0-DDF705A27207}"/>
                </a:ext>
              </a:extLst>
            </p:cNvPr>
            <p:cNvGrpSpPr/>
            <p:nvPr/>
          </p:nvGrpSpPr>
          <p:grpSpPr>
            <a:xfrm>
              <a:off x="4709182" y="2776622"/>
              <a:ext cx="830700" cy="829619"/>
              <a:chOff x="1508750" y="640049"/>
              <a:chExt cx="686725" cy="685831"/>
            </a:xfrm>
          </p:grpSpPr>
          <p:grpSp>
            <p:nvGrpSpPr>
              <p:cNvPr id="105" name="Google Shape;662;p23">
                <a:extLst>
                  <a:ext uri="{FF2B5EF4-FFF2-40B4-BE49-F238E27FC236}">
                    <a16:creationId xmlns:a16="http://schemas.microsoft.com/office/drawing/2014/main" id="{327CA594-27E3-05A6-D529-4A150E60AE7F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07" name="Google Shape;663;p23">
                  <a:extLst>
                    <a:ext uri="{FF2B5EF4-FFF2-40B4-BE49-F238E27FC236}">
                      <a16:creationId xmlns:a16="http://schemas.microsoft.com/office/drawing/2014/main" id="{A7B6EC8C-A229-4652-96BB-2A7F88D430AC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664;p23">
                  <a:extLst>
                    <a:ext uri="{FF2B5EF4-FFF2-40B4-BE49-F238E27FC236}">
                      <a16:creationId xmlns:a16="http://schemas.microsoft.com/office/drawing/2014/main" id="{7638607C-D333-2AF9-E366-0F24DB70CE74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665;p23">
                  <a:extLst>
                    <a:ext uri="{FF2B5EF4-FFF2-40B4-BE49-F238E27FC236}">
                      <a16:creationId xmlns:a16="http://schemas.microsoft.com/office/drawing/2014/main" id="{B001BFED-E469-D964-C2FA-AAFAE0BD9C8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666;p23">
                  <a:extLst>
                    <a:ext uri="{FF2B5EF4-FFF2-40B4-BE49-F238E27FC236}">
                      <a16:creationId xmlns:a16="http://schemas.microsoft.com/office/drawing/2014/main" id="{46A2156B-EFB6-4E75-CD29-871B600AD6F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" name="Google Shape;667;p23">
                <a:extLst>
                  <a:ext uri="{FF2B5EF4-FFF2-40B4-BE49-F238E27FC236}">
                    <a16:creationId xmlns:a16="http://schemas.microsoft.com/office/drawing/2014/main" id="{EF334990-08CB-9BAE-B087-6081E38E1BFA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668;p23">
              <a:extLst>
                <a:ext uri="{FF2B5EF4-FFF2-40B4-BE49-F238E27FC236}">
                  <a16:creationId xmlns:a16="http://schemas.microsoft.com/office/drawing/2014/main" id="{CED6CE28-B61A-A25A-4683-EA1A7D3B308B}"/>
                </a:ext>
              </a:extLst>
            </p:cNvPr>
            <p:cNvGrpSpPr/>
            <p:nvPr/>
          </p:nvGrpSpPr>
          <p:grpSpPr>
            <a:xfrm>
              <a:off x="2607527" y="3827455"/>
              <a:ext cx="830700" cy="829619"/>
              <a:chOff x="1508750" y="640049"/>
              <a:chExt cx="686725" cy="685831"/>
            </a:xfrm>
          </p:grpSpPr>
          <p:grpSp>
            <p:nvGrpSpPr>
              <p:cNvPr id="99" name="Google Shape;669;p23">
                <a:extLst>
                  <a:ext uri="{FF2B5EF4-FFF2-40B4-BE49-F238E27FC236}">
                    <a16:creationId xmlns:a16="http://schemas.microsoft.com/office/drawing/2014/main" id="{3F0D4AD0-7DBA-6601-DA78-DB7CDE6BA136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101" name="Google Shape;670;p23">
                  <a:extLst>
                    <a:ext uri="{FF2B5EF4-FFF2-40B4-BE49-F238E27FC236}">
                      <a16:creationId xmlns:a16="http://schemas.microsoft.com/office/drawing/2014/main" id="{00023063-4388-FDD5-48B1-4A19F6AEC4A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671;p23">
                  <a:extLst>
                    <a:ext uri="{FF2B5EF4-FFF2-40B4-BE49-F238E27FC236}">
                      <a16:creationId xmlns:a16="http://schemas.microsoft.com/office/drawing/2014/main" id="{5C128D56-94F8-CF9B-F7D7-6386B7A3D34D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672;p23">
                  <a:extLst>
                    <a:ext uri="{FF2B5EF4-FFF2-40B4-BE49-F238E27FC236}">
                      <a16:creationId xmlns:a16="http://schemas.microsoft.com/office/drawing/2014/main" id="{063DA767-DF4B-0542-C247-81DC0CF3E5BF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673;p23">
                  <a:extLst>
                    <a:ext uri="{FF2B5EF4-FFF2-40B4-BE49-F238E27FC236}">
                      <a16:creationId xmlns:a16="http://schemas.microsoft.com/office/drawing/2014/main" id="{FA1B24BA-C491-82B3-076A-A9C2AD2AC14E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" name="Google Shape;674;p23">
                <a:extLst>
                  <a:ext uri="{FF2B5EF4-FFF2-40B4-BE49-F238E27FC236}">
                    <a16:creationId xmlns:a16="http://schemas.microsoft.com/office/drawing/2014/main" id="{DF10230B-E9E4-B50A-F9C5-B394511F4F73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675;p23">
              <a:extLst>
                <a:ext uri="{FF2B5EF4-FFF2-40B4-BE49-F238E27FC236}">
                  <a16:creationId xmlns:a16="http://schemas.microsoft.com/office/drawing/2014/main" id="{330EC669-46AD-D061-7830-00D341909AFC}"/>
                </a:ext>
              </a:extLst>
            </p:cNvPr>
            <p:cNvGrpSpPr/>
            <p:nvPr/>
          </p:nvGrpSpPr>
          <p:grpSpPr>
            <a:xfrm>
              <a:off x="1556700" y="3827425"/>
              <a:ext cx="830700" cy="829619"/>
              <a:chOff x="1508750" y="640049"/>
              <a:chExt cx="686725" cy="685831"/>
            </a:xfrm>
          </p:grpSpPr>
          <p:grpSp>
            <p:nvGrpSpPr>
              <p:cNvPr id="93" name="Google Shape;676;p23">
                <a:extLst>
                  <a:ext uri="{FF2B5EF4-FFF2-40B4-BE49-F238E27FC236}">
                    <a16:creationId xmlns:a16="http://schemas.microsoft.com/office/drawing/2014/main" id="{25114ADD-7BA6-6DC7-39F4-17CB79DA0CE2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95" name="Google Shape;677;p23">
                  <a:extLst>
                    <a:ext uri="{FF2B5EF4-FFF2-40B4-BE49-F238E27FC236}">
                      <a16:creationId xmlns:a16="http://schemas.microsoft.com/office/drawing/2014/main" id="{2A4C5432-E3BF-3A0D-55B9-FC5B7C437B6C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78;p23">
                  <a:extLst>
                    <a:ext uri="{FF2B5EF4-FFF2-40B4-BE49-F238E27FC236}">
                      <a16:creationId xmlns:a16="http://schemas.microsoft.com/office/drawing/2014/main" id="{16746187-F6BB-5E5C-28EF-22BDC2274C9D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679;p23">
                  <a:extLst>
                    <a:ext uri="{FF2B5EF4-FFF2-40B4-BE49-F238E27FC236}">
                      <a16:creationId xmlns:a16="http://schemas.microsoft.com/office/drawing/2014/main" id="{8B971751-CDF3-DC74-2ED3-A7B9E6283FBE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680;p23">
                  <a:extLst>
                    <a:ext uri="{FF2B5EF4-FFF2-40B4-BE49-F238E27FC236}">
                      <a16:creationId xmlns:a16="http://schemas.microsoft.com/office/drawing/2014/main" id="{CFB1AB5E-AAEE-532B-00E3-F5ED22F50A3B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681;p23">
                <a:extLst>
                  <a:ext uri="{FF2B5EF4-FFF2-40B4-BE49-F238E27FC236}">
                    <a16:creationId xmlns:a16="http://schemas.microsoft.com/office/drawing/2014/main" id="{7ACA5DE6-E935-92AA-12F3-28C65E8BCE34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682;p23">
              <a:extLst>
                <a:ext uri="{FF2B5EF4-FFF2-40B4-BE49-F238E27FC236}">
                  <a16:creationId xmlns:a16="http://schemas.microsoft.com/office/drawing/2014/main" id="{188C6BAF-FA8A-8F5B-2EBE-2BAEDD75A05C}"/>
                </a:ext>
              </a:extLst>
            </p:cNvPr>
            <p:cNvGrpSpPr/>
            <p:nvPr/>
          </p:nvGrpSpPr>
          <p:grpSpPr>
            <a:xfrm>
              <a:off x="3658354" y="3827425"/>
              <a:ext cx="830700" cy="829619"/>
              <a:chOff x="1508750" y="640049"/>
              <a:chExt cx="686725" cy="685831"/>
            </a:xfrm>
          </p:grpSpPr>
          <p:grpSp>
            <p:nvGrpSpPr>
              <p:cNvPr id="87" name="Google Shape;683;p23">
                <a:extLst>
                  <a:ext uri="{FF2B5EF4-FFF2-40B4-BE49-F238E27FC236}">
                    <a16:creationId xmlns:a16="http://schemas.microsoft.com/office/drawing/2014/main" id="{84476A30-7AA0-A911-7EDA-4A20880B0B07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89" name="Google Shape;684;p23">
                  <a:extLst>
                    <a:ext uri="{FF2B5EF4-FFF2-40B4-BE49-F238E27FC236}">
                      <a16:creationId xmlns:a16="http://schemas.microsoft.com/office/drawing/2014/main" id="{5B8A83BF-43EE-B981-0783-4B0DA19E2A00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685;p23">
                  <a:extLst>
                    <a:ext uri="{FF2B5EF4-FFF2-40B4-BE49-F238E27FC236}">
                      <a16:creationId xmlns:a16="http://schemas.microsoft.com/office/drawing/2014/main" id="{D5BF6773-EC84-952B-7BD7-7BA5DDF4839B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686;p23">
                  <a:extLst>
                    <a:ext uri="{FF2B5EF4-FFF2-40B4-BE49-F238E27FC236}">
                      <a16:creationId xmlns:a16="http://schemas.microsoft.com/office/drawing/2014/main" id="{5A2A860B-7797-9532-7E2D-597C91875E27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687;p23">
                  <a:extLst>
                    <a:ext uri="{FF2B5EF4-FFF2-40B4-BE49-F238E27FC236}">
                      <a16:creationId xmlns:a16="http://schemas.microsoft.com/office/drawing/2014/main" id="{C6567940-DC37-7662-363F-C109E9FB8639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" name="Google Shape;688;p23">
                <a:extLst>
                  <a:ext uri="{FF2B5EF4-FFF2-40B4-BE49-F238E27FC236}">
                    <a16:creationId xmlns:a16="http://schemas.microsoft.com/office/drawing/2014/main" id="{27FDC488-C7D2-0705-DDAB-5838DC70C911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689;p23">
              <a:extLst>
                <a:ext uri="{FF2B5EF4-FFF2-40B4-BE49-F238E27FC236}">
                  <a16:creationId xmlns:a16="http://schemas.microsoft.com/office/drawing/2014/main" id="{29A6B456-48B9-4CEE-0013-7A81E7631754}"/>
                </a:ext>
              </a:extLst>
            </p:cNvPr>
            <p:cNvGrpSpPr/>
            <p:nvPr/>
          </p:nvGrpSpPr>
          <p:grpSpPr>
            <a:xfrm>
              <a:off x="4709182" y="3827425"/>
              <a:ext cx="830700" cy="829619"/>
              <a:chOff x="1508750" y="640049"/>
              <a:chExt cx="686725" cy="685831"/>
            </a:xfrm>
          </p:grpSpPr>
          <p:grpSp>
            <p:nvGrpSpPr>
              <p:cNvPr id="81" name="Google Shape;690;p23">
                <a:extLst>
                  <a:ext uri="{FF2B5EF4-FFF2-40B4-BE49-F238E27FC236}">
                    <a16:creationId xmlns:a16="http://schemas.microsoft.com/office/drawing/2014/main" id="{16A42B95-1653-A40C-9F47-1445490CB99A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83" name="Google Shape;691;p23">
                  <a:extLst>
                    <a:ext uri="{FF2B5EF4-FFF2-40B4-BE49-F238E27FC236}">
                      <a16:creationId xmlns:a16="http://schemas.microsoft.com/office/drawing/2014/main" id="{D5AF678B-4F2F-A255-CBF6-715F6D98CDF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692;p23">
                  <a:extLst>
                    <a:ext uri="{FF2B5EF4-FFF2-40B4-BE49-F238E27FC236}">
                      <a16:creationId xmlns:a16="http://schemas.microsoft.com/office/drawing/2014/main" id="{0237153B-D214-8366-0DB4-F6BFBC626EE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693;p23">
                  <a:extLst>
                    <a:ext uri="{FF2B5EF4-FFF2-40B4-BE49-F238E27FC236}">
                      <a16:creationId xmlns:a16="http://schemas.microsoft.com/office/drawing/2014/main" id="{8196FE4C-55AB-948C-7603-574089D5BE2A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694;p23">
                  <a:extLst>
                    <a:ext uri="{FF2B5EF4-FFF2-40B4-BE49-F238E27FC236}">
                      <a16:creationId xmlns:a16="http://schemas.microsoft.com/office/drawing/2014/main" id="{911530AA-8563-0575-B397-CDC28F520CFD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Google Shape;695;p23">
                <a:extLst>
                  <a:ext uri="{FF2B5EF4-FFF2-40B4-BE49-F238E27FC236}">
                    <a16:creationId xmlns:a16="http://schemas.microsoft.com/office/drawing/2014/main" id="{C2D989F7-DEA5-27AE-414C-753FDDD3EEF9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696;p23">
              <a:extLst>
                <a:ext uri="{FF2B5EF4-FFF2-40B4-BE49-F238E27FC236}">
                  <a16:creationId xmlns:a16="http://schemas.microsoft.com/office/drawing/2014/main" id="{420578CF-A0A8-C1EF-C5A8-4C1536DDD13D}"/>
                </a:ext>
              </a:extLst>
            </p:cNvPr>
            <p:cNvGrpSpPr/>
            <p:nvPr/>
          </p:nvGrpSpPr>
          <p:grpSpPr>
            <a:xfrm>
              <a:off x="2607527" y="4878258"/>
              <a:ext cx="830700" cy="829619"/>
              <a:chOff x="1508750" y="640049"/>
              <a:chExt cx="686725" cy="685831"/>
            </a:xfrm>
          </p:grpSpPr>
          <p:grpSp>
            <p:nvGrpSpPr>
              <p:cNvPr id="75" name="Google Shape;697;p23">
                <a:extLst>
                  <a:ext uri="{FF2B5EF4-FFF2-40B4-BE49-F238E27FC236}">
                    <a16:creationId xmlns:a16="http://schemas.microsoft.com/office/drawing/2014/main" id="{6DB85AC0-612C-4A21-04B0-50E30627D321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77" name="Google Shape;698;p23">
                  <a:extLst>
                    <a:ext uri="{FF2B5EF4-FFF2-40B4-BE49-F238E27FC236}">
                      <a16:creationId xmlns:a16="http://schemas.microsoft.com/office/drawing/2014/main" id="{D4CB18AC-02EF-A387-8B76-606314F8E0C8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699;p23">
                  <a:extLst>
                    <a:ext uri="{FF2B5EF4-FFF2-40B4-BE49-F238E27FC236}">
                      <a16:creationId xmlns:a16="http://schemas.microsoft.com/office/drawing/2014/main" id="{8A038526-E35A-75D5-4633-C9B2D7AAF74C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00;p23">
                  <a:extLst>
                    <a:ext uri="{FF2B5EF4-FFF2-40B4-BE49-F238E27FC236}">
                      <a16:creationId xmlns:a16="http://schemas.microsoft.com/office/drawing/2014/main" id="{6BFD902B-54E6-443A-3A61-2C6423CD5796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701;p23">
                  <a:extLst>
                    <a:ext uri="{FF2B5EF4-FFF2-40B4-BE49-F238E27FC236}">
                      <a16:creationId xmlns:a16="http://schemas.microsoft.com/office/drawing/2014/main" id="{B8A9E3C5-ED15-06E1-0600-EE25A1071EE1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02;p23">
                <a:extLst>
                  <a:ext uri="{FF2B5EF4-FFF2-40B4-BE49-F238E27FC236}">
                    <a16:creationId xmlns:a16="http://schemas.microsoft.com/office/drawing/2014/main" id="{211D5C82-E389-8802-8E51-20B0DBA0D842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703;p23">
              <a:extLst>
                <a:ext uri="{FF2B5EF4-FFF2-40B4-BE49-F238E27FC236}">
                  <a16:creationId xmlns:a16="http://schemas.microsoft.com/office/drawing/2014/main" id="{49FA6A61-52F8-437D-7BF5-CF5F998A5A4B}"/>
                </a:ext>
              </a:extLst>
            </p:cNvPr>
            <p:cNvGrpSpPr/>
            <p:nvPr/>
          </p:nvGrpSpPr>
          <p:grpSpPr>
            <a:xfrm>
              <a:off x="1556700" y="4878228"/>
              <a:ext cx="830700" cy="829619"/>
              <a:chOff x="1508750" y="640049"/>
              <a:chExt cx="686725" cy="685831"/>
            </a:xfrm>
          </p:grpSpPr>
          <p:grpSp>
            <p:nvGrpSpPr>
              <p:cNvPr id="69" name="Google Shape;704;p23">
                <a:extLst>
                  <a:ext uri="{FF2B5EF4-FFF2-40B4-BE49-F238E27FC236}">
                    <a16:creationId xmlns:a16="http://schemas.microsoft.com/office/drawing/2014/main" id="{C588D9C2-8C25-EEB4-FCC6-B572E2246EAE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71" name="Google Shape;705;p23">
                  <a:extLst>
                    <a:ext uri="{FF2B5EF4-FFF2-40B4-BE49-F238E27FC236}">
                      <a16:creationId xmlns:a16="http://schemas.microsoft.com/office/drawing/2014/main" id="{5F09087F-297E-A10E-6119-DCAFC2D9298E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06;p23">
                  <a:extLst>
                    <a:ext uri="{FF2B5EF4-FFF2-40B4-BE49-F238E27FC236}">
                      <a16:creationId xmlns:a16="http://schemas.microsoft.com/office/drawing/2014/main" id="{9913ED6C-D33C-719C-C1BF-4BF95A136F72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07;p23">
                  <a:extLst>
                    <a:ext uri="{FF2B5EF4-FFF2-40B4-BE49-F238E27FC236}">
                      <a16:creationId xmlns:a16="http://schemas.microsoft.com/office/drawing/2014/main" id="{7C7BDB21-D3E1-47D3-4D6C-5A16A33E51A0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08;p23">
                  <a:extLst>
                    <a:ext uri="{FF2B5EF4-FFF2-40B4-BE49-F238E27FC236}">
                      <a16:creationId xmlns:a16="http://schemas.microsoft.com/office/drawing/2014/main" id="{BE053608-B1D7-9315-448B-EB43A24617D3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" name="Google Shape;709;p23">
                <a:extLst>
                  <a:ext uri="{FF2B5EF4-FFF2-40B4-BE49-F238E27FC236}">
                    <a16:creationId xmlns:a16="http://schemas.microsoft.com/office/drawing/2014/main" id="{A8EAEF5F-4634-556B-7DED-117EE806F785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710;p23">
              <a:extLst>
                <a:ext uri="{FF2B5EF4-FFF2-40B4-BE49-F238E27FC236}">
                  <a16:creationId xmlns:a16="http://schemas.microsoft.com/office/drawing/2014/main" id="{CA25FC0B-9E0C-D513-75FD-1CF1A6493162}"/>
                </a:ext>
              </a:extLst>
            </p:cNvPr>
            <p:cNvGrpSpPr/>
            <p:nvPr/>
          </p:nvGrpSpPr>
          <p:grpSpPr>
            <a:xfrm>
              <a:off x="3658354" y="4878228"/>
              <a:ext cx="830700" cy="829619"/>
              <a:chOff x="1508750" y="640049"/>
              <a:chExt cx="686725" cy="685831"/>
            </a:xfrm>
          </p:grpSpPr>
          <p:grpSp>
            <p:nvGrpSpPr>
              <p:cNvPr id="63" name="Google Shape;711;p23">
                <a:extLst>
                  <a:ext uri="{FF2B5EF4-FFF2-40B4-BE49-F238E27FC236}">
                    <a16:creationId xmlns:a16="http://schemas.microsoft.com/office/drawing/2014/main" id="{D7941576-7A4A-3C71-A70E-BD577332F37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65" name="Google Shape;712;p23">
                  <a:extLst>
                    <a:ext uri="{FF2B5EF4-FFF2-40B4-BE49-F238E27FC236}">
                      <a16:creationId xmlns:a16="http://schemas.microsoft.com/office/drawing/2014/main" id="{3B3070E8-8054-3240-3511-86DB8D2BAD1A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713;p23">
                  <a:extLst>
                    <a:ext uri="{FF2B5EF4-FFF2-40B4-BE49-F238E27FC236}">
                      <a16:creationId xmlns:a16="http://schemas.microsoft.com/office/drawing/2014/main" id="{5171071F-99F4-0E2B-3849-2006EA4C4919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714;p23">
                  <a:extLst>
                    <a:ext uri="{FF2B5EF4-FFF2-40B4-BE49-F238E27FC236}">
                      <a16:creationId xmlns:a16="http://schemas.microsoft.com/office/drawing/2014/main" id="{90854E54-AC53-4C38-A269-5A9DD758CA45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15;p23">
                  <a:extLst>
                    <a:ext uri="{FF2B5EF4-FFF2-40B4-BE49-F238E27FC236}">
                      <a16:creationId xmlns:a16="http://schemas.microsoft.com/office/drawing/2014/main" id="{2BB9F534-AFA0-8790-295D-7AB758F8A5D6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716;p23">
                <a:extLst>
                  <a:ext uri="{FF2B5EF4-FFF2-40B4-BE49-F238E27FC236}">
                    <a16:creationId xmlns:a16="http://schemas.microsoft.com/office/drawing/2014/main" id="{69839679-5237-E649-AD50-1A1DED6B618E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717;p23">
              <a:extLst>
                <a:ext uri="{FF2B5EF4-FFF2-40B4-BE49-F238E27FC236}">
                  <a16:creationId xmlns:a16="http://schemas.microsoft.com/office/drawing/2014/main" id="{EBD93B2D-1578-93B0-EA78-D9FCC15D3EC8}"/>
                </a:ext>
              </a:extLst>
            </p:cNvPr>
            <p:cNvGrpSpPr/>
            <p:nvPr/>
          </p:nvGrpSpPr>
          <p:grpSpPr>
            <a:xfrm>
              <a:off x="4709182" y="4878228"/>
              <a:ext cx="830700" cy="829619"/>
              <a:chOff x="1508750" y="640049"/>
              <a:chExt cx="686725" cy="685831"/>
            </a:xfrm>
          </p:grpSpPr>
          <p:grpSp>
            <p:nvGrpSpPr>
              <p:cNvPr id="57" name="Google Shape;718;p23">
                <a:extLst>
                  <a:ext uri="{FF2B5EF4-FFF2-40B4-BE49-F238E27FC236}">
                    <a16:creationId xmlns:a16="http://schemas.microsoft.com/office/drawing/2014/main" id="{FFA0C231-42DE-7D03-73BD-C4C31E083BE3}"/>
                  </a:ext>
                </a:extLst>
              </p:cNvPr>
              <p:cNvGrpSpPr/>
              <p:nvPr/>
            </p:nvGrpSpPr>
            <p:grpSpPr>
              <a:xfrm>
                <a:off x="1508750" y="640049"/>
                <a:ext cx="686725" cy="685800"/>
                <a:chOff x="1508750" y="640049"/>
                <a:chExt cx="686725" cy="685800"/>
              </a:xfrm>
            </p:grpSpPr>
            <p:sp>
              <p:nvSpPr>
                <p:cNvPr id="59" name="Google Shape;719;p23">
                  <a:extLst>
                    <a:ext uri="{FF2B5EF4-FFF2-40B4-BE49-F238E27FC236}">
                      <a16:creationId xmlns:a16="http://schemas.microsoft.com/office/drawing/2014/main" id="{DE231A40-B828-E7EF-F9FA-39134DE3A2CB}"/>
                    </a:ext>
                  </a:extLst>
                </p:cNvPr>
                <p:cNvSpPr/>
                <p:nvPr/>
              </p:nvSpPr>
              <p:spPr>
                <a:xfrm>
                  <a:off x="1508775" y="640049"/>
                  <a:ext cx="686700" cy="274200"/>
                </a:xfrm>
                <a:prstGeom prst="rect">
                  <a:avLst/>
                </a:prstGeom>
                <a:solidFill>
                  <a:srgbClr val="9FC5E8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720;p23">
                  <a:extLst>
                    <a:ext uri="{FF2B5EF4-FFF2-40B4-BE49-F238E27FC236}">
                      <a16:creationId xmlns:a16="http://schemas.microsoft.com/office/drawing/2014/main" id="{75CFBA8E-6F11-FD73-1D9B-AA0268592EBF}"/>
                    </a:ext>
                  </a:extLst>
                </p:cNvPr>
                <p:cNvSpPr/>
                <p:nvPr/>
              </p:nvSpPr>
              <p:spPr>
                <a:xfrm>
                  <a:off x="1508750" y="1051649"/>
                  <a:ext cx="686700" cy="2742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721;p23">
                  <a:extLst>
                    <a:ext uri="{FF2B5EF4-FFF2-40B4-BE49-F238E27FC236}">
                      <a16:creationId xmlns:a16="http://schemas.microsoft.com/office/drawing/2014/main" id="{2CB21A8C-8C80-FAF3-BAB7-FAF65F15F556}"/>
                    </a:ext>
                  </a:extLst>
                </p:cNvPr>
                <p:cNvSpPr/>
                <p:nvPr/>
              </p:nvSpPr>
              <p:spPr>
                <a:xfrm>
                  <a:off x="1508775" y="914250"/>
                  <a:ext cx="347400" cy="137400"/>
                </a:xfrm>
                <a:prstGeom prst="rect">
                  <a:avLst/>
                </a:prstGeom>
                <a:solidFill>
                  <a:srgbClr val="FFF2CC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722;p23">
                  <a:extLst>
                    <a:ext uri="{FF2B5EF4-FFF2-40B4-BE49-F238E27FC236}">
                      <a16:creationId xmlns:a16="http://schemas.microsoft.com/office/drawing/2014/main" id="{EE8FFD8F-8C75-C324-6852-D368245E7734}"/>
                    </a:ext>
                  </a:extLst>
                </p:cNvPr>
                <p:cNvSpPr/>
                <p:nvPr/>
              </p:nvSpPr>
              <p:spPr>
                <a:xfrm>
                  <a:off x="1857075" y="914250"/>
                  <a:ext cx="338400" cy="137400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Google Shape;723;p23">
                <a:extLst>
                  <a:ext uri="{FF2B5EF4-FFF2-40B4-BE49-F238E27FC236}">
                    <a16:creationId xmlns:a16="http://schemas.microsoft.com/office/drawing/2014/main" id="{040CD3DC-B82E-0576-3066-4CC6E185BF50}"/>
                  </a:ext>
                </a:extLst>
              </p:cNvPr>
              <p:cNvSpPr/>
              <p:nvPr/>
            </p:nvSpPr>
            <p:spPr>
              <a:xfrm>
                <a:off x="1508760" y="640080"/>
                <a:ext cx="6867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724;p23">
              <a:extLst>
                <a:ext uri="{FF2B5EF4-FFF2-40B4-BE49-F238E27FC236}">
                  <a16:creationId xmlns:a16="http://schemas.microsoft.com/office/drawing/2014/main" id="{B6A1E8D6-0C29-E953-5CBF-C13469D38DEE}"/>
                </a:ext>
              </a:extLst>
            </p:cNvPr>
            <p:cNvSpPr txBox="1"/>
            <p:nvPr/>
          </p:nvSpPr>
          <p:spPr>
            <a:xfrm>
              <a:off x="1556694" y="1725752"/>
              <a:ext cx="830670" cy="829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7AE9CA-EB73-04BF-9D5F-4FCC3CC705DE}"/>
              </a:ext>
            </a:extLst>
          </p:cNvPr>
          <p:cNvGrpSpPr/>
          <p:nvPr/>
        </p:nvGrpSpPr>
        <p:grpSpPr>
          <a:xfrm>
            <a:off x="6092344" y="1504603"/>
            <a:ext cx="2212217" cy="4424434"/>
            <a:chOff x="6092344" y="1504603"/>
            <a:chExt cx="2212217" cy="4424434"/>
          </a:xfrm>
        </p:grpSpPr>
        <p:sp>
          <p:nvSpPr>
            <p:cNvPr id="12" name="Google Shape;564;p23">
              <a:extLst>
                <a:ext uri="{FF2B5EF4-FFF2-40B4-BE49-F238E27FC236}">
                  <a16:creationId xmlns:a16="http://schemas.microsoft.com/office/drawing/2014/main" id="{4E833A59-E71F-80DB-1238-7CEFDCC3A454}"/>
                </a:ext>
              </a:extLst>
            </p:cNvPr>
            <p:cNvSpPr/>
            <p:nvPr/>
          </p:nvSpPr>
          <p:spPr>
            <a:xfrm>
              <a:off x="6092344" y="1504603"/>
              <a:ext cx="2212217" cy="4424434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566;p23">
              <a:extLst>
                <a:ext uri="{FF2B5EF4-FFF2-40B4-BE49-F238E27FC236}">
                  <a16:creationId xmlns:a16="http://schemas.microsoft.com/office/drawing/2014/main" id="{F71C9AAA-E79D-84EC-54B5-DF160BBD9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759" y="3274338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568;p23">
              <a:extLst>
                <a:ext uri="{FF2B5EF4-FFF2-40B4-BE49-F238E27FC236}">
                  <a16:creationId xmlns:a16="http://schemas.microsoft.com/office/drawing/2014/main" id="{F4C1E825-E591-0F8A-07BA-7196377CB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826" y="2536932"/>
              <a:ext cx="6532" cy="2422334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569;p23">
              <a:extLst>
                <a:ext uri="{FF2B5EF4-FFF2-40B4-BE49-F238E27FC236}">
                  <a16:creationId xmlns:a16="http://schemas.microsoft.com/office/drawing/2014/main" id="{98F49D85-081F-646B-2F92-930A1AF4CC7E}"/>
                </a:ext>
              </a:extLst>
            </p:cNvPr>
            <p:cNvSpPr/>
            <p:nvPr/>
          </p:nvSpPr>
          <p:spPr>
            <a:xfrm>
              <a:off x="6202356" y="1615208"/>
              <a:ext cx="1990850" cy="1437796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Core</a:t>
              </a:r>
              <a:endParaRPr dirty="0"/>
            </a:p>
          </p:txBody>
        </p:sp>
        <p:sp>
          <p:nvSpPr>
            <p:cNvPr id="18" name="Google Shape;570;p23">
              <a:extLst>
                <a:ext uri="{FF2B5EF4-FFF2-40B4-BE49-F238E27FC236}">
                  <a16:creationId xmlns:a16="http://schemas.microsoft.com/office/drawing/2014/main" id="{47A56F37-BD28-BC5B-6C58-B055E6562565}"/>
                </a:ext>
              </a:extLst>
            </p:cNvPr>
            <p:cNvSpPr/>
            <p:nvPr/>
          </p:nvSpPr>
          <p:spPr>
            <a:xfrm>
              <a:off x="6202356" y="3938036"/>
              <a:ext cx="1990850" cy="188053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</p:txBody>
        </p:sp>
        <p:sp>
          <p:nvSpPr>
            <p:cNvPr id="19" name="Google Shape;571;p23">
              <a:extLst>
                <a:ext uri="{FF2B5EF4-FFF2-40B4-BE49-F238E27FC236}">
                  <a16:creationId xmlns:a16="http://schemas.microsoft.com/office/drawing/2014/main" id="{150568D0-3676-FB33-9533-7D90ABB2776A}"/>
                </a:ext>
              </a:extLst>
            </p:cNvPr>
            <p:cNvSpPr/>
            <p:nvPr/>
          </p:nvSpPr>
          <p:spPr>
            <a:xfrm>
              <a:off x="6755410" y="4325199"/>
              <a:ext cx="1382636" cy="1436344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Data Array</a:t>
              </a:r>
              <a:endParaRPr dirty="0"/>
            </a:p>
          </p:txBody>
        </p:sp>
        <p:grpSp>
          <p:nvGrpSpPr>
            <p:cNvPr id="20" name="Google Shape;572;p23">
              <a:extLst>
                <a:ext uri="{FF2B5EF4-FFF2-40B4-BE49-F238E27FC236}">
                  <a16:creationId xmlns:a16="http://schemas.microsoft.com/office/drawing/2014/main" id="{7C93928B-7301-BF0D-0EB4-9172880800A8}"/>
                </a:ext>
              </a:extLst>
            </p:cNvPr>
            <p:cNvGrpSpPr/>
            <p:nvPr/>
          </p:nvGrpSpPr>
          <p:grpSpPr>
            <a:xfrm>
              <a:off x="6257699" y="4325277"/>
              <a:ext cx="442447" cy="1437716"/>
              <a:chOff x="4983480" y="2697450"/>
              <a:chExt cx="548700" cy="1281300"/>
            </a:xfrm>
          </p:grpSpPr>
          <p:sp>
            <p:nvSpPr>
              <p:cNvPr id="171" name="Google Shape;573;p23">
                <a:extLst>
                  <a:ext uri="{FF2B5EF4-FFF2-40B4-BE49-F238E27FC236}">
                    <a16:creationId xmlns:a16="http://schemas.microsoft.com/office/drawing/2014/main" id="{4B3F7924-716C-D647-C367-211FAF449E2D}"/>
                  </a:ext>
                </a:extLst>
              </p:cNvPr>
              <p:cNvSpPr/>
              <p:nvPr/>
            </p:nvSpPr>
            <p:spPr>
              <a:xfrm>
                <a:off x="4983480" y="2697480"/>
                <a:ext cx="548700" cy="12801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74;p23">
                <a:extLst>
                  <a:ext uri="{FF2B5EF4-FFF2-40B4-BE49-F238E27FC236}">
                    <a16:creationId xmlns:a16="http://schemas.microsoft.com/office/drawing/2014/main" id="{00498713-83CD-739C-76A8-7EB8685F47F6}"/>
                  </a:ext>
                </a:extLst>
              </p:cNvPr>
              <p:cNvSpPr txBox="1"/>
              <p:nvPr/>
            </p:nvSpPr>
            <p:spPr>
              <a:xfrm rot="-5400000">
                <a:off x="4617180" y="3063750"/>
                <a:ext cx="12813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Tags</a:t>
                </a:r>
                <a:endParaRPr dirty="0"/>
              </a:p>
            </p:txBody>
          </p:sp>
        </p:grpSp>
        <p:sp>
          <p:nvSpPr>
            <p:cNvPr id="21" name="Google Shape;575;p23">
              <a:extLst>
                <a:ext uri="{FF2B5EF4-FFF2-40B4-BE49-F238E27FC236}">
                  <a16:creationId xmlns:a16="http://schemas.microsoft.com/office/drawing/2014/main" id="{EC3989BC-A1AC-2F91-787D-4911565EC5B6}"/>
                </a:ext>
              </a:extLst>
            </p:cNvPr>
            <p:cNvSpPr/>
            <p:nvPr/>
          </p:nvSpPr>
          <p:spPr>
            <a:xfrm>
              <a:off x="6203051" y="3163760"/>
              <a:ext cx="940265" cy="6637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</a:t>
              </a:r>
              <a:endParaRPr/>
            </a:p>
          </p:txBody>
        </p:sp>
        <p:sp>
          <p:nvSpPr>
            <p:cNvPr id="22" name="Google Shape;576;p23">
              <a:extLst>
                <a:ext uri="{FF2B5EF4-FFF2-40B4-BE49-F238E27FC236}">
                  <a16:creationId xmlns:a16="http://schemas.microsoft.com/office/drawing/2014/main" id="{B0A5CC0C-4D42-E121-E95C-0374DB4CDD35}"/>
                </a:ext>
              </a:extLst>
            </p:cNvPr>
            <p:cNvSpPr/>
            <p:nvPr/>
          </p:nvSpPr>
          <p:spPr>
            <a:xfrm>
              <a:off x="7253159" y="3163655"/>
              <a:ext cx="940265" cy="663738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CC0000"/>
                  </a:solidFill>
                </a:rPr>
                <a:t>Engine</a:t>
              </a:r>
              <a:endParaRPr sz="1600" b="1" dirty="0">
                <a:solidFill>
                  <a:srgbClr val="CC0000"/>
                </a:solidFill>
              </a:endParaRPr>
            </a:p>
          </p:txBody>
        </p:sp>
        <p:cxnSp>
          <p:nvCxnSpPr>
            <p:cNvPr id="23" name="Google Shape;577;p23">
              <a:extLst>
                <a:ext uri="{FF2B5EF4-FFF2-40B4-BE49-F238E27FC236}">
                  <a16:creationId xmlns:a16="http://schemas.microsoft.com/office/drawing/2014/main" id="{1D3A437B-23C6-DE5D-9783-59476D9B0558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7143316" y="3495629"/>
              <a:ext cx="109958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578;p23">
              <a:extLst>
                <a:ext uri="{FF2B5EF4-FFF2-40B4-BE49-F238E27FC236}">
                  <a16:creationId xmlns:a16="http://schemas.microsoft.com/office/drawing/2014/main" id="{3173F41E-E0BB-3C26-ED92-61E2E248D07D}"/>
                </a:ext>
              </a:extLst>
            </p:cNvPr>
            <p:cNvSpPr/>
            <p:nvPr/>
          </p:nvSpPr>
          <p:spPr>
            <a:xfrm>
              <a:off x="6257683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L1d</a:t>
              </a:r>
              <a:endParaRPr/>
            </a:p>
          </p:txBody>
        </p:sp>
        <p:sp>
          <p:nvSpPr>
            <p:cNvPr id="25" name="Google Shape;579;p23">
              <a:extLst>
                <a:ext uri="{FF2B5EF4-FFF2-40B4-BE49-F238E27FC236}">
                  <a16:creationId xmlns:a16="http://schemas.microsoft.com/office/drawing/2014/main" id="{25DBAA3F-DD2C-F247-AD9B-6F04786B6104}"/>
                </a:ext>
              </a:extLst>
            </p:cNvPr>
            <p:cNvSpPr/>
            <p:nvPr/>
          </p:nvSpPr>
          <p:spPr>
            <a:xfrm>
              <a:off x="6976632" y="2661360"/>
              <a:ext cx="663738" cy="33168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L1i</a:t>
              </a:r>
              <a:endParaRPr/>
            </a:p>
          </p:txBody>
        </p:sp>
        <p:sp>
          <p:nvSpPr>
            <p:cNvPr id="187" name="Google Shape;724;p23">
              <a:extLst>
                <a:ext uri="{FF2B5EF4-FFF2-40B4-BE49-F238E27FC236}">
                  <a16:creationId xmlns:a16="http://schemas.microsoft.com/office/drawing/2014/main" id="{F6953937-0B58-9455-A058-203232E7D574}"/>
                </a:ext>
              </a:extLst>
            </p:cNvPr>
            <p:cNvSpPr txBox="1"/>
            <p:nvPr/>
          </p:nvSpPr>
          <p:spPr>
            <a:xfrm>
              <a:off x="6179020" y="3919455"/>
              <a:ext cx="2023131" cy="492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L3 Cache Bank</a:t>
              </a:r>
              <a:endParaRPr dirty="0"/>
            </a:p>
          </p:txBody>
        </p:sp>
      </p:grpSp>
      <p:cxnSp>
        <p:nvCxnSpPr>
          <p:cNvPr id="27" name="Google Shape;581;p23">
            <a:extLst>
              <a:ext uri="{FF2B5EF4-FFF2-40B4-BE49-F238E27FC236}">
                <a16:creationId xmlns:a16="http://schemas.microsoft.com/office/drawing/2014/main" id="{63C141D2-15FD-8595-AD74-2F6DFA887FCE}"/>
              </a:ext>
            </a:extLst>
          </p:cNvPr>
          <p:cNvCxnSpPr>
            <a:cxnSpLocks/>
          </p:cNvCxnSpPr>
          <p:nvPr/>
        </p:nvCxnSpPr>
        <p:spPr>
          <a:xfrm>
            <a:off x="5539846" y="3606191"/>
            <a:ext cx="558498" cy="233923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567;p23">
            <a:extLst>
              <a:ext uri="{FF2B5EF4-FFF2-40B4-BE49-F238E27FC236}">
                <a16:creationId xmlns:a16="http://schemas.microsoft.com/office/drawing/2014/main" id="{C245FBA8-01A4-8B3E-8CC0-5DD93A164584}"/>
              </a:ext>
            </a:extLst>
          </p:cNvPr>
          <p:cNvCxnSpPr>
            <a:cxnSpLocks/>
          </p:cNvCxnSpPr>
          <p:nvPr/>
        </p:nvCxnSpPr>
        <p:spPr>
          <a:xfrm>
            <a:off x="8205714" y="3827407"/>
            <a:ext cx="430032" cy="21055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565;p23">
            <a:extLst>
              <a:ext uri="{FF2B5EF4-FFF2-40B4-BE49-F238E27FC236}">
                <a16:creationId xmlns:a16="http://schemas.microsoft.com/office/drawing/2014/main" id="{E208D1EF-C3AE-8CE0-5223-19DD3DB435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38394" y="1512611"/>
            <a:ext cx="548700" cy="128429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17CFFBB4-ED55-0FBD-B164-6FA7B52A9D5F}"/>
              </a:ext>
            </a:extLst>
          </p:cNvPr>
          <p:cNvSpPr/>
          <p:nvPr/>
        </p:nvSpPr>
        <p:spPr>
          <a:xfrm rot="17849175">
            <a:off x="3486387" y="1380635"/>
            <a:ext cx="914400" cy="3137579"/>
          </a:xfrm>
          <a:prstGeom prst="arc">
            <a:avLst>
              <a:gd name="adj1" fmla="val 16935671"/>
              <a:gd name="adj2" fmla="val 4910260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82B4B86F-5C8A-BC78-DC75-98F0EF09F351}"/>
              </a:ext>
            </a:extLst>
          </p:cNvPr>
          <p:cNvSpPr/>
          <p:nvPr/>
        </p:nvSpPr>
        <p:spPr>
          <a:xfrm>
            <a:off x="6844075" y="4360505"/>
            <a:ext cx="1278685" cy="57832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 evicted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" sz="1200" dirty="0">
                <a:solidFill>
                  <a:srgbClr val="C00000"/>
                </a:solidFill>
              </a:rPr>
              <a:t>✔ = registered)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2CA909-B569-81E8-770B-9062987CCF4F}"/>
              </a:ext>
            </a:extLst>
          </p:cNvPr>
          <p:cNvSpPr/>
          <p:nvPr/>
        </p:nvSpPr>
        <p:spPr>
          <a:xfrm>
            <a:off x="6597990" y="4362029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ED7A447F-83C4-CDEB-E6F0-2BF85FB4FB62}"/>
              </a:ext>
            </a:extLst>
          </p:cNvPr>
          <p:cNvSpPr/>
          <p:nvPr/>
        </p:nvSpPr>
        <p:spPr>
          <a:xfrm>
            <a:off x="9035668" y="4669949"/>
            <a:ext cx="1743983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onWriteback</a:t>
            </a:r>
            <a:r>
              <a:rPr lang="en-US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8C86368-A153-4BCA-64AB-FB81D0D8EC23}"/>
              </a:ext>
            </a:extLst>
          </p:cNvPr>
          <p:cNvSpPr txBox="1"/>
          <p:nvPr/>
        </p:nvSpPr>
        <p:spPr>
          <a:xfrm>
            <a:off x="6251336" y="4681236"/>
            <a:ext cx="5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</a:t>
            </a:r>
            <a:r>
              <a:rPr lang="en" sz="1600" b="1" dirty="0">
                <a:solidFill>
                  <a:srgbClr val="C00000"/>
                </a:solidFill>
              </a:rPr>
              <a:t> ✔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5C13C97-6A2D-F50E-5A00-A8223776F139}"/>
              </a:ext>
            </a:extLst>
          </p:cNvPr>
          <p:cNvGrpSpPr/>
          <p:nvPr/>
        </p:nvGrpSpPr>
        <p:grpSpPr>
          <a:xfrm rot="1685304">
            <a:off x="3519286" y="2102348"/>
            <a:ext cx="1627893" cy="378642"/>
            <a:chOff x="3883689" y="1996802"/>
            <a:chExt cx="1627893" cy="378642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E4F72D19-B8DA-52F3-469E-854B43731DCC}"/>
                </a:ext>
              </a:extLst>
            </p:cNvPr>
            <p:cNvSpPr/>
            <p:nvPr/>
          </p:nvSpPr>
          <p:spPr>
            <a:xfrm>
              <a:off x="4164658" y="2042128"/>
              <a:ext cx="1346924" cy="32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Invalidate A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46E5AF9-D374-8CA0-523C-81C6A81C35CA}"/>
                </a:ext>
              </a:extLst>
            </p:cNvPr>
            <p:cNvSpPr/>
            <p:nvPr/>
          </p:nvSpPr>
          <p:spPr>
            <a:xfrm>
              <a:off x="3883689" y="1996802"/>
              <a:ext cx="378642" cy="378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3F09E4F6-1433-865C-1A1D-5B7FF8A256B1}"/>
              </a:ext>
            </a:extLst>
          </p:cNvPr>
          <p:cNvSpPr/>
          <p:nvPr/>
        </p:nvSpPr>
        <p:spPr>
          <a:xfrm>
            <a:off x="8783615" y="4644345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CA02E09-DF20-EDB9-A1A2-7977D61851D0}"/>
              </a:ext>
            </a:extLst>
          </p:cNvPr>
          <p:cNvSpPr/>
          <p:nvPr/>
        </p:nvSpPr>
        <p:spPr>
          <a:xfrm>
            <a:off x="9571445" y="1603549"/>
            <a:ext cx="1225502" cy="32123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Scheduled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C28A7065-98DC-82D2-10DC-103DCAED02E9}"/>
              </a:ext>
            </a:extLst>
          </p:cNvPr>
          <p:cNvSpPr/>
          <p:nvPr/>
        </p:nvSpPr>
        <p:spPr>
          <a:xfrm>
            <a:off x="9299218" y="1574847"/>
            <a:ext cx="378642" cy="3786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cxnSp>
        <p:nvCxnSpPr>
          <p:cNvPr id="26" name="Google Shape;580;p23">
            <a:extLst>
              <a:ext uri="{FF2B5EF4-FFF2-40B4-BE49-F238E27FC236}">
                <a16:creationId xmlns:a16="http://schemas.microsoft.com/office/drawing/2014/main" id="{3566301C-13E5-E9F8-6D7E-9E45F2C124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05714" y="1512460"/>
            <a:ext cx="430032" cy="165226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2" name="Arc 201">
            <a:extLst>
              <a:ext uri="{FF2B5EF4-FFF2-40B4-BE49-F238E27FC236}">
                <a16:creationId xmlns:a16="http://schemas.microsoft.com/office/drawing/2014/main" id="{A6F8BE98-7C8B-6997-B20F-72F7E2598148}"/>
              </a:ext>
            </a:extLst>
          </p:cNvPr>
          <p:cNvSpPr/>
          <p:nvPr/>
        </p:nvSpPr>
        <p:spPr>
          <a:xfrm rot="12902538">
            <a:off x="7873860" y="1498394"/>
            <a:ext cx="1040350" cy="3236989"/>
          </a:xfrm>
          <a:prstGeom prst="arc">
            <a:avLst>
              <a:gd name="adj1" fmla="val 16716428"/>
              <a:gd name="adj2" fmla="val 5157048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Arc 206">
            <a:extLst>
              <a:ext uri="{FF2B5EF4-FFF2-40B4-BE49-F238E27FC236}">
                <a16:creationId xmlns:a16="http://schemas.microsoft.com/office/drawing/2014/main" id="{435B1998-F9DB-B3AC-6851-9365DB542E6F}"/>
              </a:ext>
            </a:extLst>
          </p:cNvPr>
          <p:cNvSpPr/>
          <p:nvPr/>
        </p:nvSpPr>
        <p:spPr>
          <a:xfrm rot="156776">
            <a:off x="10158434" y="1774789"/>
            <a:ext cx="1232050" cy="3103439"/>
          </a:xfrm>
          <a:prstGeom prst="arc">
            <a:avLst>
              <a:gd name="adj1" fmla="val 16412583"/>
              <a:gd name="adj2" fmla="val 4910260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1" grpId="0" animBg="1"/>
      <p:bldP spid="3" grpId="0" animBg="1"/>
      <p:bldP spid="197" grpId="0" animBg="1"/>
      <p:bldP spid="203" grpId="0"/>
      <p:bldP spid="196" grpId="0" animBg="1"/>
      <p:bldP spid="205" grpId="0" animBg="1"/>
      <p:bldP spid="206" grpId="0" animBg="1"/>
      <p:bldP spid="202" grpId="0" animBg="1"/>
      <p:bldP spid="2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39F3-6A60-4A1F-CACD-D0DF440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Additional cache and engine state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ABAA2-52FB-8DD3-8A97-A6A19AB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533;p23">
            <a:extLst>
              <a:ext uri="{FF2B5EF4-FFF2-40B4-BE49-F238E27FC236}">
                <a16:creationId xmlns:a16="http://schemas.microsoft.com/office/drawing/2014/main" id="{B78381FE-5858-DFD0-11DE-7C9B1685B186}"/>
              </a:ext>
            </a:extLst>
          </p:cNvPr>
          <p:cNvSpPr/>
          <p:nvPr/>
        </p:nvSpPr>
        <p:spPr>
          <a:xfrm>
            <a:off x="3297601" y="1521405"/>
            <a:ext cx="2329158" cy="465831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2;p23">
            <a:extLst>
              <a:ext uri="{FF2B5EF4-FFF2-40B4-BE49-F238E27FC236}">
                <a16:creationId xmlns:a16="http://schemas.microsoft.com/office/drawing/2014/main" id="{AFBF6EB4-5D4D-1BC9-AC72-2BC635716606}"/>
              </a:ext>
            </a:extLst>
          </p:cNvPr>
          <p:cNvSpPr/>
          <p:nvPr/>
        </p:nvSpPr>
        <p:spPr>
          <a:xfrm>
            <a:off x="3414059" y="3967017"/>
            <a:ext cx="2096089" cy="2096091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584;p23">
            <a:extLst>
              <a:ext uri="{FF2B5EF4-FFF2-40B4-BE49-F238E27FC236}">
                <a16:creationId xmlns:a16="http://schemas.microsoft.com/office/drawing/2014/main" id="{6F5A7380-4D1E-41F7-4F06-30140584A040}"/>
              </a:ext>
            </a:extLst>
          </p:cNvPr>
          <p:cNvCxnSpPr>
            <a:stCxn id="159" idx="1"/>
            <a:endCxn id="162" idx="3"/>
          </p:cNvCxnSpPr>
          <p:nvPr/>
        </p:nvCxnSpPr>
        <p:spPr>
          <a:xfrm>
            <a:off x="3518870" y="4268351"/>
            <a:ext cx="188717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587;p23">
            <a:extLst>
              <a:ext uri="{FF2B5EF4-FFF2-40B4-BE49-F238E27FC236}">
                <a16:creationId xmlns:a16="http://schemas.microsoft.com/office/drawing/2014/main" id="{EF85C6FE-A7EA-A009-D982-0D039DEC21F9}"/>
              </a:ext>
            </a:extLst>
          </p:cNvPr>
          <p:cNvCxnSpPr>
            <a:stCxn id="147" idx="1"/>
            <a:endCxn id="150" idx="3"/>
          </p:cNvCxnSpPr>
          <p:nvPr/>
        </p:nvCxnSpPr>
        <p:spPr>
          <a:xfrm>
            <a:off x="3518870" y="4766209"/>
            <a:ext cx="188717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590;p23">
            <a:extLst>
              <a:ext uri="{FF2B5EF4-FFF2-40B4-BE49-F238E27FC236}">
                <a16:creationId xmlns:a16="http://schemas.microsoft.com/office/drawing/2014/main" id="{657BFFDC-A7D8-46BB-EB4B-53CF34CDDBE8}"/>
              </a:ext>
            </a:extLst>
          </p:cNvPr>
          <p:cNvCxnSpPr>
            <a:stCxn id="151" idx="1"/>
            <a:endCxn id="154" idx="3"/>
          </p:cNvCxnSpPr>
          <p:nvPr/>
        </p:nvCxnSpPr>
        <p:spPr>
          <a:xfrm>
            <a:off x="3518870" y="5264066"/>
            <a:ext cx="188717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593;p23">
            <a:extLst>
              <a:ext uri="{FF2B5EF4-FFF2-40B4-BE49-F238E27FC236}">
                <a16:creationId xmlns:a16="http://schemas.microsoft.com/office/drawing/2014/main" id="{FBC40CBB-2EE6-FF4D-3C9D-A6172464C91D}"/>
              </a:ext>
            </a:extLst>
          </p:cNvPr>
          <p:cNvCxnSpPr>
            <a:stCxn id="155" idx="1"/>
            <a:endCxn id="158" idx="3"/>
          </p:cNvCxnSpPr>
          <p:nvPr/>
        </p:nvCxnSpPr>
        <p:spPr>
          <a:xfrm>
            <a:off x="3518870" y="5761924"/>
            <a:ext cx="188717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596;p23">
            <a:extLst>
              <a:ext uri="{FF2B5EF4-FFF2-40B4-BE49-F238E27FC236}">
                <a16:creationId xmlns:a16="http://schemas.microsoft.com/office/drawing/2014/main" id="{6B6C4230-C6C2-A0AE-9493-05EF07349E54}"/>
              </a:ext>
            </a:extLst>
          </p:cNvPr>
          <p:cNvCxnSpPr>
            <a:stCxn id="155" idx="2"/>
            <a:endCxn id="159" idx="0"/>
          </p:cNvCxnSpPr>
          <p:nvPr/>
        </p:nvCxnSpPr>
        <p:spPr>
          <a:xfrm rot="10800000">
            <a:off x="3715651" y="4071793"/>
            <a:ext cx="0" cy="188665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597;p23">
            <a:extLst>
              <a:ext uri="{FF2B5EF4-FFF2-40B4-BE49-F238E27FC236}">
                <a16:creationId xmlns:a16="http://schemas.microsoft.com/office/drawing/2014/main" id="{606A1A4B-CC93-38E5-68DB-E797C6D4ED6A}"/>
              </a:ext>
            </a:extLst>
          </p:cNvPr>
          <p:cNvCxnSpPr>
            <a:stCxn id="156" idx="2"/>
            <a:endCxn id="160" idx="0"/>
          </p:cNvCxnSpPr>
          <p:nvPr/>
        </p:nvCxnSpPr>
        <p:spPr>
          <a:xfrm rot="10800000">
            <a:off x="4213509" y="4071793"/>
            <a:ext cx="0" cy="188665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600;p23">
            <a:extLst>
              <a:ext uri="{FF2B5EF4-FFF2-40B4-BE49-F238E27FC236}">
                <a16:creationId xmlns:a16="http://schemas.microsoft.com/office/drawing/2014/main" id="{B1057329-B3C5-AFD7-EC0A-E31D7498B158}"/>
              </a:ext>
            </a:extLst>
          </p:cNvPr>
          <p:cNvCxnSpPr>
            <a:stCxn id="157" idx="2"/>
            <a:endCxn id="161" idx="0"/>
          </p:cNvCxnSpPr>
          <p:nvPr/>
        </p:nvCxnSpPr>
        <p:spPr>
          <a:xfrm rot="10800000">
            <a:off x="4711368" y="4071793"/>
            <a:ext cx="0" cy="188665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603;p23">
            <a:extLst>
              <a:ext uri="{FF2B5EF4-FFF2-40B4-BE49-F238E27FC236}">
                <a16:creationId xmlns:a16="http://schemas.microsoft.com/office/drawing/2014/main" id="{005DD68B-8796-B36D-158B-F74049B318C2}"/>
              </a:ext>
            </a:extLst>
          </p:cNvPr>
          <p:cNvCxnSpPr>
            <a:stCxn id="158" idx="2"/>
            <a:endCxn id="162" idx="0"/>
          </p:cNvCxnSpPr>
          <p:nvPr/>
        </p:nvCxnSpPr>
        <p:spPr>
          <a:xfrm rot="10800000">
            <a:off x="5209224" y="4071793"/>
            <a:ext cx="0" cy="188665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585;p23">
            <a:extLst>
              <a:ext uri="{FF2B5EF4-FFF2-40B4-BE49-F238E27FC236}">
                <a16:creationId xmlns:a16="http://schemas.microsoft.com/office/drawing/2014/main" id="{AA14B784-6868-7A02-7E5E-5AB892B907D4}"/>
              </a:ext>
            </a:extLst>
          </p:cNvPr>
          <p:cNvSpPr/>
          <p:nvPr/>
        </p:nvSpPr>
        <p:spPr>
          <a:xfrm>
            <a:off x="3518870" y="4071828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599;p23">
            <a:extLst>
              <a:ext uri="{FF2B5EF4-FFF2-40B4-BE49-F238E27FC236}">
                <a16:creationId xmlns:a16="http://schemas.microsoft.com/office/drawing/2014/main" id="{3CD57D4C-4E7D-A894-F721-EFD27F8F2EB3}"/>
              </a:ext>
            </a:extLst>
          </p:cNvPr>
          <p:cNvSpPr/>
          <p:nvPr/>
        </p:nvSpPr>
        <p:spPr>
          <a:xfrm>
            <a:off x="4016729" y="4071828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02;p23">
            <a:extLst>
              <a:ext uri="{FF2B5EF4-FFF2-40B4-BE49-F238E27FC236}">
                <a16:creationId xmlns:a16="http://schemas.microsoft.com/office/drawing/2014/main" id="{6929C8D0-8CEE-B5AE-2CBE-FA0B8115192B}"/>
              </a:ext>
            </a:extLst>
          </p:cNvPr>
          <p:cNvSpPr/>
          <p:nvPr/>
        </p:nvSpPr>
        <p:spPr>
          <a:xfrm>
            <a:off x="4514585" y="4071828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586;p23">
            <a:extLst>
              <a:ext uri="{FF2B5EF4-FFF2-40B4-BE49-F238E27FC236}">
                <a16:creationId xmlns:a16="http://schemas.microsoft.com/office/drawing/2014/main" id="{6D0FDC7C-51FF-0D67-0B5A-739A8A131B5E}"/>
              </a:ext>
            </a:extLst>
          </p:cNvPr>
          <p:cNvSpPr/>
          <p:nvPr/>
        </p:nvSpPr>
        <p:spPr>
          <a:xfrm>
            <a:off x="5012443" y="4071828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594;p23">
            <a:extLst>
              <a:ext uri="{FF2B5EF4-FFF2-40B4-BE49-F238E27FC236}">
                <a16:creationId xmlns:a16="http://schemas.microsoft.com/office/drawing/2014/main" id="{7A78E31E-A718-A031-C5AE-715C0A2ADE4C}"/>
              </a:ext>
            </a:extLst>
          </p:cNvPr>
          <p:cNvSpPr/>
          <p:nvPr/>
        </p:nvSpPr>
        <p:spPr>
          <a:xfrm>
            <a:off x="3518870" y="5565402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598;p23">
            <a:extLst>
              <a:ext uri="{FF2B5EF4-FFF2-40B4-BE49-F238E27FC236}">
                <a16:creationId xmlns:a16="http://schemas.microsoft.com/office/drawing/2014/main" id="{36B281A9-9881-AEEF-E2CB-9FF2922D7BDA}"/>
              </a:ext>
            </a:extLst>
          </p:cNvPr>
          <p:cNvSpPr/>
          <p:nvPr/>
        </p:nvSpPr>
        <p:spPr>
          <a:xfrm>
            <a:off x="4016729" y="5565402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01;p23">
            <a:extLst>
              <a:ext uri="{FF2B5EF4-FFF2-40B4-BE49-F238E27FC236}">
                <a16:creationId xmlns:a16="http://schemas.microsoft.com/office/drawing/2014/main" id="{634A8592-605A-B19C-9158-5F4111CBD892}"/>
              </a:ext>
            </a:extLst>
          </p:cNvPr>
          <p:cNvSpPr/>
          <p:nvPr/>
        </p:nvSpPr>
        <p:spPr>
          <a:xfrm>
            <a:off x="4514585" y="5565402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595;p23">
            <a:extLst>
              <a:ext uri="{FF2B5EF4-FFF2-40B4-BE49-F238E27FC236}">
                <a16:creationId xmlns:a16="http://schemas.microsoft.com/office/drawing/2014/main" id="{95756789-4FE7-8D89-2C9B-2B890711C836}"/>
              </a:ext>
            </a:extLst>
          </p:cNvPr>
          <p:cNvSpPr/>
          <p:nvPr/>
        </p:nvSpPr>
        <p:spPr>
          <a:xfrm>
            <a:off x="5012443" y="5565402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91;p23">
            <a:extLst>
              <a:ext uri="{FF2B5EF4-FFF2-40B4-BE49-F238E27FC236}">
                <a16:creationId xmlns:a16="http://schemas.microsoft.com/office/drawing/2014/main" id="{E4A60C7D-DEA7-8684-5A96-56D3884DBD27}"/>
              </a:ext>
            </a:extLst>
          </p:cNvPr>
          <p:cNvSpPr/>
          <p:nvPr/>
        </p:nvSpPr>
        <p:spPr>
          <a:xfrm>
            <a:off x="3518870" y="5067545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607;p23">
            <a:extLst>
              <a:ext uri="{FF2B5EF4-FFF2-40B4-BE49-F238E27FC236}">
                <a16:creationId xmlns:a16="http://schemas.microsoft.com/office/drawing/2014/main" id="{51EC493C-DCAF-6322-2871-B0AC3AE15C1F}"/>
              </a:ext>
            </a:extLst>
          </p:cNvPr>
          <p:cNvSpPr/>
          <p:nvPr/>
        </p:nvSpPr>
        <p:spPr>
          <a:xfrm>
            <a:off x="4016729" y="5067545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608;p23">
            <a:extLst>
              <a:ext uri="{FF2B5EF4-FFF2-40B4-BE49-F238E27FC236}">
                <a16:creationId xmlns:a16="http://schemas.microsoft.com/office/drawing/2014/main" id="{9F4C49DD-BA46-7C49-AD42-A637154A1CE7}"/>
              </a:ext>
            </a:extLst>
          </p:cNvPr>
          <p:cNvSpPr/>
          <p:nvPr/>
        </p:nvSpPr>
        <p:spPr>
          <a:xfrm>
            <a:off x="4514585" y="5067545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592;p23">
            <a:extLst>
              <a:ext uri="{FF2B5EF4-FFF2-40B4-BE49-F238E27FC236}">
                <a16:creationId xmlns:a16="http://schemas.microsoft.com/office/drawing/2014/main" id="{BA60C333-F9BC-5AF1-164D-F4BCB05FCF34}"/>
              </a:ext>
            </a:extLst>
          </p:cNvPr>
          <p:cNvSpPr/>
          <p:nvPr/>
        </p:nvSpPr>
        <p:spPr>
          <a:xfrm>
            <a:off x="5012443" y="5067545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588;p23">
            <a:extLst>
              <a:ext uri="{FF2B5EF4-FFF2-40B4-BE49-F238E27FC236}">
                <a16:creationId xmlns:a16="http://schemas.microsoft.com/office/drawing/2014/main" id="{864CD0D5-9327-1FD4-8EC5-E4DD2A6265E4}"/>
              </a:ext>
            </a:extLst>
          </p:cNvPr>
          <p:cNvSpPr/>
          <p:nvPr/>
        </p:nvSpPr>
        <p:spPr>
          <a:xfrm>
            <a:off x="3518870" y="4569687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610;p23">
            <a:extLst>
              <a:ext uri="{FF2B5EF4-FFF2-40B4-BE49-F238E27FC236}">
                <a16:creationId xmlns:a16="http://schemas.microsoft.com/office/drawing/2014/main" id="{70B5FA38-F493-DD74-2274-64F6B0BE3F49}"/>
              </a:ext>
            </a:extLst>
          </p:cNvPr>
          <p:cNvSpPr/>
          <p:nvPr/>
        </p:nvSpPr>
        <p:spPr>
          <a:xfrm>
            <a:off x="4016729" y="4569687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611;p23">
            <a:extLst>
              <a:ext uri="{FF2B5EF4-FFF2-40B4-BE49-F238E27FC236}">
                <a16:creationId xmlns:a16="http://schemas.microsoft.com/office/drawing/2014/main" id="{CAB9D024-4879-A418-DB1F-79D3A1C50EE4}"/>
              </a:ext>
            </a:extLst>
          </p:cNvPr>
          <p:cNvSpPr/>
          <p:nvPr/>
        </p:nvSpPr>
        <p:spPr>
          <a:xfrm>
            <a:off x="4514585" y="4569687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589;p23">
            <a:extLst>
              <a:ext uri="{FF2B5EF4-FFF2-40B4-BE49-F238E27FC236}">
                <a16:creationId xmlns:a16="http://schemas.microsoft.com/office/drawing/2014/main" id="{5C487521-3742-8051-FC02-24D75B12C887}"/>
              </a:ext>
            </a:extLst>
          </p:cNvPr>
          <p:cNvSpPr/>
          <p:nvPr/>
        </p:nvSpPr>
        <p:spPr>
          <a:xfrm>
            <a:off x="5012443" y="4569687"/>
            <a:ext cx="393562" cy="39304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12;p23">
            <a:extLst>
              <a:ext uri="{FF2B5EF4-FFF2-40B4-BE49-F238E27FC236}">
                <a16:creationId xmlns:a16="http://schemas.microsoft.com/office/drawing/2014/main" id="{CE4BAF9B-6CBE-805D-B4A2-9CCB5E4C7795}"/>
              </a:ext>
            </a:extLst>
          </p:cNvPr>
          <p:cNvSpPr txBox="1"/>
          <p:nvPr/>
        </p:nvSpPr>
        <p:spPr>
          <a:xfrm>
            <a:off x="3414053" y="3967017"/>
            <a:ext cx="2096089" cy="209609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Dataflow Fabric</a:t>
            </a:r>
            <a:endParaRPr sz="2000" dirty="0"/>
          </a:p>
        </p:txBody>
      </p:sp>
      <p:sp>
        <p:nvSpPr>
          <p:cNvPr id="12" name="Google Shape;564;p23">
            <a:extLst>
              <a:ext uri="{FF2B5EF4-FFF2-40B4-BE49-F238E27FC236}">
                <a16:creationId xmlns:a16="http://schemas.microsoft.com/office/drawing/2014/main" id="{4E833A59-E71F-80DB-1238-7CEFDCC3A454}"/>
              </a:ext>
            </a:extLst>
          </p:cNvPr>
          <p:cNvSpPr/>
          <p:nvPr/>
        </p:nvSpPr>
        <p:spPr>
          <a:xfrm>
            <a:off x="619698" y="1521405"/>
            <a:ext cx="2329158" cy="465831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566;p23">
            <a:extLst>
              <a:ext uri="{FF2B5EF4-FFF2-40B4-BE49-F238E27FC236}">
                <a16:creationId xmlns:a16="http://schemas.microsoft.com/office/drawing/2014/main" id="{F71C9AAA-E79D-84EC-54B5-DF160BBD9CC3}"/>
              </a:ext>
            </a:extLst>
          </p:cNvPr>
          <p:cNvCxnSpPr>
            <a:cxnSpLocks/>
          </p:cNvCxnSpPr>
          <p:nvPr/>
        </p:nvCxnSpPr>
        <p:spPr>
          <a:xfrm flipH="1">
            <a:off x="2329983" y="3384692"/>
            <a:ext cx="6878" cy="25503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68;p23">
            <a:extLst>
              <a:ext uri="{FF2B5EF4-FFF2-40B4-BE49-F238E27FC236}">
                <a16:creationId xmlns:a16="http://schemas.microsoft.com/office/drawing/2014/main" id="{F4C1E825-E591-0F8A-07BA-7196377CBD03}"/>
              </a:ext>
            </a:extLst>
          </p:cNvPr>
          <p:cNvCxnSpPr>
            <a:cxnSpLocks/>
          </p:cNvCxnSpPr>
          <p:nvPr/>
        </p:nvCxnSpPr>
        <p:spPr>
          <a:xfrm flipH="1">
            <a:off x="1262450" y="2608304"/>
            <a:ext cx="6878" cy="25503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570;p23">
            <a:extLst>
              <a:ext uri="{FF2B5EF4-FFF2-40B4-BE49-F238E27FC236}">
                <a16:creationId xmlns:a16="http://schemas.microsoft.com/office/drawing/2014/main" id="{47A56F37-BD28-BC5B-6C58-B055E6562565}"/>
              </a:ext>
            </a:extLst>
          </p:cNvPr>
          <p:cNvSpPr/>
          <p:nvPr/>
        </p:nvSpPr>
        <p:spPr>
          <a:xfrm>
            <a:off x="735526" y="4083475"/>
            <a:ext cx="2096089" cy="1979939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" name="Google Shape;571;p23">
            <a:extLst>
              <a:ext uri="{FF2B5EF4-FFF2-40B4-BE49-F238E27FC236}">
                <a16:creationId xmlns:a16="http://schemas.microsoft.com/office/drawing/2014/main" id="{150568D0-3676-FB33-9533-7D90ABB2776A}"/>
              </a:ext>
            </a:extLst>
          </p:cNvPr>
          <p:cNvSpPr/>
          <p:nvPr/>
        </p:nvSpPr>
        <p:spPr>
          <a:xfrm>
            <a:off x="1317814" y="4491104"/>
            <a:ext cx="1455725" cy="151227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Array</a:t>
            </a:r>
            <a:endParaRPr sz="2000" dirty="0"/>
          </a:p>
        </p:txBody>
      </p:sp>
      <p:sp>
        <p:nvSpPr>
          <p:cNvPr id="21" name="Google Shape;575;p23">
            <a:extLst>
              <a:ext uri="{FF2B5EF4-FFF2-40B4-BE49-F238E27FC236}">
                <a16:creationId xmlns:a16="http://schemas.microsoft.com/office/drawing/2014/main" id="{EC3989BC-A1AC-2F91-787D-4911565EC5B6}"/>
              </a:ext>
            </a:extLst>
          </p:cNvPr>
          <p:cNvSpPr/>
          <p:nvPr/>
        </p:nvSpPr>
        <p:spPr>
          <a:xfrm>
            <a:off x="736258" y="3268269"/>
            <a:ext cx="989968" cy="698824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L2</a:t>
            </a:r>
            <a:endParaRPr sz="2400" dirty="0"/>
          </a:p>
        </p:txBody>
      </p:sp>
      <p:sp>
        <p:nvSpPr>
          <p:cNvPr id="22" name="Google Shape;576;p23">
            <a:extLst>
              <a:ext uri="{FF2B5EF4-FFF2-40B4-BE49-F238E27FC236}">
                <a16:creationId xmlns:a16="http://schemas.microsoft.com/office/drawing/2014/main" id="{B0A5CC0C-4D42-E121-E95C-0374DB4CDD35}"/>
              </a:ext>
            </a:extLst>
          </p:cNvPr>
          <p:cNvSpPr/>
          <p:nvPr/>
        </p:nvSpPr>
        <p:spPr>
          <a:xfrm>
            <a:off x="1841874" y="3268158"/>
            <a:ext cx="989968" cy="698824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CC0000"/>
              </a:solidFill>
            </a:endParaRPr>
          </a:p>
        </p:txBody>
      </p:sp>
      <p:cxnSp>
        <p:nvCxnSpPr>
          <p:cNvPr id="23" name="Google Shape;577;p23">
            <a:extLst>
              <a:ext uri="{FF2B5EF4-FFF2-40B4-BE49-F238E27FC236}">
                <a16:creationId xmlns:a16="http://schemas.microsoft.com/office/drawing/2014/main" id="{1D3A437B-23C6-DE5D-9783-59476D9B055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726227" y="3617681"/>
            <a:ext cx="11577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724;p23">
            <a:extLst>
              <a:ext uri="{FF2B5EF4-FFF2-40B4-BE49-F238E27FC236}">
                <a16:creationId xmlns:a16="http://schemas.microsoft.com/office/drawing/2014/main" id="{F6953937-0B58-9455-A058-203232E7D574}"/>
              </a:ext>
            </a:extLst>
          </p:cNvPr>
          <p:cNvSpPr txBox="1"/>
          <p:nvPr/>
        </p:nvSpPr>
        <p:spPr>
          <a:xfrm>
            <a:off x="712454" y="4018187"/>
            <a:ext cx="2130077" cy="51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L3 Cache Bank</a:t>
            </a:r>
            <a:endParaRPr sz="2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3284F5-F198-6B67-47FC-96FF5ECA0451}"/>
              </a:ext>
            </a:extLst>
          </p:cNvPr>
          <p:cNvSpPr txBox="1"/>
          <p:nvPr/>
        </p:nvSpPr>
        <p:spPr>
          <a:xfrm>
            <a:off x="1737999" y="3417544"/>
            <a:ext cx="124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b="1" dirty="0">
                <a:solidFill>
                  <a:srgbClr val="CC0000"/>
                </a:solidFill>
              </a:rPr>
              <a:t>Engine</a:t>
            </a:r>
            <a:endParaRPr lang="en-US" sz="2000" dirty="0"/>
          </a:p>
        </p:txBody>
      </p:sp>
      <p:cxnSp>
        <p:nvCxnSpPr>
          <p:cNvPr id="15" name="Google Shape;567;p23">
            <a:extLst>
              <a:ext uri="{FF2B5EF4-FFF2-40B4-BE49-F238E27FC236}">
                <a16:creationId xmlns:a16="http://schemas.microsoft.com/office/drawing/2014/main" id="{C245FBA8-01A4-8B3E-8CC0-5DD93A164584}"/>
              </a:ext>
            </a:extLst>
          </p:cNvPr>
          <p:cNvCxnSpPr>
            <a:cxnSpLocks/>
          </p:cNvCxnSpPr>
          <p:nvPr/>
        </p:nvCxnSpPr>
        <p:spPr>
          <a:xfrm>
            <a:off x="2844785" y="3966996"/>
            <a:ext cx="452763" cy="22168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" name="Google Shape;580;p23">
            <a:extLst>
              <a:ext uri="{FF2B5EF4-FFF2-40B4-BE49-F238E27FC236}">
                <a16:creationId xmlns:a16="http://schemas.microsoft.com/office/drawing/2014/main" id="{3566301C-13E5-E9F8-6D7E-9E45F2C124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44785" y="1529677"/>
            <a:ext cx="452763" cy="173961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89584DA-E1FE-D7B3-E244-F03FD7DE972A}"/>
              </a:ext>
            </a:extLst>
          </p:cNvPr>
          <p:cNvGrpSpPr/>
          <p:nvPr/>
        </p:nvGrpSpPr>
        <p:grpSpPr>
          <a:xfrm>
            <a:off x="735527" y="1637855"/>
            <a:ext cx="2196788" cy="1513801"/>
            <a:chOff x="3030660" y="2558706"/>
            <a:chExt cx="1071574" cy="738419"/>
          </a:xfrm>
        </p:grpSpPr>
        <p:sp>
          <p:nvSpPr>
            <p:cNvPr id="17" name="Google Shape;569;p23">
              <a:extLst>
                <a:ext uri="{FF2B5EF4-FFF2-40B4-BE49-F238E27FC236}">
                  <a16:creationId xmlns:a16="http://schemas.microsoft.com/office/drawing/2014/main" id="{98F49D85-081F-646B-2F92-930A1AF4CC7E}"/>
                </a:ext>
              </a:extLst>
            </p:cNvPr>
            <p:cNvSpPr/>
            <p:nvPr/>
          </p:nvSpPr>
          <p:spPr>
            <a:xfrm>
              <a:off x="3030660" y="2558706"/>
              <a:ext cx="1022454" cy="738419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Core</a:t>
              </a:r>
              <a:endParaRPr sz="2000" dirty="0"/>
            </a:p>
          </p:txBody>
        </p:sp>
        <p:sp>
          <p:nvSpPr>
            <p:cNvPr id="24" name="Google Shape;578;p23">
              <a:extLst>
                <a:ext uri="{FF2B5EF4-FFF2-40B4-BE49-F238E27FC236}">
                  <a16:creationId xmlns:a16="http://schemas.microsoft.com/office/drawing/2014/main" id="{3173F41E-E0BB-3C26-ED92-61E2E248D07D}"/>
                </a:ext>
              </a:extLst>
            </p:cNvPr>
            <p:cNvSpPr/>
            <p:nvPr/>
          </p:nvSpPr>
          <p:spPr>
            <a:xfrm>
              <a:off x="3059075" y="3095986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/>
            </a:p>
          </p:txBody>
        </p:sp>
        <p:sp>
          <p:nvSpPr>
            <p:cNvPr id="195" name="Google Shape;578;p23">
              <a:extLst>
                <a:ext uri="{FF2B5EF4-FFF2-40B4-BE49-F238E27FC236}">
                  <a16:creationId xmlns:a16="http://schemas.microsoft.com/office/drawing/2014/main" id="{157E1CE8-4C90-C3F5-F599-1B3ED52218D7}"/>
                </a:ext>
              </a:extLst>
            </p:cNvPr>
            <p:cNvSpPr/>
            <p:nvPr/>
          </p:nvSpPr>
          <p:spPr>
            <a:xfrm>
              <a:off x="3392174" y="3093661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196" name="Google Shape;578;p23">
              <a:extLst>
                <a:ext uri="{FF2B5EF4-FFF2-40B4-BE49-F238E27FC236}">
                  <a16:creationId xmlns:a16="http://schemas.microsoft.com/office/drawing/2014/main" id="{0B215B15-381E-8723-2BF9-258BCE52E434}"/>
                </a:ext>
              </a:extLst>
            </p:cNvPr>
            <p:cNvSpPr/>
            <p:nvPr/>
          </p:nvSpPr>
          <p:spPr>
            <a:xfrm>
              <a:off x="3723463" y="3093661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37940E-9C75-A643-384E-36ECBC5D5841}"/>
                </a:ext>
              </a:extLst>
            </p:cNvPr>
            <p:cNvSpPr txBox="1"/>
            <p:nvPr/>
          </p:nvSpPr>
          <p:spPr>
            <a:xfrm>
              <a:off x="3064721" y="3085237"/>
              <a:ext cx="370595" cy="19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L1d</a:t>
              </a:r>
              <a:endParaRPr lang="en-US" sz="10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A18E48-4163-964E-6A6A-D69B3E53AE0B}"/>
                </a:ext>
              </a:extLst>
            </p:cNvPr>
            <p:cNvSpPr txBox="1"/>
            <p:nvPr/>
          </p:nvSpPr>
          <p:spPr>
            <a:xfrm>
              <a:off x="3410701" y="3088215"/>
              <a:ext cx="370595" cy="19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L1i</a:t>
              </a:r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96F8773-47BC-0D64-8158-87C65CC28E48}"/>
                </a:ext>
              </a:extLst>
            </p:cNvPr>
            <p:cNvSpPr txBox="1"/>
            <p:nvPr/>
          </p:nvSpPr>
          <p:spPr>
            <a:xfrm>
              <a:off x="3731639" y="3084408"/>
              <a:ext cx="370595" cy="19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TLB</a:t>
              </a:r>
              <a:endParaRPr lang="en-US" sz="1000" dirty="0"/>
            </a:p>
          </p:txBody>
        </p:sp>
      </p:grpSp>
      <p:sp>
        <p:nvSpPr>
          <p:cNvPr id="40" name="Google Shape;618;p23">
            <a:extLst>
              <a:ext uri="{FF2B5EF4-FFF2-40B4-BE49-F238E27FC236}">
                <a16:creationId xmlns:a16="http://schemas.microsoft.com/office/drawing/2014/main" id="{DE17DA13-18B2-49FB-C5EB-AC20A4BE6E12}"/>
              </a:ext>
            </a:extLst>
          </p:cNvPr>
          <p:cNvSpPr/>
          <p:nvPr/>
        </p:nvSpPr>
        <p:spPr>
          <a:xfrm>
            <a:off x="4219891" y="1637838"/>
            <a:ext cx="1290283" cy="1513801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200" name="Google Shape;617;p23">
            <a:extLst>
              <a:ext uri="{FF2B5EF4-FFF2-40B4-BE49-F238E27FC236}">
                <a16:creationId xmlns:a16="http://schemas.microsoft.com/office/drawing/2014/main" id="{0DA03798-730C-0F97-8F7A-890D7D0D715A}"/>
              </a:ext>
            </a:extLst>
          </p:cNvPr>
          <p:cNvSpPr txBox="1"/>
          <p:nvPr/>
        </p:nvSpPr>
        <p:spPr>
          <a:xfrm>
            <a:off x="3973204" y="2110753"/>
            <a:ext cx="1783654" cy="57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Hardware Scheduler</a:t>
            </a:r>
            <a:endParaRPr sz="20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7E7C2E2-7C52-CCB7-909A-4A53111D78EC}"/>
              </a:ext>
            </a:extLst>
          </p:cNvPr>
          <p:cNvSpPr/>
          <p:nvPr/>
        </p:nvSpPr>
        <p:spPr>
          <a:xfrm>
            <a:off x="225390" y="1263816"/>
            <a:ext cx="5691552" cy="50917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534;p23">
            <a:extLst>
              <a:ext uri="{FF2B5EF4-FFF2-40B4-BE49-F238E27FC236}">
                <a16:creationId xmlns:a16="http://schemas.microsoft.com/office/drawing/2014/main" id="{CBE23383-24EA-406A-E859-51FE1119B36C}"/>
              </a:ext>
            </a:extLst>
          </p:cNvPr>
          <p:cNvSpPr/>
          <p:nvPr/>
        </p:nvSpPr>
        <p:spPr>
          <a:xfrm>
            <a:off x="3409309" y="1637834"/>
            <a:ext cx="698823" cy="1513801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35;p23">
            <a:extLst>
              <a:ext uri="{FF2B5EF4-FFF2-40B4-BE49-F238E27FC236}">
                <a16:creationId xmlns:a16="http://schemas.microsoft.com/office/drawing/2014/main" id="{2A1C79B0-D4CE-F7DF-8C71-891A6E462144}"/>
              </a:ext>
            </a:extLst>
          </p:cNvPr>
          <p:cNvSpPr txBox="1"/>
          <p:nvPr/>
        </p:nvSpPr>
        <p:spPr>
          <a:xfrm rot="16200000">
            <a:off x="3006565" y="2050070"/>
            <a:ext cx="1513801" cy="69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Callback Buffer</a:t>
            </a:r>
            <a:endParaRPr sz="2000" dirty="0"/>
          </a:p>
        </p:txBody>
      </p:sp>
      <p:sp>
        <p:nvSpPr>
          <p:cNvPr id="171" name="Google Shape;573;p23">
            <a:extLst>
              <a:ext uri="{FF2B5EF4-FFF2-40B4-BE49-F238E27FC236}">
                <a16:creationId xmlns:a16="http://schemas.microsoft.com/office/drawing/2014/main" id="{4B3F7924-716C-D647-C367-211FAF449E2D}"/>
              </a:ext>
            </a:extLst>
          </p:cNvPr>
          <p:cNvSpPr/>
          <p:nvPr/>
        </p:nvSpPr>
        <p:spPr>
          <a:xfrm>
            <a:off x="793793" y="4491221"/>
            <a:ext cx="465834" cy="1512299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574;p23">
            <a:extLst>
              <a:ext uri="{FF2B5EF4-FFF2-40B4-BE49-F238E27FC236}">
                <a16:creationId xmlns:a16="http://schemas.microsoft.com/office/drawing/2014/main" id="{00498713-83CD-739C-76A8-7EB8685F47F6}"/>
              </a:ext>
            </a:extLst>
          </p:cNvPr>
          <p:cNvSpPr txBox="1"/>
          <p:nvPr/>
        </p:nvSpPr>
        <p:spPr>
          <a:xfrm rot="16200000">
            <a:off x="269852" y="5015127"/>
            <a:ext cx="1513717" cy="46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Tag Array</a:t>
            </a:r>
            <a:endParaRPr sz="2400" dirty="0"/>
          </a:p>
        </p:txBody>
      </p:sp>
      <p:sp>
        <p:nvSpPr>
          <p:cNvPr id="35" name="Google Shape;613;p23">
            <a:extLst>
              <a:ext uri="{FF2B5EF4-FFF2-40B4-BE49-F238E27FC236}">
                <a16:creationId xmlns:a16="http://schemas.microsoft.com/office/drawing/2014/main" id="{B8B651AB-A6E0-8DEB-B778-086D597CC2AB}"/>
              </a:ext>
            </a:extLst>
          </p:cNvPr>
          <p:cNvSpPr/>
          <p:nvPr/>
        </p:nvSpPr>
        <p:spPr>
          <a:xfrm>
            <a:off x="3414053" y="3268169"/>
            <a:ext cx="698823" cy="58229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97" name="Google Shape;617;p23">
            <a:extLst>
              <a:ext uri="{FF2B5EF4-FFF2-40B4-BE49-F238E27FC236}">
                <a16:creationId xmlns:a16="http://schemas.microsoft.com/office/drawing/2014/main" id="{FC6C6FEA-B156-9585-969D-F7F5DDDF88D5}"/>
              </a:ext>
            </a:extLst>
          </p:cNvPr>
          <p:cNvSpPr txBox="1"/>
          <p:nvPr/>
        </p:nvSpPr>
        <p:spPr>
          <a:xfrm>
            <a:off x="3367439" y="3265555"/>
            <a:ext cx="824529" cy="57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L1d</a:t>
            </a:r>
            <a:endParaRPr sz="2000" dirty="0"/>
          </a:p>
        </p:txBody>
      </p:sp>
      <p:sp>
        <p:nvSpPr>
          <p:cNvPr id="36" name="Google Shape;614;p23">
            <a:extLst>
              <a:ext uri="{FF2B5EF4-FFF2-40B4-BE49-F238E27FC236}">
                <a16:creationId xmlns:a16="http://schemas.microsoft.com/office/drawing/2014/main" id="{CC157840-7F6C-F366-BE6B-5C1B47C9E6BA}"/>
              </a:ext>
            </a:extLst>
          </p:cNvPr>
          <p:cNvSpPr/>
          <p:nvPr/>
        </p:nvSpPr>
        <p:spPr>
          <a:xfrm>
            <a:off x="4229279" y="3268169"/>
            <a:ext cx="582290" cy="58229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7" name="Google Shape;615;p23">
            <a:extLst>
              <a:ext uri="{FF2B5EF4-FFF2-40B4-BE49-F238E27FC236}">
                <a16:creationId xmlns:a16="http://schemas.microsoft.com/office/drawing/2014/main" id="{CFC21E9E-544E-05E0-A0ED-08D63269B961}"/>
              </a:ext>
            </a:extLst>
          </p:cNvPr>
          <p:cNvSpPr/>
          <p:nvPr/>
        </p:nvSpPr>
        <p:spPr>
          <a:xfrm>
            <a:off x="4927854" y="3268169"/>
            <a:ext cx="582290" cy="58229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38" name="Google Shape;616;p23">
            <a:extLst>
              <a:ext uri="{FF2B5EF4-FFF2-40B4-BE49-F238E27FC236}">
                <a16:creationId xmlns:a16="http://schemas.microsoft.com/office/drawing/2014/main" id="{A68176F5-79C5-52C3-B84E-1AE2900226F4}"/>
              </a:ext>
            </a:extLst>
          </p:cNvPr>
          <p:cNvSpPr txBox="1"/>
          <p:nvPr/>
        </p:nvSpPr>
        <p:spPr>
          <a:xfrm>
            <a:off x="4811191" y="3272929"/>
            <a:ext cx="824529" cy="57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rTLB</a:t>
            </a:r>
            <a:endParaRPr sz="2000" dirty="0"/>
          </a:p>
        </p:txBody>
      </p:sp>
      <p:sp>
        <p:nvSpPr>
          <p:cNvPr id="39" name="Google Shape;617;p23">
            <a:extLst>
              <a:ext uri="{FF2B5EF4-FFF2-40B4-BE49-F238E27FC236}">
                <a16:creationId xmlns:a16="http://schemas.microsoft.com/office/drawing/2014/main" id="{EFE55B20-7F19-8A45-62FC-0D88EAD510C2}"/>
              </a:ext>
            </a:extLst>
          </p:cNvPr>
          <p:cNvSpPr txBox="1"/>
          <p:nvPr/>
        </p:nvSpPr>
        <p:spPr>
          <a:xfrm>
            <a:off x="4108132" y="3268269"/>
            <a:ext cx="824529" cy="57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TLB</a:t>
            </a:r>
            <a:endParaRPr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0F7D-3018-BE1E-5912-872878BFE95E}"/>
              </a:ext>
            </a:extLst>
          </p:cNvPr>
          <p:cNvSpPr txBox="1"/>
          <p:nvPr/>
        </p:nvSpPr>
        <p:spPr>
          <a:xfrm>
            <a:off x="6736904" y="1847855"/>
            <a:ext cx="46613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 bits per TLB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bit per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Callback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 L1d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Engine reverse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>
                <a:sym typeface="Wingdings" panose="05000000000000000000" pitchFamily="2" charset="2"/>
              </a:rPr>
              <a:t>&lt; 3% overhead vs. L3 cache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6930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EA5-F450-C26E-E377-305E075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microarchitecture</a:t>
            </a:r>
          </a:p>
        </p:txBody>
      </p:sp>
      <p:sp>
        <p:nvSpPr>
          <p:cNvPr id="4" name="Google Shape;1933;p32">
            <a:extLst>
              <a:ext uri="{FF2B5EF4-FFF2-40B4-BE49-F238E27FC236}">
                <a16:creationId xmlns:a16="http://schemas.microsoft.com/office/drawing/2014/main" id="{1443FFF0-DBAA-4DEF-EAA4-E3304697CD57}"/>
              </a:ext>
            </a:extLst>
          </p:cNvPr>
          <p:cNvSpPr/>
          <p:nvPr/>
        </p:nvSpPr>
        <p:spPr>
          <a:xfrm>
            <a:off x="1399093" y="1624787"/>
            <a:ext cx="3986294" cy="3988404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934;p32">
            <a:extLst>
              <a:ext uri="{FF2B5EF4-FFF2-40B4-BE49-F238E27FC236}">
                <a16:creationId xmlns:a16="http://schemas.microsoft.com/office/drawing/2014/main" id="{AB80394A-90D5-F0F2-FEF0-5885F1C2AAC2}"/>
              </a:ext>
            </a:extLst>
          </p:cNvPr>
          <p:cNvCxnSpPr/>
          <p:nvPr/>
        </p:nvCxnSpPr>
        <p:spPr>
          <a:xfrm rot="10800000" flipH="1">
            <a:off x="1543248" y="1780677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935;p32">
            <a:extLst>
              <a:ext uri="{FF2B5EF4-FFF2-40B4-BE49-F238E27FC236}">
                <a16:creationId xmlns:a16="http://schemas.microsoft.com/office/drawing/2014/main" id="{CC8050C1-90C5-1CD7-D363-8A1D6CCA7A4E}"/>
              </a:ext>
            </a:extLst>
          </p:cNvPr>
          <p:cNvCxnSpPr/>
          <p:nvPr/>
        </p:nvCxnSpPr>
        <p:spPr>
          <a:xfrm rot="10800000" flipH="1">
            <a:off x="2473829" y="1773281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936;p32">
            <a:extLst>
              <a:ext uri="{FF2B5EF4-FFF2-40B4-BE49-F238E27FC236}">
                <a16:creationId xmlns:a16="http://schemas.microsoft.com/office/drawing/2014/main" id="{D72F0F3F-F8CB-F6D1-DC6B-9C983E69D4C2}"/>
              </a:ext>
            </a:extLst>
          </p:cNvPr>
          <p:cNvCxnSpPr/>
          <p:nvPr/>
        </p:nvCxnSpPr>
        <p:spPr>
          <a:xfrm rot="10800000" flipH="1">
            <a:off x="3394999" y="1773281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937;p32">
            <a:extLst>
              <a:ext uri="{FF2B5EF4-FFF2-40B4-BE49-F238E27FC236}">
                <a16:creationId xmlns:a16="http://schemas.microsoft.com/office/drawing/2014/main" id="{D391DF27-9DD6-FB9D-F549-3783400141B6}"/>
              </a:ext>
            </a:extLst>
          </p:cNvPr>
          <p:cNvCxnSpPr/>
          <p:nvPr/>
        </p:nvCxnSpPr>
        <p:spPr>
          <a:xfrm rot="10800000" flipH="1">
            <a:off x="4316184" y="1797473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939;p32">
            <a:extLst>
              <a:ext uri="{FF2B5EF4-FFF2-40B4-BE49-F238E27FC236}">
                <a16:creationId xmlns:a16="http://schemas.microsoft.com/office/drawing/2014/main" id="{EEB81F37-DEFA-D25B-7BF4-2ECB2178B8E6}"/>
              </a:ext>
            </a:extLst>
          </p:cNvPr>
          <p:cNvCxnSpPr/>
          <p:nvPr/>
        </p:nvCxnSpPr>
        <p:spPr>
          <a:xfrm>
            <a:off x="1548547" y="1792488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940;p32">
            <a:extLst>
              <a:ext uri="{FF2B5EF4-FFF2-40B4-BE49-F238E27FC236}">
                <a16:creationId xmlns:a16="http://schemas.microsoft.com/office/drawing/2014/main" id="{42C821C2-A8EF-318E-BB7A-040D3ACDCADD}"/>
              </a:ext>
            </a:extLst>
          </p:cNvPr>
          <p:cNvCxnSpPr/>
          <p:nvPr/>
        </p:nvCxnSpPr>
        <p:spPr>
          <a:xfrm>
            <a:off x="1539740" y="2695096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941;p32">
            <a:extLst>
              <a:ext uri="{FF2B5EF4-FFF2-40B4-BE49-F238E27FC236}">
                <a16:creationId xmlns:a16="http://schemas.microsoft.com/office/drawing/2014/main" id="{E3841826-61B2-4C5D-0E6B-7ECC9E6A6315}"/>
              </a:ext>
            </a:extLst>
          </p:cNvPr>
          <p:cNvCxnSpPr/>
          <p:nvPr/>
        </p:nvCxnSpPr>
        <p:spPr>
          <a:xfrm>
            <a:off x="1539740" y="3616636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942;p32">
            <a:extLst>
              <a:ext uri="{FF2B5EF4-FFF2-40B4-BE49-F238E27FC236}">
                <a16:creationId xmlns:a16="http://schemas.microsoft.com/office/drawing/2014/main" id="{439CA380-6C63-CE6A-EAC7-EDD24F956370}"/>
              </a:ext>
            </a:extLst>
          </p:cNvPr>
          <p:cNvCxnSpPr/>
          <p:nvPr/>
        </p:nvCxnSpPr>
        <p:spPr>
          <a:xfrm>
            <a:off x="1539740" y="4538160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943;p32">
            <a:extLst>
              <a:ext uri="{FF2B5EF4-FFF2-40B4-BE49-F238E27FC236}">
                <a16:creationId xmlns:a16="http://schemas.microsoft.com/office/drawing/2014/main" id="{1058B9D6-DB20-D3C6-85BD-60B674838D03}"/>
              </a:ext>
            </a:extLst>
          </p:cNvPr>
          <p:cNvCxnSpPr/>
          <p:nvPr/>
        </p:nvCxnSpPr>
        <p:spPr>
          <a:xfrm>
            <a:off x="1539740" y="5459671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944;p32">
            <a:extLst>
              <a:ext uri="{FF2B5EF4-FFF2-40B4-BE49-F238E27FC236}">
                <a16:creationId xmlns:a16="http://schemas.microsoft.com/office/drawing/2014/main" id="{48730A40-4FE4-342E-0524-937ACFA5E5B8}"/>
              </a:ext>
            </a:extLst>
          </p:cNvPr>
          <p:cNvCxnSpPr/>
          <p:nvPr/>
        </p:nvCxnSpPr>
        <p:spPr>
          <a:xfrm>
            <a:off x="1567519" y="1802316"/>
            <a:ext cx="3661701" cy="367563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945;p32">
            <a:extLst>
              <a:ext uri="{FF2B5EF4-FFF2-40B4-BE49-F238E27FC236}">
                <a16:creationId xmlns:a16="http://schemas.microsoft.com/office/drawing/2014/main" id="{47FCA17F-E7FC-4AF8-06C8-D7C40109ED80}"/>
              </a:ext>
            </a:extLst>
          </p:cNvPr>
          <p:cNvCxnSpPr/>
          <p:nvPr/>
        </p:nvCxnSpPr>
        <p:spPr>
          <a:xfrm>
            <a:off x="2483211" y="1802316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946;p32">
            <a:extLst>
              <a:ext uri="{FF2B5EF4-FFF2-40B4-BE49-F238E27FC236}">
                <a16:creationId xmlns:a16="http://schemas.microsoft.com/office/drawing/2014/main" id="{9986EC93-CB0C-99CA-5D48-6401D8C24664}"/>
              </a:ext>
            </a:extLst>
          </p:cNvPr>
          <p:cNvCxnSpPr/>
          <p:nvPr/>
        </p:nvCxnSpPr>
        <p:spPr>
          <a:xfrm>
            <a:off x="3399389" y="1796276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947;p32">
            <a:extLst>
              <a:ext uri="{FF2B5EF4-FFF2-40B4-BE49-F238E27FC236}">
                <a16:creationId xmlns:a16="http://schemas.microsoft.com/office/drawing/2014/main" id="{1384438F-4E8F-2C89-C8B2-6A30226FEFEE}"/>
              </a:ext>
            </a:extLst>
          </p:cNvPr>
          <p:cNvCxnSpPr/>
          <p:nvPr/>
        </p:nvCxnSpPr>
        <p:spPr>
          <a:xfrm>
            <a:off x="4318070" y="1802405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48;p32">
            <a:extLst>
              <a:ext uri="{FF2B5EF4-FFF2-40B4-BE49-F238E27FC236}">
                <a16:creationId xmlns:a16="http://schemas.microsoft.com/office/drawing/2014/main" id="{C0B73C70-F455-81F0-0D7D-168350309262}"/>
              </a:ext>
            </a:extLst>
          </p:cNvPr>
          <p:cNvCxnSpPr/>
          <p:nvPr/>
        </p:nvCxnSpPr>
        <p:spPr>
          <a:xfrm>
            <a:off x="1562278" y="2706441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949;p32">
            <a:extLst>
              <a:ext uri="{FF2B5EF4-FFF2-40B4-BE49-F238E27FC236}">
                <a16:creationId xmlns:a16="http://schemas.microsoft.com/office/drawing/2014/main" id="{FF5A7537-9151-D825-EB74-FAE659983C85}"/>
              </a:ext>
            </a:extLst>
          </p:cNvPr>
          <p:cNvCxnSpPr/>
          <p:nvPr/>
        </p:nvCxnSpPr>
        <p:spPr>
          <a:xfrm>
            <a:off x="1561982" y="3616665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950;p32">
            <a:extLst>
              <a:ext uri="{FF2B5EF4-FFF2-40B4-BE49-F238E27FC236}">
                <a16:creationId xmlns:a16="http://schemas.microsoft.com/office/drawing/2014/main" id="{7AC900F1-ACEE-FA4D-29C7-206F9956A38A}"/>
              </a:ext>
            </a:extLst>
          </p:cNvPr>
          <p:cNvCxnSpPr/>
          <p:nvPr/>
        </p:nvCxnSpPr>
        <p:spPr>
          <a:xfrm>
            <a:off x="1539743" y="4538146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951;p32">
            <a:extLst>
              <a:ext uri="{FF2B5EF4-FFF2-40B4-BE49-F238E27FC236}">
                <a16:creationId xmlns:a16="http://schemas.microsoft.com/office/drawing/2014/main" id="{53DE02A7-9B79-4BA0-BEC5-56C9D7B4EDE2}"/>
              </a:ext>
            </a:extLst>
          </p:cNvPr>
          <p:cNvCxnSpPr/>
          <p:nvPr/>
        </p:nvCxnSpPr>
        <p:spPr>
          <a:xfrm flipH="1">
            <a:off x="1550277" y="1817265"/>
            <a:ext cx="3661701" cy="367563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952;p32">
            <a:extLst>
              <a:ext uri="{FF2B5EF4-FFF2-40B4-BE49-F238E27FC236}">
                <a16:creationId xmlns:a16="http://schemas.microsoft.com/office/drawing/2014/main" id="{B2A289FA-0E10-21D8-DF3B-4C7C3EE5FF35}"/>
              </a:ext>
            </a:extLst>
          </p:cNvPr>
          <p:cNvCxnSpPr/>
          <p:nvPr/>
        </p:nvCxnSpPr>
        <p:spPr>
          <a:xfrm flipH="1">
            <a:off x="1556026" y="1817265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953;p32">
            <a:extLst>
              <a:ext uri="{FF2B5EF4-FFF2-40B4-BE49-F238E27FC236}">
                <a16:creationId xmlns:a16="http://schemas.microsoft.com/office/drawing/2014/main" id="{1A650BC6-6414-78D2-6E2B-F65F70854127}"/>
              </a:ext>
            </a:extLst>
          </p:cNvPr>
          <p:cNvCxnSpPr/>
          <p:nvPr/>
        </p:nvCxnSpPr>
        <p:spPr>
          <a:xfrm flipH="1">
            <a:off x="1556223" y="1811223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954;p32">
            <a:extLst>
              <a:ext uri="{FF2B5EF4-FFF2-40B4-BE49-F238E27FC236}">
                <a16:creationId xmlns:a16="http://schemas.microsoft.com/office/drawing/2014/main" id="{421B643B-4F17-BC4B-E475-2EAE0066CBFD}"/>
              </a:ext>
            </a:extLst>
          </p:cNvPr>
          <p:cNvCxnSpPr/>
          <p:nvPr/>
        </p:nvCxnSpPr>
        <p:spPr>
          <a:xfrm flipH="1">
            <a:off x="1544209" y="1817353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955;p32">
            <a:extLst>
              <a:ext uri="{FF2B5EF4-FFF2-40B4-BE49-F238E27FC236}">
                <a16:creationId xmlns:a16="http://schemas.microsoft.com/office/drawing/2014/main" id="{10D24BFE-E46E-B750-8829-AEA41448E5E0}"/>
              </a:ext>
            </a:extLst>
          </p:cNvPr>
          <p:cNvCxnSpPr/>
          <p:nvPr/>
        </p:nvCxnSpPr>
        <p:spPr>
          <a:xfrm flipH="1">
            <a:off x="2476961" y="2721388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956;p32">
            <a:extLst>
              <a:ext uri="{FF2B5EF4-FFF2-40B4-BE49-F238E27FC236}">
                <a16:creationId xmlns:a16="http://schemas.microsoft.com/office/drawing/2014/main" id="{52722F17-77BD-9AEE-8E1D-A3A60E71BE62}"/>
              </a:ext>
            </a:extLst>
          </p:cNvPr>
          <p:cNvCxnSpPr/>
          <p:nvPr/>
        </p:nvCxnSpPr>
        <p:spPr>
          <a:xfrm flipH="1">
            <a:off x="3393630" y="3631613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957;p32">
            <a:extLst>
              <a:ext uri="{FF2B5EF4-FFF2-40B4-BE49-F238E27FC236}">
                <a16:creationId xmlns:a16="http://schemas.microsoft.com/office/drawing/2014/main" id="{91CED2BE-8786-5858-AB98-981B747C1634}"/>
              </a:ext>
            </a:extLst>
          </p:cNvPr>
          <p:cNvCxnSpPr/>
          <p:nvPr/>
        </p:nvCxnSpPr>
        <p:spPr>
          <a:xfrm flipH="1">
            <a:off x="4322537" y="4553093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958;p32">
            <a:extLst>
              <a:ext uri="{FF2B5EF4-FFF2-40B4-BE49-F238E27FC236}">
                <a16:creationId xmlns:a16="http://schemas.microsoft.com/office/drawing/2014/main" id="{448698CD-AE09-8B12-E22C-1122A3618D34}"/>
              </a:ext>
            </a:extLst>
          </p:cNvPr>
          <p:cNvSpPr/>
          <p:nvPr/>
        </p:nvSpPr>
        <p:spPr>
          <a:xfrm>
            <a:off x="1703406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59;p32">
            <a:extLst>
              <a:ext uri="{FF2B5EF4-FFF2-40B4-BE49-F238E27FC236}">
                <a16:creationId xmlns:a16="http://schemas.microsoft.com/office/drawing/2014/main" id="{A629BCE3-0BAE-2924-9FBE-9FB57D11BE98}"/>
              </a:ext>
            </a:extLst>
          </p:cNvPr>
          <p:cNvSpPr/>
          <p:nvPr/>
        </p:nvSpPr>
        <p:spPr>
          <a:xfrm>
            <a:off x="2624591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60;p32">
            <a:extLst>
              <a:ext uri="{FF2B5EF4-FFF2-40B4-BE49-F238E27FC236}">
                <a16:creationId xmlns:a16="http://schemas.microsoft.com/office/drawing/2014/main" id="{4785968B-5E6E-BFE9-ADEE-8ED59F7897BF}"/>
              </a:ext>
            </a:extLst>
          </p:cNvPr>
          <p:cNvSpPr/>
          <p:nvPr/>
        </p:nvSpPr>
        <p:spPr>
          <a:xfrm>
            <a:off x="3545775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61;p32">
            <a:extLst>
              <a:ext uri="{FF2B5EF4-FFF2-40B4-BE49-F238E27FC236}">
                <a16:creationId xmlns:a16="http://schemas.microsoft.com/office/drawing/2014/main" id="{51888AA4-D875-C1A8-1205-680FD4FC4020}"/>
              </a:ext>
            </a:extLst>
          </p:cNvPr>
          <p:cNvSpPr/>
          <p:nvPr/>
        </p:nvSpPr>
        <p:spPr>
          <a:xfrm>
            <a:off x="4466959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62;p32">
            <a:extLst>
              <a:ext uri="{FF2B5EF4-FFF2-40B4-BE49-F238E27FC236}">
                <a16:creationId xmlns:a16="http://schemas.microsoft.com/office/drawing/2014/main" id="{78DFF82A-0701-1DFF-025C-0E832974F3D2}"/>
              </a:ext>
            </a:extLst>
          </p:cNvPr>
          <p:cNvSpPr/>
          <p:nvPr/>
        </p:nvSpPr>
        <p:spPr>
          <a:xfrm>
            <a:off x="1703406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63;p32">
            <a:extLst>
              <a:ext uri="{FF2B5EF4-FFF2-40B4-BE49-F238E27FC236}">
                <a16:creationId xmlns:a16="http://schemas.microsoft.com/office/drawing/2014/main" id="{51006232-FC9B-D766-06BE-0FD8EFF9B9B4}"/>
              </a:ext>
            </a:extLst>
          </p:cNvPr>
          <p:cNvSpPr/>
          <p:nvPr/>
        </p:nvSpPr>
        <p:spPr>
          <a:xfrm>
            <a:off x="2624591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4;p32">
            <a:extLst>
              <a:ext uri="{FF2B5EF4-FFF2-40B4-BE49-F238E27FC236}">
                <a16:creationId xmlns:a16="http://schemas.microsoft.com/office/drawing/2014/main" id="{57C8AD89-D5B5-3E2D-8832-1D28F0FCEBDB}"/>
              </a:ext>
            </a:extLst>
          </p:cNvPr>
          <p:cNvSpPr/>
          <p:nvPr/>
        </p:nvSpPr>
        <p:spPr>
          <a:xfrm>
            <a:off x="3545775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5;p32">
            <a:extLst>
              <a:ext uri="{FF2B5EF4-FFF2-40B4-BE49-F238E27FC236}">
                <a16:creationId xmlns:a16="http://schemas.microsoft.com/office/drawing/2014/main" id="{63F0EE58-FD89-7C7C-2B9B-55FAF34C4D29}"/>
              </a:ext>
            </a:extLst>
          </p:cNvPr>
          <p:cNvSpPr/>
          <p:nvPr/>
        </p:nvSpPr>
        <p:spPr>
          <a:xfrm>
            <a:off x="4466959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66;p32">
            <a:extLst>
              <a:ext uri="{FF2B5EF4-FFF2-40B4-BE49-F238E27FC236}">
                <a16:creationId xmlns:a16="http://schemas.microsoft.com/office/drawing/2014/main" id="{4A42239D-EBF8-8CFE-7883-5D6D0EA26AAD}"/>
              </a:ext>
            </a:extLst>
          </p:cNvPr>
          <p:cNvSpPr/>
          <p:nvPr/>
        </p:nvSpPr>
        <p:spPr>
          <a:xfrm>
            <a:off x="1703406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67;p32">
            <a:extLst>
              <a:ext uri="{FF2B5EF4-FFF2-40B4-BE49-F238E27FC236}">
                <a16:creationId xmlns:a16="http://schemas.microsoft.com/office/drawing/2014/main" id="{F89249AD-432C-87DB-FFBF-F049A2DAE3BA}"/>
              </a:ext>
            </a:extLst>
          </p:cNvPr>
          <p:cNvSpPr/>
          <p:nvPr/>
        </p:nvSpPr>
        <p:spPr>
          <a:xfrm>
            <a:off x="2624591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68;p32">
            <a:extLst>
              <a:ext uri="{FF2B5EF4-FFF2-40B4-BE49-F238E27FC236}">
                <a16:creationId xmlns:a16="http://schemas.microsoft.com/office/drawing/2014/main" id="{43E85D5B-46EA-14DE-1540-E16A26887F9F}"/>
              </a:ext>
            </a:extLst>
          </p:cNvPr>
          <p:cNvSpPr/>
          <p:nvPr/>
        </p:nvSpPr>
        <p:spPr>
          <a:xfrm>
            <a:off x="3545775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9;p32">
            <a:extLst>
              <a:ext uri="{FF2B5EF4-FFF2-40B4-BE49-F238E27FC236}">
                <a16:creationId xmlns:a16="http://schemas.microsoft.com/office/drawing/2014/main" id="{4644EDE8-7FC5-C7ED-6869-32D0CA773EF7}"/>
              </a:ext>
            </a:extLst>
          </p:cNvPr>
          <p:cNvSpPr/>
          <p:nvPr/>
        </p:nvSpPr>
        <p:spPr>
          <a:xfrm>
            <a:off x="4466959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70;p32">
            <a:extLst>
              <a:ext uri="{FF2B5EF4-FFF2-40B4-BE49-F238E27FC236}">
                <a16:creationId xmlns:a16="http://schemas.microsoft.com/office/drawing/2014/main" id="{CF2459EE-70CF-C581-F5E2-DF208DFC36F8}"/>
              </a:ext>
            </a:extLst>
          </p:cNvPr>
          <p:cNvSpPr/>
          <p:nvPr/>
        </p:nvSpPr>
        <p:spPr>
          <a:xfrm>
            <a:off x="1703406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971;p32">
            <a:extLst>
              <a:ext uri="{FF2B5EF4-FFF2-40B4-BE49-F238E27FC236}">
                <a16:creationId xmlns:a16="http://schemas.microsoft.com/office/drawing/2014/main" id="{4E161F76-4BAB-C0B7-0AD7-B12373398691}"/>
              </a:ext>
            </a:extLst>
          </p:cNvPr>
          <p:cNvSpPr/>
          <p:nvPr/>
        </p:nvSpPr>
        <p:spPr>
          <a:xfrm>
            <a:off x="2624591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72;p32">
            <a:extLst>
              <a:ext uri="{FF2B5EF4-FFF2-40B4-BE49-F238E27FC236}">
                <a16:creationId xmlns:a16="http://schemas.microsoft.com/office/drawing/2014/main" id="{9786A1B6-5C38-8F00-7EF5-6E46319F4C5C}"/>
              </a:ext>
            </a:extLst>
          </p:cNvPr>
          <p:cNvSpPr/>
          <p:nvPr/>
        </p:nvSpPr>
        <p:spPr>
          <a:xfrm>
            <a:off x="3545775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973;p32">
            <a:extLst>
              <a:ext uri="{FF2B5EF4-FFF2-40B4-BE49-F238E27FC236}">
                <a16:creationId xmlns:a16="http://schemas.microsoft.com/office/drawing/2014/main" id="{74316D76-9B80-F12A-9327-2D9285FA2DA6}"/>
              </a:ext>
            </a:extLst>
          </p:cNvPr>
          <p:cNvSpPr/>
          <p:nvPr/>
        </p:nvSpPr>
        <p:spPr>
          <a:xfrm>
            <a:off x="1470372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4;p32">
            <a:extLst>
              <a:ext uri="{FF2B5EF4-FFF2-40B4-BE49-F238E27FC236}">
                <a16:creationId xmlns:a16="http://schemas.microsoft.com/office/drawing/2014/main" id="{11070EF8-3197-8ABB-A911-152EB1E1E9E9}"/>
              </a:ext>
            </a:extLst>
          </p:cNvPr>
          <p:cNvSpPr/>
          <p:nvPr/>
        </p:nvSpPr>
        <p:spPr>
          <a:xfrm>
            <a:off x="2388556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5;p32">
            <a:extLst>
              <a:ext uri="{FF2B5EF4-FFF2-40B4-BE49-F238E27FC236}">
                <a16:creationId xmlns:a16="http://schemas.microsoft.com/office/drawing/2014/main" id="{9FD6C62A-9B83-A49D-74CF-4AF89EEC1A9F}"/>
              </a:ext>
            </a:extLst>
          </p:cNvPr>
          <p:cNvSpPr/>
          <p:nvPr/>
        </p:nvSpPr>
        <p:spPr>
          <a:xfrm>
            <a:off x="3306740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6;p32">
            <a:extLst>
              <a:ext uri="{FF2B5EF4-FFF2-40B4-BE49-F238E27FC236}">
                <a16:creationId xmlns:a16="http://schemas.microsoft.com/office/drawing/2014/main" id="{211A13D9-2847-4A21-11D3-8AC8748E2A38}"/>
              </a:ext>
            </a:extLst>
          </p:cNvPr>
          <p:cNvSpPr/>
          <p:nvPr/>
        </p:nvSpPr>
        <p:spPr>
          <a:xfrm>
            <a:off x="4224924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8;p32">
            <a:extLst>
              <a:ext uri="{FF2B5EF4-FFF2-40B4-BE49-F238E27FC236}">
                <a16:creationId xmlns:a16="http://schemas.microsoft.com/office/drawing/2014/main" id="{DF95F1C4-BA64-E5D2-EE0C-D386DACBDD5F}"/>
              </a:ext>
            </a:extLst>
          </p:cNvPr>
          <p:cNvSpPr/>
          <p:nvPr/>
        </p:nvSpPr>
        <p:spPr>
          <a:xfrm>
            <a:off x="1470357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979;p32">
            <a:extLst>
              <a:ext uri="{FF2B5EF4-FFF2-40B4-BE49-F238E27FC236}">
                <a16:creationId xmlns:a16="http://schemas.microsoft.com/office/drawing/2014/main" id="{F69E58C6-F51B-7418-69C2-52A70EA218C6}"/>
              </a:ext>
            </a:extLst>
          </p:cNvPr>
          <p:cNvSpPr/>
          <p:nvPr/>
        </p:nvSpPr>
        <p:spPr>
          <a:xfrm>
            <a:off x="2388541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980;p32">
            <a:extLst>
              <a:ext uri="{FF2B5EF4-FFF2-40B4-BE49-F238E27FC236}">
                <a16:creationId xmlns:a16="http://schemas.microsoft.com/office/drawing/2014/main" id="{727EE1FA-0D99-594E-AD87-953D7E3207E5}"/>
              </a:ext>
            </a:extLst>
          </p:cNvPr>
          <p:cNvSpPr/>
          <p:nvPr/>
        </p:nvSpPr>
        <p:spPr>
          <a:xfrm>
            <a:off x="3306725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81;p32">
            <a:extLst>
              <a:ext uri="{FF2B5EF4-FFF2-40B4-BE49-F238E27FC236}">
                <a16:creationId xmlns:a16="http://schemas.microsoft.com/office/drawing/2014/main" id="{5E2F31FB-C32A-1496-FF33-609B821B0949}"/>
              </a:ext>
            </a:extLst>
          </p:cNvPr>
          <p:cNvSpPr/>
          <p:nvPr/>
        </p:nvSpPr>
        <p:spPr>
          <a:xfrm>
            <a:off x="4224910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983;p32">
            <a:extLst>
              <a:ext uri="{FF2B5EF4-FFF2-40B4-BE49-F238E27FC236}">
                <a16:creationId xmlns:a16="http://schemas.microsoft.com/office/drawing/2014/main" id="{DCBB1BCD-485A-A6F6-FFBB-BB736721FFB4}"/>
              </a:ext>
            </a:extLst>
          </p:cNvPr>
          <p:cNvSpPr/>
          <p:nvPr/>
        </p:nvSpPr>
        <p:spPr>
          <a:xfrm>
            <a:off x="1475218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984;p32">
            <a:extLst>
              <a:ext uri="{FF2B5EF4-FFF2-40B4-BE49-F238E27FC236}">
                <a16:creationId xmlns:a16="http://schemas.microsoft.com/office/drawing/2014/main" id="{AA62D09D-EBF2-157B-4BAD-5CA480304AE7}"/>
              </a:ext>
            </a:extLst>
          </p:cNvPr>
          <p:cNvSpPr/>
          <p:nvPr/>
        </p:nvSpPr>
        <p:spPr>
          <a:xfrm>
            <a:off x="2393401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985;p32">
            <a:extLst>
              <a:ext uri="{FF2B5EF4-FFF2-40B4-BE49-F238E27FC236}">
                <a16:creationId xmlns:a16="http://schemas.microsoft.com/office/drawing/2014/main" id="{2FF4979D-41C9-C82E-E99F-0EB323D86CDA}"/>
              </a:ext>
            </a:extLst>
          </p:cNvPr>
          <p:cNvSpPr/>
          <p:nvPr/>
        </p:nvSpPr>
        <p:spPr>
          <a:xfrm>
            <a:off x="3311585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986;p32">
            <a:extLst>
              <a:ext uri="{FF2B5EF4-FFF2-40B4-BE49-F238E27FC236}">
                <a16:creationId xmlns:a16="http://schemas.microsoft.com/office/drawing/2014/main" id="{D0B45053-E14D-2ED0-AB1A-F85227AF913F}"/>
              </a:ext>
            </a:extLst>
          </p:cNvPr>
          <p:cNvSpPr/>
          <p:nvPr/>
        </p:nvSpPr>
        <p:spPr>
          <a:xfrm>
            <a:off x="4229770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88;p32">
            <a:extLst>
              <a:ext uri="{FF2B5EF4-FFF2-40B4-BE49-F238E27FC236}">
                <a16:creationId xmlns:a16="http://schemas.microsoft.com/office/drawing/2014/main" id="{2F80A8F3-2A5D-844B-35C9-A9FBA0A98B3C}"/>
              </a:ext>
            </a:extLst>
          </p:cNvPr>
          <p:cNvSpPr/>
          <p:nvPr/>
        </p:nvSpPr>
        <p:spPr>
          <a:xfrm>
            <a:off x="1475218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989;p32">
            <a:extLst>
              <a:ext uri="{FF2B5EF4-FFF2-40B4-BE49-F238E27FC236}">
                <a16:creationId xmlns:a16="http://schemas.microsoft.com/office/drawing/2014/main" id="{9214A9B7-5156-95FD-2631-95FEE280A1BC}"/>
              </a:ext>
            </a:extLst>
          </p:cNvPr>
          <p:cNvSpPr/>
          <p:nvPr/>
        </p:nvSpPr>
        <p:spPr>
          <a:xfrm>
            <a:off x="2393401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90;p32">
            <a:extLst>
              <a:ext uri="{FF2B5EF4-FFF2-40B4-BE49-F238E27FC236}">
                <a16:creationId xmlns:a16="http://schemas.microsoft.com/office/drawing/2014/main" id="{9BE056CF-859E-9FB0-73AD-358899767226}"/>
              </a:ext>
            </a:extLst>
          </p:cNvPr>
          <p:cNvSpPr/>
          <p:nvPr/>
        </p:nvSpPr>
        <p:spPr>
          <a:xfrm>
            <a:off x="3311585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991;p32">
            <a:extLst>
              <a:ext uri="{FF2B5EF4-FFF2-40B4-BE49-F238E27FC236}">
                <a16:creationId xmlns:a16="http://schemas.microsoft.com/office/drawing/2014/main" id="{A0BFD3AE-8589-9B57-8FF9-AFAF9060DA67}"/>
              </a:ext>
            </a:extLst>
          </p:cNvPr>
          <p:cNvSpPr/>
          <p:nvPr/>
        </p:nvSpPr>
        <p:spPr>
          <a:xfrm>
            <a:off x="4229770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93;p32">
            <a:extLst>
              <a:ext uri="{FF2B5EF4-FFF2-40B4-BE49-F238E27FC236}">
                <a16:creationId xmlns:a16="http://schemas.microsoft.com/office/drawing/2014/main" id="{DC53BE94-7487-F12B-5BBC-13D649E9A0D7}"/>
              </a:ext>
            </a:extLst>
          </p:cNvPr>
          <p:cNvSpPr/>
          <p:nvPr/>
        </p:nvSpPr>
        <p:spPr>
          <a:xfrm>
            <a:off x="1470357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94;p32">
            <a:extLst>
              <a:ext uri="{FF2B5EF4-FFF2-40B4-BE49-F238E27FC236}">
                <a16:creationId xmlns:a16="http://schemas.microsoft.com/office/drawing/2014/main" id="{FAD625CD-112D-E864-BC23-AA6D676D0149}"/>
              </a:ext>
            </a:extLst>
          </p:cNvPr>
          <p:cNvSpPr/>
          <p:nvPr/>
        </p:nvSpPr>
        <p:spPr>
          <a:xfrm>
            <a:off x="2388541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95;p32">
            <a:extLst>
              <a:ext uri="{FF2B5EF4-FFF2-40B4-BE49-F238E27FC236}">
                <a16:creationId xmlns:a16="http://schemas.microsoft.com/office/drawing/2014/main" id="{6EAD838A-7AFD-5FF9-EA50-3DAD78E7E8C5}"/>
              </a:ext>
            </a:extLst>
          </p:cNvPr>
          <p:cNvSpPr/>
          <p:nvPr/>
        </p:nvSpPr>
        <p:spPr>
          <a:xfrm>
            <a:off x="3306725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96;p32">
            <a:extLst>
              <a:ext uri="{FF2B5EF4-FFF2-40B4-BE49-F238E27FC236}">
                <a16:creationId xmlns:a16="http://schemas.microsoft.com/office/drawing/2014/main" id="{3CEE902C-E3A3-234F-9705-587A565E3A0F}"/>
              </a:ext>
            </a:extLst>
          </p:cNvPr>
          <p:cNvSpPr/>
          <p:nvPr/>
        </p:nvSpPr>
        <p:spPr>
          <a:xfrm>
            <a:off x="4224910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98;p32">
            <a:extLst>
              <a:ext uri="{FF2B5EF4-FFF2-40B4-BE49-F238E27FC236}">
                <a16:creationId xmlns:a16="http://schemas.microsoft.com/office/drawing/2014/main" id="{2327BF8F-C728-40B3-FD51-463090FD8208}"/>
              </a:ext>
            </a:extLst>
          </p:cNvPr>
          <p:cNvSpPr/>
          <p:nvPr/>
        </p:nvSpPr>
        <p:spPr>
          <a:xfrm>
            <a:off x="4466959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020;p32">
            <a:extLst>
              <a:ext uri="{FF2B5EF4-FFF2-40B4-BE49-F238E27FC236}">
                <a16:creationId xmlns:a16="http://schemas.microsoft.com/office/drawing/2014/main" id="{48F222AE-5685-3BE6-991E-B8E2F7863B54}"/>
              </a:ext>
            </a:extLst>
          </p:cNvPr>
          <p:cNvSpPr/>
          <p:nvPr/>
        </p:nvSpPr>
        <p:spPr>
          <a:xfrm>
            <a:off x="434527" y="1624803"/>
            <a:ext cx="791433" cy="39884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2021;p32">
            <a:extLst>
              <a:ext uri="{FF2B5EF4-FFF2-40B4-BE49-F238E27FC236}">
                <a16:creationId xmlns:a16="http://schemas.microsoft.com/office/drawing/2014/main" id="{FC93D8F8-FDF2-9E3F-2EBB-BF84CB4E8C08}"/>
              </a:ext>
            </a:extLst>
          </p:cNvPr>
          <p:cNvSpPr/>
          <p:nvPr/>
        </p:nvSpPr>
        <p:spPr>
          <a:xfrm>
            <a:off x="300204" y="1624803"/>
            <a:ext cx="353296" cy="398840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D96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2024;p32">
            <a:extLst>
              <a:ext uri="{FF2B5EF4-FFF2-40B4-BE49-F238E27FC236}">
                <a16:creationId xmlns:a16="http://schemas.microsoft.com/office/drawing/2014/main" id="{8D9966C6-C756-CF49-6DBF-8026430B458F}"/>
              </a:ext>
            </a:extLst>
          </p:cNvPr>
          <p:cNvCxnSpPr>
            <a:cxnSpLocks/>
          </p:cNvCxnSpPr>
          <p:nvPr/>
        </p:nvCxnSpPr>
        <p:spPr>
          <a:xfrm rot="10800000">
            <a:off x="990048" y="2239295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2025;p32">
            <a:extLst>
              <a:ext uri="{FF2B5EF4-FFF2-40B4-BE49-F238E27FC236}">
                <a16:creationId xmlns:a16="http://schemas.microsoft.com/office/drawing/2014/main" id="{0E26F466-DA7A-9944-4259-7682A2526C60}"/>
              </a:ext>
            </a:extLst>
          </p:cNvPr>
          <p:cNvCxnSpPr>
            <a:cxnSpLocks/>
          </p:cNvCxnSpPr>
          <p:nvPr/>
        </p:nvCxnSpPr>
        <p:spPr>
          <a:xfrm rot="10800000">
            <a:off x="990048" y="3160818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2026;p32">
            <a:extLst>
              <a:ext uri="{FF2B5EF4-FFF2-40B4-BE49-F238E27FC236}">
                <a16:creationId xmlns:a16="http://schemas.microsoft.com/office/drawing/2014/main" id="{2F2C27F5-BF20-AA5C-3201-A3D7625F0E28}"/>
              </a:ext>
            </a:extLst>
          </p:cNvPr>
          <p:cNvCxnSpPr>
            <a:cxnSpLocks/>
          </p:cNvCxnSpPr>
          <p:nvPr/>
        </p:nvCxnSpPr>
        <p:spPr>
          <a:xfrm rot="10800000">
            <a:off x="990048" y="4082342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8" name="Google Shape;2027;p32">
            <a:extLst>
              <a:ext uri="{FF2B5EF4-FFF2-40B4-BE49-F238E27FC236}">
                <a16:creationId xmlns:a16="http://schemas.microsoft.com/office/drawing/2014/main" id="{DBFE5D13-1BA8-BF8E-EB48-FA9588EB806D}"/>
              </a:ext>
            </a:extLst>
          </p:cNvPr>
          <p:cNvCxnSpPr>
            <a:cxnSpLocks/>
          </p:cNvCxnSpPr>
          <p:nvPr/>
        </p:nvCxnSpPr>
        <p:spPr>
          <a:xfrm rot="10800000">
            <a:off x="990048" y="5003867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9" name="Google Shape;2028;p32">
            <a:extLst>
              <a:ext uri="{FF2B5EF4-FFF2-40B4-BE49-F238E27FC236}">
                <a16:creationId xmlns:a16="http://schemas.microsoft.com/office/drawing/2014/main" id="{42889BD4-8CD7-8A2C-9601-8D4B2C941399}"/>
              </a:ext>
            </a:extLst>
          </p:cNvPr>
          <p:cNvSpPr txBox="1"/>
          <p:nvPr/>
        </p:nvSpPr>
        <p:spPr>
          <a:xfrm>
            <a:off x="1394963" y="1624774"/>
            <a:ext cx="3986294" cy="39884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Engine</a:t>
            </a:r>
            <a:br>
              <a:rPr lang="en" sz="3600" b="1" dirty="0"/>
            </a:br>
            <a:r>
              <a:rPr lang="en" sz="3600" b="1" dirty="0"/>
              <a:t>Dataflow Fabric</a:t>
            </a: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00" name="Google Shape;2029;p32">
            <a:extLst>
              <a:ext uri="{FF2B5EF4-FFF2-40B4-BE49-F238E27FC236}">
                <a16:creationId xmlns:a16="http://schemas.microsoft.com/office/drawing/2014/main" id="{185ADA0C-8703-E07C-3207-883C1CE724D4}"/>
              </a:ext>
            </a:extLst>
          </p:cNvPr>
          <p:cNvSpPr txBox="1"/>
          <p:nvPr/>
        </p:nvSpPr>
        <p:spPr>
          <a:xfrm rot="16200000">
            <a:off x="-1329838" y="3380481"/>
            <a:ext cx="3979540" cy="47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Engine L1d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45753F3B-5444-D150-2726-89A9AD3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26</a:t>
            </a:fld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396ED1-C397-D589-F4D8-0A03F1DCD6C7}"/>
              </a:ext>
            </a:extLst>
          </p:cNvPr>
          <p:cNvSpPr txBox="1"/>
          <p:nvPr/>
        </p:nvSpPr>
        <p:spPr>
          <a:xfrm>
            <a:off x="9856111" y="2969892"/>
            <a:ext cx="203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≈3% state overhead</a:t>
            </a:r>
            <a:br>
              <a:rPr lang="en-US" dirty="0"/>
            </a:br>
            <a:r>
              <a:rPr lang="en-US" dirty="0"/>
              <a:t>(vs L3 cache)</a:t>
            </a:r>
          </a:p>
        </p:txBody>
      </p:sp>
      <p:cxnSp>
        <p:nvCxnSpPr>
          <p:cNvPr id="9" name="Google Shape;1938;p32">
            <a:extLst>
              <a:ext uri="{FF2B5EF4-FFF2-40B4-BE49-F238E27FC236}">
                <a16:creationId xmlns:a16="http://schemas.microsoft.com/office/drawing/2014/main" id="{F80E6F74-37DC-F4EB-53D4-E52C60CC0FA3}"/>
              </a:ext>
            </a:extLst>
          </p:cNvPr>
          <p:cNvCxnSpPr/>
          <p:nvPr/>
        </p:nvCxnSpPr>
        <p:spPr>
          <a:xfrm rot="10800000" flipH="1">
            <a:off x="5221241" y="1780677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977;p32">
            <a:extLst>
              <a:ext uri="{FF2B5EF4-FFF2-40B4-BE49-F238E27FC236}">
                <a16:creationId xmlns:a16="http://schemas.microsoft.com/office/drawing/2014/main" id="{DE87AD83-38FE-B274-8C0B-C45898C6377D}"/>
              </a:ext>
            </a:extLst>
          </p:cNvPr>
          <p:cNvSpPr/>
          <p:nvPr/>
        </p:nvSpPr>
        <p:spPr>
          <a:xfrm>
            <a:off x="5143109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82;p32">
            <a:extLst>
              <a:ext uri="{FF2B5EF4-FFF2-40B4-BE49-F238E27FC236}">
                <a16:creationId xmlns:a16="http://schemas.microsoft.com/office/drawing/2014/main" id="{72DC19F3-088E-1D51-813B-97BE6CDB1851}"/>
              </a:ext>
            </a:extLst>
          </p:cNvPr>
          <p:cNvSpPr/>
          <p:nvPr/>
        </p:nvSpPr>
        <p:spPr>
          <a:xfrm>
            <a:off x="5143093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87;p32">
            <a:extLst>
              <a:ext uri="{FF2B5EF4-FFF2-40B4-BE49-F238E27FC236}">
                <a16:creationId xmlns:a16="http://schemas.microsoft.com/office/drawing/2014/main" id="{809B5B22-FEE4-2C37-6F9F-0353C9AEE630}"/>
              </a:ext>
            </a:extLst>
          </p:cNvPr>
          <p:cNvSpPr/>
          <p:nvPr/>
        </p:nvSpPr>
        <p:spPr>
          <a:xfrm>
            <a:off x="5147954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92;p32">
            <a:extLst>
              <a:ext uri="{FF2B5EF4-FFF2-40B4-BE49-F238E27FC236}">
                <a16:creationId xmlns:a16="http://schemas.microsoft.com/office/drawing/2014/main" id="{08517FB6-35B6-DC8D-D1BE-A7351E2779F7}"/>
              </a:ext>
            </a:extLst>
          </p:cNvPr>
          <p:cNvSpPr/>
          <p:nvPr/>
        </p:nvSpPr>
        <p:spPr>
          <a:xfrm>
            <a:off x="5147954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97;p32">
            <a:extLst>
              <a:ext uri="{FF2B5EF4-FFF2-40B4-BE49-F238E27FC236}">
                <a16:creationId xmlns:a16="http://schemas.microsoft.com/office/drawing/2014/main" id="{76623E36-8020-2BD6-224B-03FB2D3A4B2D}"/>
              </a:ext>
            </a:extLst>
          </p:cNvPr>
          <p:cNvSpPr/>
          <p:nvPr/>
        </p:nvSpPr>
        <p:spPr>
          <a:xfrm>
            <a:off x="5143093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565F2AE-6326-14D8-0D14-4A6DF185ED19}"/>
              </a:ext>
            </a:extLst>
          </p:cNvPr>
          <p:cNvGrpSpPr/>
          <p:nvPr/>
        </p:nvGrpSpPr>
        <p:grpSpPr>
          <a:xfrm>
            <a:off x="5091001" y="1520500"/>
            <a:ext cx="4413485" cy="4864298"/>
            <a:chOff x="5091001" y="1520500"/>
            <a:chExt cx="4413485" cy="4864298"/>
          </a:xfrm>
        </p:grpSpPr>
        <p:cxnSp>
          <p:nvCxnSpPr>
            <p:cNvPr id="70" name="Google Shape;1999;p32">
              <a:extLst>
                <a:ext uri="{FF2B5EF4-FFF2-40B4-BE49-F238E27FC236}">
                  <a16:creationId xmlns:a16="http://schemas.microsoft.com/office/drawing/2014/main" id="{D668C892-88F7-E253-33C4-C280DD337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0676" y="2206160"/>
              <a:ext cx="969871" cy="66001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2000;p32">
              <a:extLst>
                <a:ext uri="{FF2B5EF4-FFF2-40B4-BE49-F238E27FC236}">
                  <a16:creationId xmlns:a16="http://schemas.microsoft.com/office/drawing/2014/main" id="{C15113B7-0A30-1EC6-B709-1EE2F03BFAA7}"/>
                </a:ext>
              </a:extLst>
            </p:cNvPr>
            <p:cNvCxnSpPr>
              <a:cxnSpLocks/>
            </p:cNvCxnSpPr>
            <p:nvPr/>
          </p:nvCxnSpPr>
          <p:spPr>
            <a:xfrm>
              <a:off x="5091001" y="3481797"/>
              <a:ext cx="982583" cy="152484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2001;p32">
              <a:extLst>
                <a:ext uri="{FF2B5EF4-FFF2-40B4-BE49-F238E27FC236}">
                  <a16:creationId xmlns:a16="http://schemas.microsoft.com/office/drawing/2014/main" id="{879762AE-DA6C-2E0A-F20E-31B77CABC624}"/>
                </a:ext>
              </a:extLst>
            </p:cNvPr>
            <p:cNvSpPr/>
            <p:nvPr/>
          </p:nvSpPr>
          <p:spPr>
            <a:xfrm>
              <a:off x="6068608" y="2191070"/>
              <a:ext cx="3435878" cy="2809063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       </a:t>
              </a:r>
              <a:r>
                <a:rPr lang="en" sz="2400" b="1" dirty="0"/>
                <a:t>Processing Element</a:t>
              </a:r>
              <a:endParaRPr sz="2400" b="1" dirty="0"/>
            </a:p>
          </p:txBody>
        </p:sp>
        <p:sp>
          <p:nvSpPr>
            <p:cNvPr id="73" name="Google Shape;2002;p32">
              <a:extLst>
                <a:ext uri="{FF2B5EF4-FFF2-40B4-BE49-F238E27FC236}">
                  <a16:creationId xmlns:a16="http://schemas.microsoft.com/office/drawing/2014/main" id="{DDB839A5-EE31-F237-DBAE-A67C14662EDD}"/>
                </a:ext>
              </a:extLst>
            </p:cNvPr>
            <p:cNvSpPr/>
            <p:nvPr/>
          </p:nvSpPr>
          <p:spPr>
            <a:xfrm rot="10800000">
              <a:off x="7355732" y="3988891"/>
              <a:ext cx="1224085" cy="650453"/>
            </a:xfrm>
            <a:prstGeom prst="trapezoid">
              <a:avLst>
                <a:gd name="adj" fmla="val 3809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3;p32">
              <a:extLst>
                <a:ext uri="{FF2B5EF4-FFF2-40B4-BE49-F238E27FC236}">
                  <a16:creationId xmlns:a16="http://schemas.microsoft.com/office/drawing/2014/main" id="{A81E04AA-6067-14B9-917A-21B669820841}"/>
                </a:ext>
              </a:extLst>
            </p:cNvPr>
            <p:cNvSpPr/>
            <p:nvPr/>
          </p:nvSpPr>
          <p:spPr>
            <a:xfrm rot="10800000">
              <a:off x="7205887" y="3988891"/>
              <a:ext cx="1224085" cy="650453"/>
            </a:xfrm>
            <a:prstGeom prst="trapezoid">
              <a:avLst>
                <a:gd name="adj" fmla="val 3809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04;p32">
              <a:extLst>
                <a:ext uri="{FF2B5EF4-FFF2-40B4-BE49-F238E27FC236}">
                  <a16:creationId xmlns:a16="http://schemas.microsoft.com/office/drawing/2014/main" id="{316276A4-5E7A-31ED-6AFC-77934256B046}"/>
                </a:ext>
              </a:extLst>
            </p:cNvPr>
            <p:cNvSpPr/>
            <p:nvPr/>
          </p:nvSpPr>
          <p:spPr>
            <a:xfrm rot="10800000">
              <a:off x="7043837" y="3988891"/>
              <a:ext cx="1224085" cy="650453"/>
            </a:xfrm>
            <a:prstGeom prst="trapezoid">
              <a:avLst>
                <a:gd name="adj" fmla="val 3809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05;p32">
              <a:extLst>
                <a:ext uri="{FF2B5EF4-FFF2-40B4-BE49-F238E27FC236}">
                  <a16:creationId xmlns:a16="http://schemas.microsoft.com/office/drawing/2014/main" id="{1001A758-79EF-236D-5F25-9C906A180B6F}"/>
                </a:ext>
              </a:extLst>
            </p:cNvPr>
            <p:cNvSpPr/>
            <p:nvPr/>
          </p:nvSpPr>
          <p:spPr>
            <a:xfrm rot="10800000">
              <a:off x="6875103" y="3988891"/>
              <a:ext cx="1224085" cy="650453"/>
            </a:xfrm>
            <a:prstGeom prst="trapezoid">
              <a:avLst>
                <a:gd name="adj" fmla="val 3809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06;p32">
              <a:extLst>
                <a:ext uri="{FF2B5EF4-FFF2-40B4-BE49-F238E27FC236}">
                  <a16:creationId xmlns:a16="http://schemas.microsoft.com/office/drawing/2014/main" id="{DE195789-A01F-08DD-8FE6-CC6E8CC73809}"/>
                </a:ext>
              </a:extLst>
            </p:cNvPr>
            <p:cNvSpPr txBox="1"/>
            <p:nvPr/>
          </p:nvSpPr>
          <p:spPr>
            <a:xfrm>
              <a:off x="7062745" y="4012854"/>
              <a:ext cx="869522" cy="468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ALUs</a:t>
              </a:r>
              <a:endParaRPr dirty="0"/>
            </a:p>
          </p:txBody>
        </p:sp>
        <p:cxnSp>
          <p:nvCxnSpPr>
            <p:cNvPr id="78" name="Google Shape;2007;p32">
              <a:extLst>
                <a:ext uri="{FF2B5EF4-FFF2-40B4-BE49-F238E27FC236}">
                  <a16:creationId xmlns:a16="http://schemas.microsoft.com/office/drawing/2014/main" id="{04E59FF4-ECAC-E471-A24C-FA9927D5085D}"/>
                </a:ext>
              </a:extLst>
            </p:cNvPr>
            <p:cNvCxnSpPr/>
            <p:nvPr/>
          </p:nvCxnSpPr>
          <p:spPr>
            <a:xfrm>
              <a:off x="6490741" y="1958868"/>
              <a:ext cx="5065" cy="81042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" name="Google Shape;2008;p32">
              <a:extLst>
                <a:ext uri="{FF2B5EF4-FFF2-40B4-BE49-F238E27FC236}">
                  <a16:creationId xmlns:a16="http://schemas.microsoft.com/office/drawing/2014/main" id="{18BC3AC1-1AB1-0811-C2A8-59E38EE9AF21}"/>
                </a:ext>
              </a:extLst>
            </p:cNvPr>
            <p:cNvSpPr txBox="1"/>
            <p:nvPr/>
          </p:nvSpPr>
          <p:spPr>
            <a:xfrm>
              <a:off x="6018737" y="1520500"/>
              <a:ext cx="2673991" cy="566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Fabric Network</a:t>
              </a:r>
              <a:endParaRPr sz="2800" dirty="0"/>
            </a:p>
          </p:txBody>
        </p:sp>
        <p:sp>
          <p:nvSpPr>
            <p:cNvPr id="80" name="Google Shape;2009;p32">
              <a:extLst>
                <a:ext uri="{FF2B5EF4-FFF2-40B4-BE49-F238E27FC236}">
                  <a16:creationId xmlns:a16="http://schemas.microsoft.com/office/drawing/2014/main" id="{5E56D993-E15B-3D10-B964-9FDE02975C6E}"/>
                </a:ext>
              </a:extLst>
            </p:cNvPr>
            <p:cNvSpPr/>
            <p:nvPr/>
          </p:nvSpPr>
          <p:spPr>
            <a:xfrm>
              <a:off x="8182053" y="2784293"/>
              <a:ext cx="1162458" cy="90117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81" name="Google Shape;2010;p32">
              <a:extLst>
                <a:ext uri="{FF2B5EF4-FFF2-40B4-BE49-F238E27FC236}">
                  <a16:creationId xmlns:a16="http://schemas.microsoft.com/office/drawing/2014/main" id="{62995B4A-C8A0-4C9D-9816-8BE130D89B21}"/>
                </a:ext>
              </a:extLst>
            </p:cNvPr>
            <p:cNvCxnSpPr>
              <a:stCxn id="85" idx="3"/>
              <a:endCxn id="80" idx="1"/>
            </p:cNvCxnSpPr>
            <p:nvPr/>
          </p:nvCxnSpPr>
          <p:spPr>
            <a:xfrm>
              <a:off x="7879549" y="3234883"/>
              <a:ext cx="30264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Google Shape;2012;p32">
              <a:extLst>
                <a:ext uri="{FF2B5EF4-FFF2-40B4-BE49-F238E27FC236}">
                  <a16:creationId xmlns:a16="http://schemas.microsoft.com/office/drawing/2014/main" id="{259B7FED-36E2-AFA5-24B8-4452535F2152}"/>
                </a:ext>
              </a:extLst>
            </p:cNvPr>
            <p:cNvSpPr/>
            <p:nvPr/>
          </p:nvSpPr>
          <p:spPr>
            <a:xfrm>
              <a:off x="8522756" y="3692262"/>
              <a:ext cx="261314" cy="716969"/>
            </a:xfrm>
            <a:custGeom>
              <a:avLst/>
              <a:gdLst/>
              <a:ahLst/>
              <a:cxnLst/>
              <a:rect l="l" t="t" r="r" b="b"/>
              <a:pathLst>
                <a:path w="7429" h="20383" extrusionOk="0">
                  <a:moveTo>
                    <a:pt x="7429" y="0"/>
                  </a:moveTo>
                  <a:lnTo>
                    <a:pt x="7429" y="20288"/>
                  </a:lnTo>
                  <a:lnTo>
                    <a:pt x="0" y="2038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" name="Google Shape;2013;p32">
              <a:extLst>
                <a:ext uri="{FF2B5EF4-FFF2-40B4-BE49-F238E27FC236}">
                  <a16:creationId xmlns:a16="http://schemas.microsoft.com/office/drawing/2014/main" id="{88D4ACED-E52A-23BA-0C5E-AA71C8A35177}"/>
                </a:ext>
              </a:extLst>
            </p:cNvPr>
            <p:cNvSpPr/>
            <p:nvPr/>
          </p:nvSpPr>
          <p:spPr>
            <a:xfrm>
              <a:off x="6596265" y="3583537"/>
              <a:ext cx="1025241" cy="406892"/>
            </a:xfrm>
            <a:custGeom>
              <a:avLst/>
              <a:gdLst/>
              <a:ahLst/>
              <a:cxnLst/>
              <a:rect l="l" t="t" r="r" b="b"/>
              <a:pathLst>
                <a:path w="29147" h="8477" extrusionOk="0">
                  <a:moveTo>
                    <a:pt x="0" y="0"/>
                  </a:moveTo>
                  <a:lnTo>
                    <a:pt x="0" y="4858"/>
                  </a:lnTo>
                  <a:lnTo>
                    <a:pt x="29147" y="4858"/>
                  </a:lnTo>
                  <a:lnTo>
                    <a:pt x="29147" y="847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4" name="Google Shape;2014;p32">
              <a:extLst>
                <a:ext uri="{FF2B5EF4-FFF2-40B4-BE49-F238E27FC236}">
                  <a16:creationId xmlns:a16="http://schemas.microsoft.com/office/drawing/2014/main" id="{B1B5036B-8E33-0471-E4C2-87E12CD6BA11}"/>
                </a:ext>
              </a:extLst>
            </p:cNvPr>
            <p:cNvSpPr/>
            <p:nvPr/>
          </p:nvSpPr>
          <p:spPr>
            <a:xfrm>
              <a:off x="7108868" y="3688921"/>
              <a:ext cx="1196121" cy="308237"/>
            </a:xfrm>
            <a:custGeom>
              <a:avLst/>
              <a:gdLst/>
              <a:ahLst/>
              <a:cxnLst/>
              <a:rect l="l" t="t" r="r" b="b"/>
              <a:pathLst>
                <a:path w="34005" h="8763" extrusionOk="0">
                  <a:moveTo>
                    <a:pt x="0" y="0"/>
                  </a:moveTo>
                  <a:lnTo>
                    <a:pt x="0" y="2000"/>
                  </a:lnTo>
                  <a:lnTo>
                    <a:pt x="34005" y="2000"/>
                  </a:lnTo>
                  <a:lnTo>
                    <a:pt x="34005" y="87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5" name="Google Shape;2011;p32">
              <a:extLst>
                <a:ext uri="{FF2B5EF4-FFF2-40B4-BE49-F238E27FC236}">
                  <a16:creationId xmlns:a16="http://schemas.microsoft.com/office/drawing/2014/main" id="{BAC172BA-E305-63C3-1A65-19AD109C3603}"/>
                </a:ext>
              </a:extLst>
            </p:cNvPr>
            <p:cNvSpPr/>
            <p:nvPr/>
          </p:nvSpPr>
          <p:spPr>
            <a:xfrm>
              <a:off x="6261225" y="2784293"/>
              <a:ext cx="1618324" cy="90117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6" name="Google Shape;2015;p32">
              <a:extLst>
                <a:ext uri="{FF2B5EF4-FFF2-40B4-BE49-F238E27FC236}">
                  <a16:creationId xmlns:a16="http://schemas.microsoft.com/office/drawing/2014/main" id="{CD2966DC-C91E-181B-4078-5D3103C04E4E}"/>
                </a:ext>
              </a:extLst>
            </p:cNvPr>
            <p:cNvSpPr/>
            <p:nvPr/>
          </p:nvSpPr>
          <p:spPr>
            <a:xfrm>
              <a:off x="6261225" y="2784293"/>
              <a:ext cx="421676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87" name="Google Shape;2016;p32">
              <a:extLst>
                <a:ext uri="{FF2B5EF4-FFF2-40B4-BE49-F238E27FC236}">
                  <a16:creationId xmlns:a16="http://schemas.microsoft.com/office/drawing/2014/main" id="{5DE44C75-979C-B617-2567-01B19C3E2302}"/>
                </a:ext>
              </a:extLst>
            </p:cNvPr>
            <p:cNvSpPr/>
            <p:nvPr/>
          </p:nvSpPr>
          <p:spPr>
            <a:xfrm>
              <a:off x="6682839" y="2784293"/>
              <a:ext cx="421676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88" name="Google Shape;2017;p32">
              <a:extLst>
                <a:ext uri="{FF2B5EF4-FFF2-40B4-BE49-F238E27FC236}">
                  <a16:creationId xmlns:a16="http://schemas.microsoft.com/office/drawing/2014/main" id="{9F700D5A-59E5-F348-2E6E-E0CA83B61257}"/>
                </a:ext>
              </a:extLst>
            </p:cNvPr>
            <p:cNvSpPr/>
            <p:nvPr/>
          </p:nvSpPr>
          <p:spPr>
            <a:xfrm>
              <a:off x="7104454" y="2784329"/>
              <a:ext cx="421676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89" name="Google Shape;2018;p32">
              <a:extLst>
                <a:ext uri="{FF2B5EF4-FFF2-40B4-BE49-F238E27FC236}">
                  <a16:creationId xmlns:a16="http://schemas.microsoft.com/office/drawing/2014/main" id="{3E4A51F9-E311-1D5B-D981-E14A8845861A}"/>
                </a:ext>
              </a:extLst>
            </p:cNvPr>
            <p:cNvSpPr/>
            <p:nvPr/>
          </p:nvSpPr>
          <p:spPr>
            <a:xfrm>
              <a:off x="7526508" y="2784329"/>
              <a:ext cx="352874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90" name="Google Shape;2019;p32">
              <a:extLst>
                <a:ext uri="{FF2B5EF4-FFF2-40B4-BE49-F238E27FC236}">
                  <a16:creationId xmlns:a16="http://schemas.microsoft.com/office/drawing/2014/main" id="{415E5D9F-DADE-5392-5A88-986B607E767A}"/>
                </a:ext>
              </a:extLst>
            </p:cNvPr>
            <p:cNvSpPr/>
            <p:nvPr/>
          </p:nvSpPr>
          <p:spPr>
            <a:xfrm>
              <a:off x="6261225" y="2784293"/>
              <a:ext cx="1618324" cy="90117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Token store</a:t>
              </a:r>
              <a:endParaRPr dirty="0"/>
            </a:p>
          </p:txBody>
        </p:sp>
        <p:cxnSp>
          <p:nvCxnSpPr>
            <p:cNvPr id="93" name="Google Shape;2022;p32">
              <a:extLst>
                <a:ext uri="{FF2B5EF4-FFF2-40B4-BE49-F238E27FC236}">
                  <a16:creationId xmlns:a16="http://schemas.microsoft.com/office/drawing/2014/main" id="{910B62F4-7294-10A4-9A27-1F1486F17690}"/>
                </a:ext>
              </a:extLst>
            </p:cNvPr>
            <p:cNvCxnSpPr/>
            <p:nvPr/>
          </p:nvCxnSpPr>
          <p:spPr>
            <a:xfrm flipH="1">
              <a:off x="7963300" y="4634825"/>
              <a:ext cx="2110" cy="720521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2023;p32">
              <a:extLst>
                <a:ext uri="{FF2B5EF4-FFF2-40B4-BE49-F238E27FC236}">
                  <a16:creationId xmlns:a16="http://schemas.microsoft.com/office/drawing/2014/main" id="{62FE7A98-EAEA-653A-19D7-956BBA7AFE44}"/>
                </a:ext>
              </a:extLst>
            </p:cNvPr>
            <p:cNvSpPr txBox="1"/>
            <p:nvPr/>
          </p:nvSpPr>
          <p:spPr>
            <a:xfrm>
              <a:off x="6596265" y="5206468"/>
              <a:ext cx="258504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Fabric Network</a:t>
              </a:r>
              <a:endParaRPr sz="2800" dirty="0"/>
            </a:p>
          </p:txBody>
        </p:sp>
        <p:sp>
          <p:nvSpPr>
            <p:cNvPr id="101" name="Google Shape;2030;p32">
              <a:extLst>
                <a:ext uri="{FF2B5EF4-FFF2-40B4-BE49-F238E27FC236}">
                  <a16:creationId xmlns:a16="http://schemas.microsoft.com/office/drawing/2014/main" id="{F8AF34F9-06EB-0B17-5010-0EF5D75393AD}"/>
                </a:ext>
              </a:extLst>
            </p:cNvPr>
            <p:cNvSpPr/>
            <p:nvPr/>
          </p:nvSpPr>
          <p:spPr>
            <a:xfrm>
              <a:off x="8184374" y="2784329"/>
              <a:ext cx="417911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103" name="Google Shape;2032;p32">
              <a:extLst>
                <a:ext uri="{FF2B5EF4-FFF2-40B4-BE49-F238E27FC236}">
                  <a16:creationId xmlns:a16="http://schemas.microsoft.com/office/drawing/2014/main" id="{A8B47696-64E1-8C47-0CA6-735C06D1203F}"/>
                </a:ext>
              </a:extLst>
            </p:cNvPr>
            <p:cNvSpPr/>
            <p:nvPr/>
          </p:nvSpPr>
          <p:spPr>
            <a:xfrm>
              <a:off x="8602303" y="2784329"/>
              <a:ext cx="392973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sp>
          <p:nvSpPr>
            <p:cNvPr id="104" name="Google Shape;2033;p32">
              <a:extLst>
                <a:ext uri="{FF2B5EF4-FFF2-40B4-BE49-F238E27FC236}">
                  <a16:creationId xmlns:a16="http://schemas.microsoft.com/office/drawing/2014/main" id="{D4216558-E7B2-64A8-7E2F-E13B2FF443BA}"/>
                </a:ext>
              </a:extLst>
            </p:cNvPr>
            <p:cNvSpPr/>
            <p:nvPr/>
          </p:nvSpPr>
          <p:spPr>
            <a:xfrm>
              <a:off x="8995278" y="2784329"/>
              <a:ext cx="348213" cy="14055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105" name="Google Shape;2034;p32">
              <a:extLst>
                <a:ext uri="{FF2B5EF4-FFF2-40B4-BE49-F238E27FC236}">
                  <a16:creationId xmlns:a16="http://schemas.microsoft.com/office/drawing/2014/main" id="{EFC38AAA-DB41-EA1D-0C12-D09ED5C4C50F}"/>
                </a:ext>
              </a:extLst>
            </p:cNvPr>
            <p:cNvSpPr/>
            <p:nvPr/>
          </p:nvSpPr>
          <p:spPr>
            <a:xfrm>
              <a:off x="8183108" y="2784293"/>
              <a:ext cx="1162458" cy="90117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Instr memory</a:t>
              </a:r>
              <a:endParaRPr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D7CE5E-6016-3E53-B939-4736185F7B12}"/>
                </a:ext>
              </a:extLst>
            </p:cNvPr>
            <p:cNvSpPr txBox="1"/>
            <p:nvPr/>
          </p:nvSpPr>
          <p:spPr>
            <a:xfrm>
              <a:off x="6228930" y="5800023"/>
              <a:ext cx="3186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Similar to triggered instructions</a:t>
              </a:r>
            </a:p>
            <a:p>
              <a:r>
                <a:rPr lang="en-US" sz="1600" i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[Parashar, ISCA’13]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5C0FAE-054B-5086-E16F-0767595E47DF}"/>
                </a:ext>
              </a:extLst>
            </p:cNvPr>
            <p:cNvSpPr txBox="1"/>
            <p:nvPr/>
          </p:nvSpPr>
          <p:spPr>
            <a:xfrm>
              <a:off x="6241882" y="2695096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40DFE6-B719-303B-0C90-4B4C13DCBE02}"/>
                </a:ext>
              </a:extLst>
            </p:cNvPr>
            <p:cNvSpPr txBox="1"/>
            <p:nvPr/>
          </p:nvSpPr>
          <p:spPr>
            <a:xfrm>
              <a:off x="6667040" y="2697159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C40A03F-4489-8842-1B7C-7CA3DDCF8AFE}"/>
                </a:ext>
              </a:extLst>
            </p:cNvPr>
            <p:cNvSpPr txBox="1"/>
            <p:nvPr/>
          </p:nvSpPr>
          <p:spPr>
            <a:xfrm>
              <a:off x="7053151" y="2691994"/>
              <a:ext cx="59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C3C7F60-5C6D-3EE2-A9C1-DCD9FCED8D27}"/>
                </a:ext>
              </a:extLst>
            </p:cNvPr>
            <p:cNvSpPr txBox="1"/>
            <p:nvPr/>
          </p:nvSpPr>
          <p:spPr>
            <a:xfrm>
              <a:off x="7511166" y="2698934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tid</a:t>
              </a:r>
              <a:endParaRPr lang="en-US" sz="14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1AFB6C7-DF57-A0AC-7C3C-F39B2456CED2}"/>
                </a:ext>
              </a:extLst>
            </p:cNvPr>
            <p:cNvSpPr txBox="1"/>
            <p:nvPr/>
          </p:nvSpPr>
          <p:spPr>
            <a:xfrm>
              <a:off x="8210239" y="2690007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3A06544-7584-0C17-99EA-4E829D2B9CFB}"/>
                </a:ext>
              </a:extLst>
            </p:cNvPr>
            <p:cNvSpPr txBox="1"/>
            <p:nvPr/>
          </p:nvSpPr>
          <p:spPr>
            <a:xfrm>
              <a:off x="8548718" y="2691844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imm</a:t>
              </a:r>
              <a:endParaRPr lang="en-US" sz="14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0D07EAD-7D7C-B11D-E425-5DF232E34C5D}"/>
                </a:ext>
              </a:extLst>
            </p:cNvPr>
            <p:cNvSpPr txBox="1"/>
            <p:nvPr/>
          </p:nvSpPr>
          <p:spPr>
            <a:xfrm>
              <a:off x="8966396" y="2691054"/>
              <a:ext cx="51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etc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277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82C3-F562-660F-6126-FFE67F07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EC40-563C-38F2-EAAA-89FAC0A4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817" y="1833868"/>
            <a:ext cx="6356658" cy="3988404"/>
          </a:xfrm>
        </p:spPr>
        <p:txBody>
          <a:bodyPr/>
          <a:lstStyle/>
          <a:p>
            <a:r>
              <a:rPr lang="en-US" dirty="0"/>
              <a:t>Callbacks need memory-level parallelism</a:t>
            </a:r>
          </a:p>
          <a:p>
            <a:endParaRPr lang="en-US" dirty="0"/>
          </a:p>
          <a:p>
            <a:r>
              <a:rPr lang="en-US" dirty="0"/>
              <a:t>Callbacks are typically short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Callbacks are executed repeatedly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Multiple callbacks execute in parallel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0E6A-A9CD-70E1-09B2-7171FC0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27</a:t>
            </a:fld>
            <a:endParaRPr lang="en-US"/>
          </a:p>
        </p:txBody>
      </p:sp>
      <p:sp>
        <p:nvSpPr>
          <p:cNvPr id="5" name="Google Shape;1933;p32">
            <a:extLst>
              <a:ext uri="{FF2B5EF4-FFF2-40B4-BE49-F238E27FC236}">
                <a16:creationId xmlns:a16="http://schemas.microsoft.com/office/drawing/2014/main" id="{0C2ED25D-EFBF-8FAB-B749-81F566254A20}"/>
              </a:ext>
            </a:extLst>
          </p:cNvPr>
          <p:cNvSpPr/>
          <p:nvPr/>
        </p:nvSpPr>
        <p:spPr>
          <a:xfrm>
            <a:off x="1399093" y="1624787"/>
            <a:ext cx="3986294" cy="3988404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934;p32">
            <a:extLst>
              <a:ext uri="{FF2B5EF4-FFF2-40B4-BE49-F238E27FC236}">
                <a16:creationId xmlns:a16="http://schemas.microsoft.com/office/drawing/2014/main" id="{33DF9F65-18E7-7A77-E14A-4CAA9EA3AC5F}"/>
              </a:ext>
            </a:extLst>
          </p:cNvPr>
          <p:cNvCxnSpPr/>
          <p:nvPr/>
        </p:nvCxnSpPr>
        <p:spPr>
          <a:xfrm rot="10800000" flipH="1">
            <a:off x="1543248" y="1780677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935;p32">
            <a:extLst>
              <a:ext uri="{FF2B5EF4-FFF2-40B4-BE49-F238E27FC236}">
                <a16:creationId xmlns:a16="http://schemas.microsoft.com/office/drawing/2014/main" id="{27B149FC-9871-89D7-01B4-1D33F18D6EAB}"/>
              </a:ext>
            </a:extLst>
          </p:cNvPr>
          <p:cNvCxnSpPr/>
          <p:nvPr/>
        </p:nvCxnSpPr>
        <p:spPr>
          <a:xfrm rot="10800000" flipH="1">
            <a:off x="2473829" y="1773281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936;p32">
            <a:extLst>
              <a:ext uri="{FF2B5EF4-FFF2-40B4-BE49-F238E27FC236}">
                <a16:creationId xmlns:a16="http://schemas.microsoft.com/office/drawing/2014/main" id="{2DCEE7EF-7F48-DE86-241B-935827BAE4B9}"/>
              </a:ext>
            </a:extLst>
          </p:cNvPr>
          <p:cNvCxnSpPr/>
          <p:nvPr/>
        </p:nvCxnSpPr>
        <p:spPr>
          <a:xfrm rot="10800000" flipH="1">
            <a:off x="3394999" y="1773281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937;p32">
            <a:extLst>
              <a:ext uri="{FF2B5EF4-FFF2-40B4-BE49-F238E27FC236}">
                <a16:creationId xmlns:a16="http://schemas.microsoft.com/office/drawing/2014/main" id="{07476492-F349-59A6-AA7A-1C684C0F5493}"/>
              </a:ext>
            </a:extLst>
          </p:cNvPr>
          <p:cNvCxnSpPr/>
          <p:nvPr/>
        </p:nvCxnSpPr>
        <p:spPr>
          <a:xfrm rot="10800000" flipH="1">
            <a:off x="4316184" y="1797473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939;p32">
            <a:extLst>
              <a:ext uri="{FF2B5EF4-FFF2-40B4-BE49-F238E27FC236}">
                <a16:creationId xmlns:a16="http://schemas.microsoft.com/office/drawing/2014/main" id="{841CCB12-07C7-39A6-AE80-2C2585ED94A1}"/>
              </a:ext>
            </a:extLst>
          </p:cNvPr>
          <p:cNvCxnSpPr/>
          <p:nvPr/>
        </p:nvCxnSpPr>
        <p:spPr>
          <a:xfrm>
            <a:off x="1548547" y="1792488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940;p32">
            <a:extLst>
              <a:ext uri="{FF2B5EF4-FFF2-40B4-BE49-F238E27FC236}">
                <a16:creationId xmlns:a16="http://schemas.microsoft.com/office/drawing/2014/main" id="{8008B145-A2F5-42B3-D9D7-39EC71F67DB6}"/>
              </a:ext>
            </a:extLst>
          </p:cNvPr>
          <p:cNvCxnSpPr/>
          <p:nvPr/>
        </p:nvCxnSpPr>
        <p:spPr>
          <a:xfrm>
            <a:off x="1539740" y="2695096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941;p32">
            <a:extLst>
              <a:ext uri="{FF2B5EF4-FFF2-40B4-BE49-F238E27FC236}">
                <a16:creationId xmlns:a16="http://schemas.microsoft.com/office/drawing/2014/main" id="{0493D759-CB37-A18B-012C-540898CC6BE8}"/>
              </a:ext>
            </a:extLst>
          </p:cNvPr>
          <p:cNvCxnSpPr/>
          <p:nvPr/>
        </p:nvCxnSpPr>
        <p:spPr>
          <a:xfrm>
            <a:off x="1539740" y="3616636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942;p32">
            <a:extLst>
              <a:ext uri="{FF2B5EF4-FFF2-40B4-BE49-F238E27FC236}">
                <a16:creationId xmlns:a16="http://schemas.microsoft.com/office/drawing/2014/main" id="{F72BF65D-1D07-259E-0EFC-4EF5AF95FC51}"/>
              </a:ext>
            </a:extLst>
          </p:cNvPr>
          <p:cNvCxnSpPr/>
          <p:nvPr/>
        </p:nvCxnSpPr>
        <p:spPr>
          <a:xfrm>
            <a:off x="1539740" y="4538160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943;p32">
            <a:extLst>
              <a:ext uri="{FF2B5EF4-FFF2-40B4-BE49-F238E27FC236}">
                <a16:creationId xmlns:a16="http://schemas.microsoft.com/office/drawing/2014/main" id="{23D3D6AF-7B68-5095-1172-92562D2B89B7}"/>
              </a:ext>
            </a:extLst>
          </p:cNvPr>
          <p:cNvCxnSpPr/>
          <p:nvPr/>
        </p:nvCxnSpPr>
        <p:spPr>
          <a:xfrm>
            <a:off x="1539740" y="5459671"/>
            <a:ext cx="3687027" cy="970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944;p32">
            <a:extLst>
              <a:ext uri="{FF2B5EF4-FFF2-40B4-BE49-F238E27FC236}">
                <a16:creationId xmlns:a16="http://schemas.microsoft.com/office/drawing/2014/main" id="{C373E5B7-7EAE-A3BD-74FD-0FD4F04B76D8}"/>
              </a:ext>
            </a:extLst>
          </p:cNvPr>
          <p:cNvCxnSpPr/>
          <p:nvPr/>
        </p:nvCxnSpPr>
        <p:spPr>
          <a:xfrm>
            <a:off x="1567519" y="1802316"/>
            <a:ext cx="3661701" cy="367563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945;p32">
            <a:extLst>
              <a:ext uri="{FF2B5EF4-FFF2-40B4-BE49-F238E27FC236}">
                <a16:creationId xmlns:a16="http://schemas.microsoft.com/office/drawing/2014/main" id="{080771AE-BD2D-964C-FBB6-6099F9090FAB}"/>
              </a:ext>
            </a:extLst>
          </p:cNvPr>
          <p:cNvCxnSpPr/>
          <p:nvPr/>
        </p:nvCxnSpPr>
        <p:spPr>
          <a:xfrm>
            <a:off x="2483211" y="1802316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946;p32">
            <a:extLst>
              <a:ext uri="{FF2B5EF4-FFF2-40B4-BE49-F238E27FC236}">
                <a16:creationId xmlns:a16="http://schemas.microsoft.com/office/drawing/2014/main" id="{50D19044-5BBC-C6B5-6CD4-5955FA4700F4}"/>
              </a:ext>
            </a:extLst>
          </p:cNvPr>
          <p:cNvCxnSpPr/>
          <p:nvPr/>
        </p:nvCxnSpPr>
        <p:spPr>
          <a:xfrm>
            <a:off x="3399389" y="1796276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947;p32">
            <a:extLst>
              <a:ext uri="{FF2B5EF4-FFF2-40B4-BE49-F238E27FC236}">
                <a16:creationId xmlns:a16="http://schemas.microsoft.com/office/drawing/2014/main" id="{61CF2A58-8AC3-BA9B-7E10-844769A266B5}"/>
              </a:ext>
            </a:extLst>
          </p:cNvPr>
          <p:cNvCxnSpPr/>
          <p:nvPr/>
        </p:nvCxnSpPr>
        <p:spPr>
          <a:xfrm>
            <a:off x="4318070" y="1802405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48;p32">
            <a:extLst>
              <a:ext uri="{FF2B5EF4-FFF2-40B4-BE49-F238E27FC236}">
                <a16:creationId xmlns:a16="http://schemas.microsoft.com/office/drawing/2014/main" id="{319F49E0-F66B-DAAC-58BA-F0C4DA9A81E3}"/>
              </a:ext>
            </a:extLst>
          </p:cNvPr>
          <p:cNvCxnSpPr/>
          <p:nvPr/>
        </p:nvCxnSpPr>
        <p:spPr>
          <a:xfrm>
            <a:off x="1562278" y="2706441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949;p32">
            <a:extLst>
              <a:ext uri="{FF2B5EF4-FFF2-40B4-BE49-F238E27FC236}">
                <a16:creationId xmlns:a16="http://schemas.microsoft.com/office/drawing/2014/main" id="{8D4D6769-0939-86E3-424E-3BD9DF57652E}"/>
              </a:ext>
            </a:extLst>
          </p:cNvPr>
          <p:cNvCxnSpPr/>
          <p:nvPr/>
        </p:nvCxnSpPr>
        <p:spPr>
          <a:xfrm>
            <a:off x="1561982" y="3616665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950;p32">
            <a:extLst>
              <a:ext uri="{FF2B5EF4-FFF2-40B4-BE49-F238E27FC236}">
                <a16:creationId xmlns:a16="http://schemas.microsoft.com/office/drawing/2014/main" id="{0435E3A5-E25C-B86A-B8C2-676686AC1396}"/>
              </a:ext>
            </a:extLst>
          </p:cNvPr>
          <p:cNvCxnSpPr/>
          <p:nvPr/>
        </p:nvCxnSpPr>
        <p:spPr>
          <a:xfrm>
            <a:off x="1539743" y="4538146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951;p32">
            <a:extLst>
              <a:ext uri="{FF2B5EF4-FFF2-40B4-BE49-F238E27FC236}">
                <a16:creationId xmlns:a16="http://schemas.microsoft.com/office/drawing/2014/main" id="{47C6977B-9C94-D0E5-A3FD-2FE5383EB994}"/>
              </a:ext>
            </a:extLst>
          </p:cNvPr>
          <p:cNvCxnSpPr/>
          <p:nvPr/>
        </p:nvCxnSpPr>
        <p:spPr>
          <a:xfrm flipH="1">
            <a:off x="1550277" y="1817265"/>
            <a:ext cx="3661701" cy="367563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952;p32">
            <a:extLst>
              <a:ext uri="{FF2B5EF4-FFF2-40B4-BE49-F238E27FC236}">
                <a16:creationId xmlns:a16="http://schemas.microsoft.com/office/drawing/2014/main" id="{2D23FA43-C8A5-0AA1-B3E9-48D1EAAD8B1C}"/>
              </a:ext>
            </a:extLst>
          </p:cNvPr>
          <p:cNvCxnSpPr/>
          <p:nvPr/>
        </p:nvCxnSpPr>
        <p:spPr>
          <a:xfrm flipH="1">
            <a:off x="1556026" y="1817265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953;p32">
            <a:extLst>
              <a:ext uri="{FF2B5EF4-FFF2-40B4-BE49-F238E27FC236}">
                <a16:creationId xmlns:a16="http://schemas.microsoft.com/office/drawing/2014/main" id="{16A3AF9E-1948-ADD1-E30D-DC2B865A1764}"/>
              </a:ext>
            </a:extLst>
          </p:cNvPr>
          <p:cNvCxnSpPr/>
          <p:nvPr/>
        </p:nvCxnSpPr>
        <p:spPr>
          <a:xfrm flipH="1">
            <a:off x="1556223" y="1811223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954;p32">
            <a:extLst>
              <a:ext uri="{FF2B5EF4-FFF2-40B4-BE49-F238E27FC236}">
                <a16:creationId xmlns:a16="http://schemas.microsoft.com/office/drawing/2014/main" id="{86C39F80-7883-4A42-1007-6CBF50AFC5AF}"/>
              </a:ext>
            </a:extLst>
          </p:cNvPr>
          <p:cNvCxnSpPr/>
          <p:nvPr/>
        </p:nvCxnSpPr>
        <p:spPr>
          <a:xfrm flipH="1">
            <a:off x="1544209" y="1817353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955;p32">
            <a:extLst>
              <a:ext uri="{FF2B5EF4-FFF2-40B4-BE49-F238E27FC236}">
                <a16:creationId xmlns:a16="http://schemas.microsoft.com/office/drawing/2014/main" id="{8E151A69-2466-C14D-97D1-2DE2A29A377F}"/>
              </a:ext>
            </a:extLst>
          </p:cNvPr>
          <p:cNvCxnSpPr/>
          <p:nvPr/>
        </p:nvCxnSpPr>
        <p:spPr>
          <a:xfrm flipH="1">
            <a:off x="2476961" y="2721388"/>
            <a:ext cx="2740261" cy="275165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956;p32">
            <a:extLst>
              <a:ext uri="{FF2B5EF4-FFF2-40B4-BE49-F238E27FC236}">
                <a16:creationId xmlns:a16="http://schemas.microsoft.com/office/drawing/2014/main" id="{BBF66CFC-061F-E2F0-78E1-C3A13DA98899}"/>
              </a:ext>
            </a:extLst>
          </p:cNvPr>
          <p:cNvCxnSpPr/>
          <p:nvPr/>
        </p:nvCxnSpPr>
        <p:spPr>
          <a:xfrm flipH="1">
            <a:off x="3393630" y="3631613"/>
            <a:ext cx="1823886" cy="1840348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957;p32">
            <a:extLst>
              <a:ext uri="{FF2B5EF4-FFF2-40B4-BE49-F238E27FC236}">
                <a16:creationId xmlns:a16="http://schemas.microsoft.com/office/drawing/2014/main" id="{A419FCD1-3504-C768-9766-C120C87D4338}"/>
              </a:ext>
            </a:extLst>
          </p:cNvPr>
          <p:cNvCxnSpPr/>
          <p:nvPr/>
        </p:nvCxnSpPr>
        <p:spPr>
          <a:xfrm flipH="1">
            <a:off x="4322537" y="4553093"/>
            <a:ext cx="917219" cy="905822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958;p32">
            <a:extLst>
              <a:ext uri="{FF2B5EF4-FFF2-40B4-BE49-F238E27FC236}">
                <a16:creationId xmlns:a16="http://schemas.microsoft.com/office/drawing/2014/main" id="{4F4FF129-127B-9A8A-4BB6-C7BEACA7040E}"/>
              </a:ext>
            </a:extLst>
          </p:cNvPr>
          <p:cNvSpPr/>
          <p:nvPr/>
        </p:nvSpPr>
        <p:spPr>
          <a:xfrm>
            <a:off x="1703406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59;p32">
            <a:extLst>
              <a:ext uri="{FF2B5EF4-FFF2-40B4-BE49-F238E27FC236}">
                <a16:creationId xmlns:a16="http://schemas.microsoft.com/office/drawing/2014/main" id="{0D4EF87C-CBED-75D6-9985-EC583C160512}"/>
              </a:ext>
            </a:extLst>
          </p:cNvPr>
          <p:cNvSpPr/>
          <p:nvPr/>
        </p:nvSpPr>
        <p:spPr>
          <a:xfrm>
            <a:off x="2624591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960;p32">
            <a:extLst>
              <a:ext uri="{FF2B5EF4-FFF2-40B4-BE49-F238E27FC236}">
                <a16:creationId xmlns:a16="http://schemas.microsoft.com/office/drawing/2014/main" id="{AC87C65F-4256-6042-2ADD-1C4E654B85F7}"/>
              </a:ext>
            </a:extLst>
          </p:cNvPr>
          <p:cNvSpPr/>
          <p:nvPr/>
        </p:nvSpPr>
        <p:spPr>
          <a:xfrm>
            <a:off x="3545775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961;p32">
            <a:extLst>
              <a:ext uri="{FF2B5EF4-FFF2-40B4-BE49-F238E27FC236}">
                <a16:creationId xmlns:a16="http://schemas.microsoft.com/office/drawing/2014/main" id="{C1463AFF-A40D-0392-C46C-7C046BCAC665}"/>
              </a:ext>
            </a:extLst>
          </p:cNvPr>
          <p:cNvSpPr/>
          <p:nvPr/>
        </p:nvSpPr>
        <p:spPr>
          <a:xfrm>
            <a:off x="4466959" y="1931298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62;p32">
            <a:extLst>
              <a:ext uri="{FF2B5EF4-FFF2-40B4-BE49-F238E27FC236}">
                <a16:creationId xmlns:a16="http://schemas.microsoft.com/office/drawing/2014/main" id="{9A56B807-E96B-11B9-BDC4-2340F2A6454F}"/>
              </a:ext>
            </a:extLst>
          </p:cNvPr>
          <p:cNvSpPr/>
          <p:nvPr/>
        </p:nvSpPr>
        <p:spPr>
          <a:xfrm>
            <a:off x="1703406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63;p32">
            <a:extLst>
              <a:ext uri="{FF2B5EF4-FFF2-40B4-BE49-F238E27FC236}">
                <a16:creationId xmlns:a16="http://schemas.microsoft.com/office/drawing/2014/main" id="{E4580476-F1B0-0C33-8F86-6FB337529C9F}"/>
              </a:ext>
            </a:extLst>
          </p:cNvPr>
          <p:cNvSpPr/>
          <p:nvPr/>
        </p:nvSpPr>
        <p:spPr>
          <a:xfrm>
            <a:off x="2624591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4;p32">
            <a:extLst>
              <a:ext uri="{FF2B5EF4-FFF2-40B4-BE49-F238E27FC236}">
                <a16:creationId xmlns:a16="http://schemas.microsoft.com/office/drawing/2014/main" id="{2905F825-DDB8-597E-1095-E8EB69600F08}"/>
              </a:ext>
            </a:extLst>
          </p:cNvPr>
          <p:cNvSpPr/>
          <p:nvPr/>
        </p:nvSpPr>
        <p:spPr>
          <a:xfrm>
            <a:off x="3545775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5;p32">
            <a:extLst>
              <a:ext uri="{FF2B5EF4-FFF2-40B4-BE49-F238E27FC236}">
                <a16:creationId xmlns:a16="http://schemas.microsoft.com/office/drawing/2014/main" id="{BDB3A2BC-A4A1-F931-A5B0-417BEB45756A}"/>
              </a:ext>
            </a:extLst>
          </p:cNvPr>
          <p:cNvSpPr/>
          <p:nvPr/>
        </p:nvSpPr>
        <p:spPr>
          <a:xfrm>
            <a:off x="4466959" y="4695872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66;p32">
            <a:extLst>
              <a:ext uri="{FF2B5EF4-FFF2-40B4-BE49-F238E27FC236}">
                <a16:creationId xmlns:a16="http://schemas.microsoft.com/office/drawing/2014/main" id="{738A958B-C181-1608-923F-3193FF60B2D0}"/>
              </a:ext>
            </a:extLst>
          </p:cNvPr>
          <p:cNvSpPr/>
          <p:nvPr/>
        </p:nvSpPr>
        <p:spPr>
          <a:xfrm>
            <a:off x="1703406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67;p32">
            <a:extLst>
              <a:ext uri="{FF2B5EF4-FFF2-40B4-BE49-F238E27FC236}">
                <a16:creationId xmlns:a16="http://schemas.microsoft.com/office/drawing/2014/main" id="{BEC26FF7-C594-6D75-911F-89642E50E5AD}"/>
              </a:ext>
            </a:extLst>
          </p:cNvPr>
          <p:cNvSpPr/>
          <p:nvPr/>
        </p:nvSpPr>
        <p:spPr>
          <a:xfrm>
            <a:off x="2624591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68;p32">
            <a:extLst>
              <a:ext uri="{FF2B5EF4-FFF2-40B4-BE49-F238E27FC236}">
                <a16:creationId xmlns:a16="http://schemas.microsoft.com/office/drawing/2014/main" id="{657236FD-58A7-5239-E97C-C88F071C09E6}"/>
              </a:ext>
            </a:extLst>
          </p:cNvPr>
          <p:cNvSpPr/>
          <p:nvPr/>
        </p:nvSpPr>
        <p:spPr>
          <a:xfrm>
            <a:off x="3545775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9;p32">
            <a:extLst>
              <a:ext uri="{FF2B5EF4-FFF2-40B4-BE49-F238E27FC236}">
                <a16:creationId xmlns:a16="http://schemas.microsoft.com/office/drawing/2014/main" id="{5058CF9F-533B-5A88-E69F-DE70169BA597}"/>
              </a:ext>
            </a:extLst>
          </p:cNvPr>
          <p:cNvSpPr/>
          <p:nvPr/>
        </p:nvSpPr>
        <p:spPr>
          <a:xfrm>
            <a:off x="4466959" y="3774347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70;p32">
            <a:extLst>
              <a:ext uri="{FF2B5EF4-FFF2-40B4-BE49-F238E27FC236}">
                <a16:creationId xmlns:a16="http://schemas.microsoft.com/office/drawing/2014/main" id="{04A13438-8567-ADAD-C31C-6163BD97FEA5}"/>
              </a:ext>
            </a:extLst>
          </p:cNvPr>
          <p:cNvSpPr/>
          <p:nvPr/>
        </p:nvSpPr>
        <p:spPr>
          <a:xfrm>
            <a:off x="1703406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971;p32">
            <a:extLst>
              <a:ext uri="{FF2B5EF4-FFF2-40B4-BE49-F238E27FC236}">
                <a16:creationId xmlns:a16="http://schemas.microsoft.com/office/drawing/2014/main" id="{D264424C-1327-040A-83E2-97C336923A5B}"/>
              </a:ext>
            </a:extLst>
          </p:cNvPr>
          <p:cNvSpPr/>
          <p:nvPr/>
        </p:nvSpPr>
        <p:spPr>
          <a:xfrm>
            <a:off x="2624591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72;p32">
            <a:extLst>
              <a:ext uri="{FF2B5EF4-FFF2-40B4-BE49-F238E27FC236}">
                <a16:creationId xmlns:a16="http://schemas.microsoft.com/office/drawing/2014/main" id="{CDEE2C67-ECBE-6F92-AB85-B48F8D36056C}"/>
              </a:ext>
            </a:extLst>
          </p:cNvPr>
          <p:cNvSpPr/>
          <p:nvPr/>
        </p:nvSpPr>
        <p:spPr>
          <a:xfrm>
            <a:off x="3545775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973;p32">
            <a:extLst>
              <a:ext uri="{FF2B5EF4-FFF2-40B4-BE49-F238E27FC236}">
                <a16:creationId xmlns:a16="http://schemas.microsoft.com/office/drawing/2014/main" id="{EE364C5D-BBA6-F6A8-B11B-B7B68151D16B}"/>
              </a:ext>
            </a:extLst>
          </p:cNvPr>
          <p:cNvSpPr/>
          <p:nvPr/>
        </p:nvSpPr>
        <p:spPr>
          <a:xfrm>
            <a:off x="1470372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4;p32">
            <a:extLst>
              <a:ext uri="{FF2B5EF4-FFF2-40B4-BE49-F238E27FC236}">
                <a16:creationId xmlns:a16="http://schemas.microsoft.com/office/drawing/2014/main" id="{46FD8B84-5644-38FD-31E5-AE1E251B34D3}"/>
              </a:ext>
            </a:extLst>
          </p:cNvPr>
          <p:cNvSpPr/>
          <p:nvPr/>
        </p:nvSpPr>
        <p:spPr>
          <a:xfrm>
            <a:off x="2388556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5;p32">
            <a:extLst>
              <a:ext uri="{FF2B5EF4-FFF2-40B4-BE49-F238E27FC236}">
                <a16:creationId xmlns:a16="http://schemas.microsoft.com/office/drawing/2014/main" id="{6E39609A-2E9E-72A3-0381-F825E03FF484}"/>
              </a:ext>
            </a:extLst>
          </p:cNvPr>
          <p:cNvSpPr/>
          <p:nvPr/>
        </p:nvSpPr>
        <p:spPr>
          <a:xfrm>
            <a:off x="3306740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6;p32">
            <a:extLst>
              <a:ext uri="{FF2B5EF4-FFF2-40B4-BE49-F238E27FC236}">
                <a16:creationId xmlns:a16="http://schemas.microsoft.com/office/drawing/2014/main" id="{C21A977B-2480-7400-3085-C5F992896BE4}"/>
              </a:ext>
            </a:extLst>
          </p:cNvPr>
          <p:cNvSpPr/>
          <p:nvPr/>
        </p:nvSpPr>
        <p:spPr>
          <a:xfrm>
            <a:off x="4224924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8;p32">
            <a:extLst>
              <a:ext uri="{FF2B5EF4-FFF2-40B4-BE49-F238E27FC236}">
                <a16:creationId xmlns:a16="http://schemas.microsoft.com/office/drawing/2014/main" id="{1BD7EE79-273D-7DDF-A6BF-F6BD0C3BF1A9}"/>
              </a:ext>
            </a:extLst>
          </p:cNvPr>
          <p:cNvSpPr/>
          <p:nvPr/>
        </p:nvSpPr>
        <p:spPr>
          <a:xfrm>
            <a:off x="1470357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9;p32">
            <a:extLst>
              <a:ext uri="{FF2B5EF4-FFF2-40B4-BE49-F238E27FC236}">
                <a16:creationId xmlns:a16="http://schemas.microsoft.com/office/drawing/2014/main" id="{6A285131-809A-373C-AF9A-07E1CA8E0DBF}"/>
              </a:ext>
            </a:extLst>
          </p:cNvPr>
          <p:cNvSpPr/>
          <p:nvPr/>
        </p:nvSpPr>
        <p:spPr>
          <a:xfrm>
            <a:off x="2388541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980;p32">
            <a:extLst>
              <a:ext uri="{FF2B5EF4-FFF2-40B4-BE49-F238E27FC236}">
                <a16:creationId xmlns:a16="http://schemas.microsoft.com/office/drawing/2014/main" id="{82D24CE4-6C98-FB48-5491-36744813F2F2}"/>
              </a:ext>
            </a:extLst>
          </p:cNvPr>
          <p:cNvSpPr/>
          <p:nvPr/>
        </p:nvSpPr>
        <p:spPr>
          <a:xfrm>
            <a:off x="3306725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981;p32">
            <a:extLst>
              <a:ext uri="{FF2B5EF4-FFF2-40B4-BE49-F238E27FC236}">
                <a16:creationId xmlns:a16="http://schemas.microsoft.com/office/drawing/2014/main" id="{7697D8D9-FD4F-386E-0879-6152A02F4100}"/>
              </a:ext>
            </a:extLst>
          </p:cNvPr>
          <p:cNvSpPr/>
          <p:nvPr/>
        </p:nvSpPr>
        <p:spPr>
          <a:xfrm>
            <a:off x="4224910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983;p32">
            <a:extLst>
              <a:ext uri="{FF2B5EF4-FFF2-40B4-BE49-F238E27FC236}">
                <a16:creationId xmlns:a16="http://schemas.microsoft.com/office/drawing/2014/main" id="{E1DFF572-83AA-32FC-E6D2-14D51446E9B3}"/>
              </a:ext>
            </a:extLst>
          </p:cNvPr>
          <p:cNvSpPr/>
          <p:nvPr/>
        </p:nvSpPr>
        <p:spPr>
          <a:xfrm>
            <a:off x="1475218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84;p32">
            <a:extLst>
              <a:ext uri="{FF2B5EF4-FFF2-40B4-BE49-F238E27FC236}">
                <a16:creationId xmlns:a16="http://schemas.microsoft.com/office/drawing/2014/main" id="{C73A2137-FD45-E58A-B30B-A2FE48D5BE4C}"/>
              </a:ext>
            </a:extLst>
          </p:cNvPr>
          <p:cNvSpPr/>
          <p:nvPr/>
        </p:nvSpPr>
        <p:spPr>
          <a:xfrm>
            <a:off x="2393401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985;p32">
            <a:extLst>
              <a:ext uri="{FF2B5EF4-FFF2-40B4-BE49-F238E27FC236}">
                <a16:creationId xmlns:a16="http://schemas.microsoft.com/office/drawing/2014/main" id="{148DC58F-47C4-1DCE-7C83-0B491756B132}"/>
              </a:ext>
            </a:extLst>
          </p:cNvPr>
          <p:cNvSpPr/>
          <p:nvPr/>
        </p:nvSpPr>
        <p:spPr>
          <a:xfrm>
            <a:off x="3311585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986;p32">
            <a:extLst>
              <a:ext uri="{FF2B5EF4-FFF2-40B4-BE49-F238E27FC236}">
                <a16:creationId xmlns:a16="http://schemas.microsoft.com/office/drawing/2014/main" id="{AC1E5431-65AF-7006-EEAB-D9B64DFB3023}"/>
              </a:ext>
            </a:extLst>
          </p:cNvPr>
          <p:cNvSpPr/>
          <p:nvPr/>
        </p:nvSpPr>
        <p:spPr>
          <a:xfrm>
            <a:off x="4229770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988;p32">
            <a:extLst>
              <a:ext uri="{FF2B5EF4-FFF2-40B4-BE49-F238E27FC236}">
                <a16:creationId xmlns:a16="http://schemas.microsoft.com/office/drawing/2014/main" id="{ADC2BD51-A8CD-B394-A33C-F55E88F926F6}"/>
              </a:ext>
            </a:extLst>
          </p:cNvPr>
          <p:cNvSpPr/>
          <p:nvPr/>
        </p:nvSpPr>
        <p:spPr>
          <a:xfrm>
            <a:off x="1475218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989;p32">
            <a:extLst>
              <a:ext uri="{FF2B5EF4-FFF2-40B4-BE49-F238E27FC236}">
                <a16:creationId xmlns:a16="http://schemas.microsoft.com/office/drawing/2014/main" id="{522D8713-CF4C-BEB6-9735-714E1A4E97E3}"/>
              </a:ext>
            </a:extLst>
          </p:cNvPr>
          <p:cNvSpPr/>
          <p:nvPr/>
        </p:nvSpPr>
        <p:spPr>
          <a:xfrm>
            <a:off x="2393401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90;p32">
            <a:extLst>
              <a:ext uri="{FF2B5EF4-FFF2-40B4-BE49-F238E27FC236}">
                <a16:creationId xmlns:a16="http://schemas.microsoft.com/office/drawing/2014/main" id="{96CB1E8B-169A-592A-2550-375BA05ED6F2}"/>
              </a:ext>
            </a:extLst>
          </p:cNvPr>
          <p:cNvSpPr/>
          <p:nvPr/>
        </p:nvSpPr>
        <p:spPr>
          <a:xfrm>
            <a:off x="3311585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91;p32">
            <a:extLst>
              <a:ext uri="{FF2B5EF4-FFF2-40B4-BE49-F238E27FC236}">
                <a16:creationId xmlns:a16="http://schemas.microsoft.com/office/drawing/2014/main" id="{0183877D-A9A2-D5AC-5F9F-270831740FD9}"/>
              </a:ext>
            </a:extLst>
          </p:cNvPr>
          <p:cNvSpPr/>
          <p:nvPr/>
        </p:nvSpPr>
        <p:spPr>
          <a:xfrm>
            <a:off x="4229770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993;p32">
            <a:extLst>
              <a:ext uri="{FF2B5EF4-FFF2-40B4-BE49-F238E27FC236}">
                <a16:creationId xmlns:a16="http://schemas.microsoft.com/office/drawing/2014/main" id="{0519B415-1CBA-9088-522B-7FFAA078148F}"/>
              </a:ext>
            </a:extLst>
          </p:cNvPr>
          <p:cNvSpPr/>
          <p:nvPr/>
        </p:nvSpPr>
        <p:spPr>
          <a:xfrm>
            <a:off x="1470357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94;p32">
            <a:extLst>
              <a:ext uri="{FF2B5EF4-FFF2-40B4-BE49-F238E27FC236}">
                <a16:creationId xmlns:a16="http://schemas.microsoft.com/office/drawing/2014/main" id="{47EF2960-3B0D-884D-770D-AECE924E7C76}"/>
              </a:ext>
            </a:extLst>
          </p:cNvPr>
          <p:cNvSpPr/>
          <p:nvPr/>
        </p:nvSpPr>
        <p:spPr>
          <a:xfrm>
            <a:off x="2388541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995;p32">
            <a:extLst>
              <a:ext uri="{FF2B5EF4-FFF2-40B4-BE49-F238E27FC236}">
                <a16:creationId xmlns:a16="http://schemas.microsoft.com/office/drawing/2014/main" id="{F20E1E56-4DE8-8A57-BC2A-D5923BEBA521}"/>
              </a:ext>
            </a:extLst>
          </p:cNvPr>
          <p:cNvSpPr/>
          <p:nvPr/>
        </p:nvSpPr>
        <p:spPr>
          <a:xfrm>
            <a:off x="3306725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96;p32">
            <a:extLst>
              <a:ext uri="{FF2B5EF4-FFF2-40B4-BE49-F238E27FC236}">
                <a16:creationId xmlns:a16="http://schemas.microsoft.com/office/drawing/2014/main" id="{DD38F999-F7AF-14C2-D174-6E634D933F22}"/>
              </a:ext>
            </a:extLst>
          </p:cNvPr>
          <p:cNvSpPr/>
          <p:nvPr/>
        </p:nvSpPr>
        <p:spPr>
          <a:xfrm>
            <a:off x="4224910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98;p32">
            <a:extLst>
              <a:ext uri="{FF2B5EF4-FFF2-40B4-BE49-F238E27FC236}">
                <a16:creationId xmlns:a16="http://schemas.microsoft.com/office/drawing/2014/main" id="{5EA5DF71-6AD2-4187-032D-5447495EC387}"/>
              </a:ext>
            </a:extLst>
          </p:cNvPr>
          <p:cNvSpPr/>
          <p:nvPr/>
        </p:nvSpPr>
        <p:spPr>
          <a:xfrm>
            <a:off x="4466959" y="2852823"/>
            <a:ext cx="624705" cy="615841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020;p32">
            <a:extLst>
              <a:ext uri="{FF2B5EF4-FFF2-40B4-BE49-F238E27FC236}">
                <a16:creationId xmlns:a16="http://schemas.microsoft.com/office/drawing/2014/main" id="{83E45C78-35BC-9107-52E3-5E5EEA94083C}"/>
              </a:ext>
            </a:extLst>
          </p:cNvPr>
          <p:cNvSpPr/>
          <p:nvPr/>
        </p:nvSpPr>
        <p:spPr>
          <a:xfrm>
            <a:off x="434527" y="1624803"/>
            <a:ext cx="791433" cy="39884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021;p32">
            <a:extLst>
              <a:ext uri="{FF2B5EF4-FFF2-40B4-BE49-F238E27FC236}">
                <a16:creationId xmlns:a16="http://schemas.microsoft.com/office/drawing/2014/main" id="{558D2F10-4E0F-9E04-2644-3D6B30976FEE}"/>
              </a:ext>
            </a:extLst>
          </p:cNvPr>
          <p:cNvSpPr/>
          <p:nvPr/>
        </p:nvSpPr>
        <p:spPr>
          <a:xfrm>
            <a:off x="300204" y="1624803"/>
            <a:ext cx="353296" cy="398840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D96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2024;p32">
            <a:extLst>
              <a:ext uri="{FF2B5EF4-FFF2-40B4-BE49-F238E27FC236}">
                <a16:creationId xmlns:a16="http://schemas.microsoft.com/office/drawing/2014/main" id="{D13E193B-FFCF-E83F-7B58-C3F13AA5C1A7}"/>
              </a:ext>
            </a:extLst>
          </p:cNvPr>
          <p:cNvCxnSpPr/>
          <p:nvPr/>
        </p:nvCxnSpPr>
        <p:spPr>
          <a:xfrm rot="10800000">
            <a:off x="990048" y="2239295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8" name="Google Shape;2025;p32">
            <a:extLst>
              <a:ext uri="{FF2B5EF4-FFF2-40B4-BE49-F238E27FC236}">
                <a16:creationId xmlns:a16="http://schemas.microsoft.com/office/drawing/2014/main" id="{F61D5806-3111-AB10-6DCB-FDF55E79D13F}"/>
              </a:ext>
            </a:extLst>
          </p:cNvPr>
          <p:cNvCxnSpPr/>
          <p:nvPr/>
        </p:nvCxnSpPr>
        <p:spPr>
          <a:xfrm rot="10800000">
            <a:off x="990048" y="3160818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Google Shape;2026;p32">
            <a:extLst>
              <a:ext uri="{FF2B5EF4-FFF2-40B4-BE49-F238E27FC236}">
                <a16:creationId xmlns:a16="http://schemas.microsoft.com/office/drawing/2014/main" id="{B7F34840-DA5A-D42C-75D1-8C398D275BDF}"/>
              </a:ext>
            </a:extLst>
          </p:cNvPr>
          <p:cNvCxnSpPr/>
          <p:nvPr/>
        </p:nvCxnSpPr>
        <p:spPr>
          <a:xfrm rot="10800000">
            <a:off x="990048" y="4082342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" name="Google Shape;2027;p32">
            <a:extLst>
              <a:ext uri="{FF2B5EF4-FFF2-40B4-BE49-F238E27FC236}">
                <a16:creationId xmlns:a16="http://schemas.microsoft.com/office/drawing/2014/main" id="{EE1EA196-3D2D-85E1-D236-673D5275234C}"/>
              </a:ext>
            </a:extLst>
          </p:cNvPr>
          <p:cNvCxnSpPr/>
          <p:nvPr/>
        </p:nvCxnSpPr>
        <p:spPr>
          <a:xfrm rot="10800000">
            <a:off x="990048" y="5003867"/>
            <a:ext cx="914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" name="Google Shape;2028;p32">
            <a:extLst>
              <a:ext uri="{FF2B5EF4-FFF2-40B4-BE49-F238E27FC236}">
                <a16:creationId xmlns:a16="http://schemas.microsoft.com/office/drawing/2014/main" id="{9B2DD337-666F-4FAB-4D11-B58B636613B9}"/>
              </a:ext>
            </a:extLst>
          </p:cNvPr>
          <p:cNvSpPr txBox="1"/>
          <p:nvPr/>
        </p:nvSpPr>
        <p:spPr>
          <a:xfrm>
            <a:off x="1394963" y="1624774"/>
            <a:ext cx="3986294" cy="39884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Engine</a:t>
            </a:r>
            <a:br>
              <a:rPr lang="en" sz="3600" b="1" dirty="0"/>
            </a:br>
            <a:r>
              <a:rPr lang="en" sz="3600" b="1" dirty="0"/>
              <a:t>Dataflow Fabric</a:t>
            </a: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2" name="Google Shape;2029;p32">
            <a:extLst>
              <a:ext uri="{FF2B5EF4-FFF2-40B4-BE49-F238E27FC236}">
                <a16:creationId xmlns:a16="http://schemas.microsoft.com/office/drawing/2014/main" id="{ACA73B7B-C494-A56B-5AF6-34EA50ABBC4C}"/>
              </a:ext>
            </a:extLst>
          </p:cNvPr>
          <p:cNvSpPr txBox="1"/>
          <p:nvPr/>
        </p:nvSpPr>
        <p:spPr>
          <a:xfrm rot="16200000">
            <a:off x="-1329838" y="3380481"/>
            <a:ext cx="3979540" cy="47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Engine L1d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73" name="Google Shape;1938;p32">
            <a:extLst>
              <a:ext uri="{FF2B5EF4-FFF2-40B4-BE49-F238E27FC236}">
                <a16:creationId xmlns:a16="http://schemas.microsoft.com/office/drawing/2014/main" id="{7AFA688D-DE88-B468-C6F9-8584F792E460}"/>
              </a:ext>
            </a:extLst>
          </p:cNvPr>
          <p:cNvCxnSpPr/>
          <p:nvPr/>
        </p:nvCxnSpPr>
        <p:spPr>
          <a:xfrm rot="10800000" flipH="1">
            <a:off x="5221241" y="1780677"/>
            <a:ext cx="5488" cy="3690826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1977;p32">
            <a:extLst>
              <a:ext uri="{FF2B5EF4-FFF2-40B4-BE49-F238E27FC236}">
                <a16:creationId xmlns:a16="http://schemas.microsoft.com/office/drawing/2014/main" id="{23337995-76FE-8FE9-AB5B-C12F82C537CA}"/>
              </a:ext>
            </a:extLst>
          </p:cNvPr>
          <p:cNvSpPr/>
          <p:nvPr/>
        </p:nvSpPr>
        <p:spPr>
          <a:xfrm>
            <a:off x="5143109" y="17129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982;p32">
            <a:extLst>
              <a:ext uri="{FF2B5EF4-FFF2-40B4-BE49-F238E27FC236}">
                <a16:creationId xmlns:a16="http://schemas.microsoft.com/office/drawing/2014/main" id="{CC94B438-29DB-FBC8-7F2B-719F2BAB2ACE}"/>
              </a:ext>
            </a:extLst>
          </p:cNvPr>
          <p:cNvSpPr/>
          <p:nvPr/>
        </p:nvSpPr>
        <p:spPr>
          <a:xfrm>
            <a:off x="5143093" y="261926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987;p32">
            <a:extLst>
              <a:ext uri="{FF2B5EF4-FFF2-40B4-BE49-F238E27FC236}">
                <a16:creationId xmlns:a16="http://schemas.microsoft.com/office/drawing/2014/main" id="{2CD0934B-A1DF-AC5F-34E7-5B8ECAC01A0E}"/>
              </a:ext>
            </a:extLst>
          </p:cNvPr>
          <p:cNvSpPr/>
          <p:nvPr/>
        </p:nvSpPr>
        <p:spPr>
          <a:xfrm>
            <a:off x="5147954" y="3540771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992;p32">
            <a:extLst>
              <a:ext uri="{FF2B5EF4-FFF2-40B4-BE49-F238E27FC236}">
                <a16:creationId xmlns:a16="http://schemas.microsoft.com/office/drawing/2014/main" id="{0AE9C3EA-FE88-9386-8DB2-50A8C33DC526}"/>
              </a:ext>
            </a:extLst>
          </p:cNvPr>
          <p:cNvSpPr/>
          <p:nvPr/>
        </p:nvSpPr>
        <p:spPr>
          <a:xfrm>
            <a:off x="5147954" y="4462296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997;p32">
            <a:extLst>
              <a:ext uri="{FF2B5EF4-FFF2-40B4-BE49-F238E27FC236}">
                <a16:creationId xmlns:a16="http://schemas.microsoft.com/office/drawing/2014/main" id="{819A7ABA-BBA1-EF3B-E5D1-F8DB2DAA5FAC}"/>
              </a:ext>
            </a:extLst>
          </p:cNvPr>
          <p:cNvSpPr/>
          <p:nvPr/>
        </p:nvSpPr>
        <p:spPr>
          <a:xfrm>
            <a:off x="5143093" y="5383805"/>
            <a:ext cx="161242" cy="162085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1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Evaluation:</a:t>
            </a:r>
            <a:br>
              <a:rPr lang="en-US" sz="6600" dirty="0"/>
            </a:br>
            <a:r>
              <a:rPr lang="en-US" sz="6600" dirty="0"/>
              <a:t>Case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81912-A357-37CF-57EF-798C39ED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0609-6C6D-3FAE-9F3C-3CDE6BB6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449C-4690-AD22-DB02-F5DF09E4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2256023"/>
          </a:xfrm>
        </p:spPr>
        <p:txBody>
          <a:bodyPr/>
          <a:lstStyle/>
          <a:p>
            <a:r>
              <a:rPr lang="en-US" dirty="0"/>
              <a:t>Cycle-level simulation of 16-tile CMP</a:t>
            </a:r>
          </a:p>
          <a:p>
            <a:r>
              <a:rPr lang="en-US" dirty="0"/>
              <a:t>Tile contains: </a:t>
            </a:r>
            <a:r>
              <a:rPr lang="en-US" dirty="0" err="1"/>
              <a:t>OoO</a:t>
            </a:r>
            <a:r>
              <a:rPr lang="en-US" dirty="0"/>
              <a:t> main core and </a:t>
            </a:r>
            <a:r>
              <a:rPr lang="en-US" sz="2800" dirty="0" err="1"/>
              <a:t>täkō</a:t>
            </a:r>
            <a:r>
              <a:rPr lang="en-US" sz="2800" dirty="0"/>
              <a:t> engine</a:t>
            </a:r>
          </a:p>
          <a:p>
            <a:r>
              <a:rPr lang="en-US" sz="2800" dirty="0" err="1"/>
              <a:t>täkō</a:t>
            </a:r>
            <a:r>
              <a:rPr lang="en-US" sz="2800" dirty="0"/>
              <a:t> dataflow fabric: </a:t>
            </a:r>
            <a:r>
              <a:rPr lang="en-US" dirty="0"/>
              <a:t>5x5 array, 1-cycle PE latency</a:t>
            </a:r>
          </a:p>
          <a:p>
            <a:r>
              <a:rPr lang="en-US" sz="2800" dirty="0"/>
              <a:t>Ideal fabric: infinite</a:t>
            </a:r>
            <a:r>
              <a:rPr lang="en-US" dirty="0"/>
              <a:t> PEs, 0-cycle PE latency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7151-71AA-77E0-09F9-31012DF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29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E649BA-6326-14A7-54CE-984782C3C99D}"/>
              </a:ext>
            </a:extLst>
          </p:cNvPr>
          <p:cNvGrpSpPr/>
          <p:nvPr/>
        </p:nvGrpSpPr>
        <p:grpSpPr>
          <a:xfrm>
            <a:off x="3382725" y="3812407"/>
            <a:ext cx="5426549" cy="2500841"/>
            <a:chOff x="2384866" y="3924213"/>
            <a:chExt cx="4948878" cy="2280705"/>
          </a:xfrm>
        </p:grpSpPr>
        <p:sp>
          <p:nvSpPr>
            <p:cNvPr id="192" name="Google Shape;536;p23">
              <a:extLst>
                <a:ext uri="{FF2B5EF4-FFF2-40B4-BE49-F238E27FC236}">
                  <a16:creationId xmlns:a16="http://schemas.microsoft.com/office/drawing/2014/main" id="{870D2FC6-D502-2114-75B3-692BE22ACC27}"/>
                </a:ext>
              </a:extLst>
            </p:cNvPr>
            <p:cNvSpPr/>
            <p:nvPr/>
          </p:nvSpPr>
          <p:spPr>
            <a:xfrm>
              <a:off x="2384866" y="3924213"/>
              <a:ext cx="2272287" cy="2272287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Google Shape;538;p23">
              <a:extLst>
                <a:ext uri="{FF2B5EF4-FFF2-40B4-BE49-F238E27FC236}">
                  <a16:creationId xmlns:a16="http://schemas.microsoft.com/office/drawing/2014/main" id="{5C4CC47B-1F31-3646-A7C9-82EF22B8E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98481" y="4250854"/>
              <a:ext cx="2045655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541;p23">
              <a:extLst>
                <a:ext uri="{FF2B5EF4-FFF2-40B4-BE49-F238E27FC236}">
                  <a16:creationId xmlns:a16="http://schemas.microsoft.com/office/drawing/2014/main" id="{F82EFC50-CC90-861A-4211-B243BDE2702A}"/>
                </a:ext>
              </a:extLst>
            </p:cNvPr>
            <p:cNvCxnSpPr>
              <a:cxnSpLocks/>
            </p:cNvCxnSpPr>
            <p:nvPr/>
          </p:nvCxnSpPr>
          <p:spPr>
            <a:xfrm>
              <a:off x="2498481" y="4790522"/>
              <a:ext cx="2045655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544;p23">
              <a:extLst>
                <a:ext uri="{FF2B5EF4-FFF2-40B4-BE49-F238E27FC236}">
                  <a16:creationId xmlns:a16="http://schemas.microsoft.com/office/drawing/2014/main" id="{CE6184E1-5A1A-8DC5-FD13-4B90F50697D8}"/>
                </a:ext>
              </a:extLst>
            </p:cNvPr>
            <p:cNvCxnSpPr>
              <a:cxnSpLocks/>
            </p:cNvCxnSpPr>
            <p:nvPr/>
          </p:nvCxnSpPr>
          <p:spPr>
            <a:xfrm>
              <a:off x="2498481" y="5330191"/>
              <a:ext cx="2045655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547;p23">
              <a:extLst>
                <a:ext uri="{FF2B5EF4-FFF2-40B4-BE49-F238E27FC236}">
                  <a16:creationId xmlns:a16="http://schemas.microsoft.com/office/drawing/2014/main" id="{683013AE-2935-FA2A-C162-417825A2C12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481" y="5869859"/>
              <a:ext cx="2045655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550;p23">
              <a:extLst>
                <a:ext uri="{FF2B5EF4-FFF2-40B4-BE49-F238E27FC236}">
                  <a16:creationId xmlns:a16="http://schemas.microsoft.com/office/drawing/2014/main" id="{3E90158A-120D-E95B-7D2C-ACCCAA2751A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11788" y="4037790"/>
              <a:ext cx="0" cy="2045096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551;p23">
              <a:extLst>
                <a:ext uri="{FF2B5EF4-FFF2-40B4-BE49-F238E27FC236}">
                  <a16:creationId xmlns:a16="http://schemas.microsoft.com/office/drawing/2014/main" id="{5EA12D92-83BC-8098-BF8F-171CABD7E18A}"/>
                </a:ext>
              </a:extLst>
            </p:cNvPr>
            <p:cNvCxnSpPr>
              <a:cxnSpLocks/>
              <a:endCxn id="205" idx="0"/>
            </p:cNvCxnSpPr>
            <p:nvPr/>
          </p:nvCxnSpPr>
          <p:spPr>
            <a:xfrm rot="10800000">
              <a:off x="3251456" y="4037827"/>
              <a:ext cx="0" cy="2045096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554;p23">
              <a:extLst>
                <a:ext uri="{FF2B5EF4-FFF2-40B4-BE49-F238E27FC236}">
                  <a16:creationId xmlns:a16="http://schemas.microsoft.com/office/drawing/2014/main" id="{E1D5CF92-0ED2-93FF-7121-77460AC302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91124" y="4037790"/>
              <a:ext cx="0" cy="2045096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557;p23">
              <a:extLst>
                <a:ext uri="{FF2B5EF4-FFF2-40B4-BE49-F238E27FC236}">
                  <a16:creationId xmlns:a16="http://schemas.microsoft.com/office/drawing/2014/main" id="{F46473D0-0AFA-2C40-10F9-D4C4B0856F7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30792" y="4037790"/>
              <a:ext cx="0" cy="2045096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560;p23">
              <a:extLst>
                <a:ext uri="{FF2B5EF4-FFF2-40B4-BE49-F238E27FC236}">
                  <a16:creationId xmlns:a16="http://schemas.microsoft.com/office/drawing/2014/main" id="{1CBC6E56-9119-4BEA-B137-75E4F5D25BD9}"/>
                </a:ext>
              </a:extLst>
            </p:cNvPr>
            <p:cNvSpPr/>
            <p:nvPr/>
          </p:nvSpPr>
          <p:spPr>
            <a:xfrm>
              <a:off x="3038158" y="4037808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1;p23">
              <a:extLst>
                <a:ext uri="{FF2B5EF4-FFF2-40B4-BE49-F238E27FC236}">
                  <a16:creationId xmlns:a16="http://schemas.microsoft.com/office/drawing/2014/main" id="{FFD474AB-A09A-FB71-79F7-37C1502CC98E}"/>
                </a:ext>
              </a:extLst>
            </p:cNvPr>
            <p:cNvSpPr/>
            <p:nvPr/>
          </p:nvSpPr>
          <p:spPr>
            <a:xfrm>
              <a:off x="3038142" y="4293515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;p23">
              <a:extLst>
                <a:ext uri="{FF2B5EF4-FFF2-40B4-BE49-F238E27FC236}">
                  <a16:creationId xmlns:a16="http://schemas.microsoft.com/office/drawing/2014/main" id="{2DE900DD-FAE0-43D6-B0C9-8B6388FD5677}"/>
                </a:ext>
              </a:extLst>
            </p:cNvPr>
            <p:cNvSpPr/>
            <p:nvPr/>
          </p:nvSpPr>
          <p:spPr>
            <a:xfrm>
              <a:off x="3038158" y="4208156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3;p23">
              <a:extLst>
                <a:ext uri="{FF2B5EF4-FFF2-40B4-BE49-F238E27FC236}">
                  <a16:creationId xmlns:a16="http://schemas.microsoft.com/office/drawing/2014/main" id="{8BF9C8D6-FB10-743B-DE03-232C75A6D3A6}"/>
                </a:ext>
              </a:extLst>
            </p:cNvPr>
            <p:cNvSpPr/>
            <p:nvPr/>
          </p:nvSpPr>
          <p:spPr>
            <a:xfrm>
              <a:off x="3254539" y="4208156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3;p23">
              <a:extLst>
                <a:ext uri="{FF2B5EF4-FFF2-40B4-BE49-F238E27FC236}">
                  <a16:creationId xmlns:a16="http://schemas.microsoft.com/office/drawing/2014/main" id="{CAA0C81E-ABE5-8EBE-0B7E-E61598063375}"/>
                </a:ext>
              </a:extLst>
            </p:cNvPr>
            <p:cNvSpPr/>
            <p:nvPr/>
          </p:nvSpPr>
          <p:spPr>
            <a:xfrm>
              <a:off x="3038148" y="4037827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565;p23">
              <a:extLst>
                <a:ext uri="{FF2B5EF4-FFF2-40B4-BE49-F238E27FC236}">
                  <a16:creationId xmlns:a16="http://schemas.microsoft.com/office/drawing/2014/main" id="{69144FEE-3EEA-EA67-FC51-F84299800F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43386" y="3928329"/>
              <a:ext cx="281800" cy="6595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581;p23">
              <a:extLst>
                <a:ext uri="{FF2B5EF4-FFF2-40B4-BE49-F238E27FC236}">
                  <a16:creationId xmlns:a16="http://schemas.microsoft.com/office/drawing/2014/main" id="{80FCEF86-BBED-C83F-95E9-212F2364F7A8}"/>
                </a:ext>
              </a:extLst>
            </p:cNvPr>
            <p:cNvCxnSpPr>
              <a:cxnSpLocks/>
            </p:cNvCxnSpPr>
            <p:nvPr/>
          </p:nvCxnSpPr>
          <p:spPr>
            <a:xfrm>
              <a:off x="4544132" y="5003543"/>
              <a:ext cx="286832" cy="120137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0" name="Google Shape;533;p23">
              <a:extLst>
                <a:ext uri="{FF2B5EF4-FFF2-40B4-BE49-F238E27FC236}">
                  <a16:creationId xmlns:a16="http://schemas.microsoft.com/office/drawing/2014/main" id="{709886E9-894A-F045-7EFB-5A67108176AF}"/>
                </a:ext>
              </a:extLst>
            </p:cNvPr>
            <p:cNvSpPr/>
            <p:nvPr/>
          </p:nvSpPr>
          <p:spPr>
            <a:xfrm>
              <a:off x="6134140" y="3924216"/>
              <a:ext cx="1136143" cy="2272287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82;p23">
              <a:extLst>
                <a:ext uri="{FF2B5EF4-FFF2-40B4-BE49-F238E27FC236}">
                  <a16:creationId xmlns:a16="http://schemas.microsoft.com/office/drawing/2014/main" id="{F788B344-10F3-AC73-CED2-2B94BAA79275}"/>
                </a:ext>
              </a:extLst>
            </p:cNvPr>
            <p:cNvSpPr/>
            <p:nvPr/>
          </p:nvSpPr>
          <p:spPr>
            <a:xfrm>
              <a:off x="6190947" y="5117164"/>
              <a:ext cx="1022454" cy="1022455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584;p23">
              <a:extLst>
                <a:ext uri="{FF2B5EF4-FFF2-40B4-BE49-F238E27FC236}">
                  <a16:creationId xmlns:a16="http://schemas.microsoft.com/office/drawing/2014/main" id="{FDB72FE7-BABA-4E8B-31A0-EB8A555D366A}"/>
                </a:ext>
              </a:extLst>
            </p:cNvPr>
            <p:cNvCxnSpPr>
              <a:cxnSpLocks/>
              <a:stCxn id="220" idx="1"/>
              <a:endCxn id="223" idx="3"/>
            </p:cNvCxnSpPr>
            <p:nvPr/>
          </p:nvCxnSpPr>
          <p:spPr>
            <a:xfrm>
              <a:off x="6242073" y="5264152"/>
              <a:ext cx="920545" cy="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587;p23">
              <a:extLst>
                <a:ext uri="{FF2B5EF4-FFF2-40B4-BE49-F238E27FC236}">
                  <a16:creationId xmlns:a16="http://schemas.microsoft.com/office/drawing/2014/main" id="{C2348A41-9450-58EC-E1C2-2308F1A3CCB9}"/>
                </a:ext>
              </a:extLst>
            </p:cNvPr>
            <p:cNvCxnSpPr>
              <a:cxnSpLocks/>
              <a:stCxn id="232" idx="1"/>
              <a:endCxn id="235" idx="3"/>
            </p:cNvCxnSpPr>
            <p:nvPr/>
          </p:nvCxnSpPr>
          <p:spPr>
            <a:xfrm>
              <a:off x="6242073" y="5507003"/>
              <a:ext cx="920545" cy="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590;p23">
              <a:extLst>
                <a:ext uri="{FF2B5EF4-FFF2-40B4-BE49-F238E27FC236}">
                  <a16:creationId xmlns:a16="http://schemas.microsoft.com/office/drawing/2014/main" id="{44044078-F18F-FE81-A55F-B8807DF9CEC2}"/>
                </a:ext>
              </a:extLst>
            </p:cNvPr>
            <p:cNvCxnSpPr>
              <a:cxnSpLocks/>
              <a:stCxn id="228" idx="1"/>
              <a:endCxn id="231" idx="3"/>
            </p:cNvCxnSpPr>
            <p:nvPr/>
          </p:nvCxnSpPr>
          <p:spPr>
            <a:xfrm>
              <a:off x="6242073" y="5749853"/>
              <a:ext cx="920545" cy="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593;p23">
              <a:extLst>
                <a:ext uri="{FF2B5EF4-FFF2-40B4-BE49-F238E27FC236}">
                  <a16:creationId xmlns:a16="http://schemas.microsoft.com/office/drawing/2014/main" id="{940F178F-331A-0E80-0393-7A459FA788C4}"/>
                </a:ext>
              </a:extLst>
            </p:cNvPr>
            <p:cNvCxnSpPr>
              <a:cxnSpLocks/>
              <a:stCxn id="224" idx="1"/>
              <a:endCxn id="227" idx="3"/>
            </p:cNvCxnSpPr>
            <p:nvPr/>
          </p:nvCxnSpPr>
          <p:spPr>
            <a:xfrm>
              <a:off x="6242073" y="5992704"/>
              <a:ext cx="920545" cy="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596;p23">
              <a:extLst>
                <a:ext uri="{FF2B5EF4-FFF2-40B4-BE49-F238E27FC236}">
                  <a16:creationId xmlns:a16="http://schemas.microsoft.com/office/drawing/2014/main" id="{3EF25970-858E-CC3E-BF98-A8B8B87343BA}"/>
                </a:ext>
              </a:extLst>
            </p:cNvPr>
            <p:cNvCxnSpPr>
              <a:cxnSpLocks/>
              <a:stCxn id="224" idx="2"/>
              <a:endCxn id="220" idx="0"/>
            </p:cNvCxnSpPr>
            <p:nvPr/>
          </p:nvCxnSpPr>
          <p:spPr>
            <a:xfrm rot="10800000">
              <a:off x="6338061" y="5168273"/>
              <a:ext cx="0" cy="920293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597;p23">
              <a:extLst>
                <a:ext uri="{FF2B5EF4-FFF2-40B4-BE49-F238E27FC236}">
                  <a16:creationId xmlns:a16="http://schemas.microsoft.com/office/drawing/2014/main" id="{B63D90BA-D054-004B-3067-995FCE76E40A}"/>
                </a:ext>
              </a:extLst>
            </p:cNvPr>
            <p:cNvCxnSpPr>
              <a:cxnSpLocks/>
              <a:stCxn id="225" idx="2"/>
              <a:endCxn id="221" idx="0"/>
            </p:cNvCxnSpPr>
            <p:nvPr/>
          </p:nvCxnSpPr>
          <p:spPr>
            <a:xfrm rot="10800000">
              <a:off x="6580912" y="5168273"/>
              <a:ext cx="0" cy="920293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600;p23">
              <a:extLst>
                <a:ext uri="{FF2B5EF4-FFF2-40B4-BE49-F238E27FC236}">
                  <a16:creationId xmlns:a16="http://schemas.microsoft.com/office/drawing/2014/main" id="{11C2D07A-E676-B9BC-2979-85C8297571B8}"/>
                </a:ext>
              </a:extLst>
            </p:cNvPr>
            <p:cNvCxnSpPr>
              <a:cxnSpLocks/>
              <a:stCxn id="226" idx="2"/>
              <a:endCxn id="222" idx="0"/>
            </p:cNvCxnSpPr>
            <p:nvPr/>
          </p:nvCxnSpPr>
          <p:spPr>
            <a:xfrm rot="10800000">
              <a:off x="6823763" y="5168273"/>
              <a:ext cx="0" cy="920293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603;p23">
              <a:extLst>
                <a:ext uri="{FF2B5EF4-FFF2-40B4-BE49-F238E27FC236}">
                  <a16:creationId xmlns:a16="http://schemas.microsoft.com/office/drawing/2014/main" id="{51B45A97-2CFA-B35C-7DA7-927AF22AD4D0}"/>
                </a:ext>
              </a:extLst>
            </p:cNvPr>
            <p:cNvCxnSpPr>
              <a:cxnSpLocks/>
              <a:stCxn id="227" idx="2"/>
              <a:endCxn id="223" idx="0"/>
            </p:cNvCxnSpPr>
            <p:nvPr/>
          </p:nvCxnSpPr>
          <p:spPr>
            <a:xfrm rot="10800000">
              <a:off x="7066613" y="5168273"/>
              <a:ext cx="0" cy="920293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585;p23">
              <a:extLst>
                <a:ext uri="{FF2B5EF4-FFF2-40B4-BE49-F238E27FC236}">
                  <a16:creationId xmlns:a16="http://schemas.microsoft.com/office/drawing/2014/main" id="{8697EC3C-03AD-78E7-271F-8DD44C4CA6A7}"/>
                </a:ext>
              </a:extLst>
            </p:cNvPr>
            <p:cNvSpPr/>
            <p:nvPr/>
          </p:nvSpPr>
          <p:spPr>
            <a:xfrm>
              <a:off x="6242073" y="5168290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9;p23">
              <a:extLst>
                <a:ext uri="{FF2B5EF4-FFF2-40B4-BE49-F238E27FC236}">
                  <a16:creationId xmlns:a16="http://schemas.microsoft.com/office/drawing/2014/main" id="{82FDBF8F-46ED-D2A8-6F80-3194FDC4F751}"/>
                </a:ext>
              </a:extLst>
            </p:cNvPr>
            <p:cNvSpPr/>
            <p:nvPr/>
          </p:nvSpPr>
          <p:spPr>
            <a:xfrm>
              <a:off x="6484924" y="5168290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02;p23">
              <a:extLst>
                <a:ext uri="{FF2B5EF4-FFF2-40B4-BE49-F238E27FC236}">
                  <a16:creationId xmlns:a16="http://schemas.microsoft.com/office/drawing/2014/main" id="{6F46F078-FEE4-4681-F7CF-A60A84138D94}"/>
                </a:ext>
              </a:extLst>
            </p:cNvPr>
            <p:cNvSpPr/>
            <p:nvPr/>
          </p:nvSpPr>
          <p:spPr>
            <a:xfrm>
              <a:off x="6727774" y="5168290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86;p23">
              <a:extLst>
                <a:ext uri="{FF2B5EF4-FFF2-40B4-BE49-F238E27FC236}">
                  <a16:creationId xmlns:a16="http://schemas.microsoft.com/office/drawing/2014/main" id="{0AC93093-F2F9-A357-32CD-779245C0BFDA}"/>
                </a:ext>
              </a:extLst>
            </p:cNvPr>
            <p:cNvSpPr/>
            <p:nvPr/>
          </p:nvSpPr>
          <p:spPr>
            <a:xfrm>
              <a:off x="6970625" y="5168290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4;p23">
              <a:extLst>
                <a:ext uri="{FF2B5EF4-FFF2-40B4-BE49-F238E27FC236}">
                  <a16:creationId xmlns:a16="http://schemas.microsoft.com/office/drawing/2014/main" id="{15D97DA0-C22A-3211-62A8-2CD1DABB6F3E}"/>
                </a:ext>
              </a:extLst>
            </p:cNvPr>
            <p:cNvSpPr/>
            <p:nvPr/>
          </p:nvSpPr>
          <p:spPr>
            <a:xfrm>
              <a:off x="6242073" y="589684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8;p23">
              <a:extLst>
                <a:ext uri="{FF2B5EF4-FFF2-40B4-BE49-F238E27FC236}">
                  <a16:creationId xmlns:a16="http://schemas.microsoft.com/office/drawing/2014/main" id="{EAAC2759-6758-63D1-EB28-B916FFFBDFF9}"/>
                </a:ext>
              </a:extLst>
            </p:cNvPr>
            <p:cNvSpPr/>
            <p:nvPr/>
          </p:nvSpPr>
          <p:spPr>
            <a:xfrm>
              <a:off x="6484924" y="589684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01;p23">
              <a:extLst>
                <a:ext uri="{FF2B5EF4-FFF2-40B4-BE49-F238E27FC236}">
                  <a16:creationId xmlns:a16="http://schemas.microsoft.com/office/drawing/2014/main" id="{F25809DB-4861-424B-3831-24F91844DAB0}"/>
                </a:ext>
              </a:extLst>
            </p:cNvPr>
            <p:cNvSpPr/>
            <p:nvPr/>
          </p:nvSpPr>
          <p:spPr>
            <a:xfrm>
              <a:off x="6727774" y="589684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5;p23">
              <a:extLst>
                <a:ext uri="{FF2B5EF4-FFF2-40B4-BE49-F238E27FC236}">
                  <a16:creationId xmlns:a16="http://schemas.microsoft.com/office/drawing/2014/main" id="{BC8731D8-293A-5834-8A9E-385424D8D8F8}"/>
                </a:ext>
              </a:extLst>
            </p:cNvPr>
            <p:cNvSpPr/>
            <p:nvPr/>
          </p:nvSpPr>
          <p:spPr>
            <a:xfrm>
              <a:off x="6970625" y="589684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1;p23">
              <a:extLst>
                <a:ext uri="{FF2B5EF4-FFF2-40B4-BE49-F238E27FC236}">
                  <a16:creationId xmlns:a16="http://schemas.microsoft.com/office/drawing/2014/main" id="{4346139F-5FBC-B2AB-62CC-D9AF60A9D1D2}"/>
                </a:ext>
              </a:extLst>
            </p:cNvPr>
            <p:cNvSpPr/>
            <p:nvPr/>
          </p:nvSpPr>
          <p:spPr>
            <a:xfrm>
              <a:off x="6242073" y="565399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07;p23">
              <a:extLst>
                <a:ext uri="{FF2B5EF4-FFF2-40B4-BE49-F238E27FC236}">
                  <a16:creationId xmlns:a16="http://schemas.microsoft.com/office/drawing/2014/main" id="{65F8F57B-55B3-FFA1-B110-97D86E433FE4}"/>
                </a:ext>
              </a:extLst>
            </p:cNvPr>
            <p:cNvSpPr/>
            <p:nvPr/>
          </p:nvSpPr>
          <p:spPr>
            <a:xfrm>
              <a:off x="6484924" y="565399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08;p23">
              <a:extLst>
                <a:ext uri="{FF2B5EF4-FFF2-40B4-BE49-F238E27FC236}">
                  <a16:creationId xmlns:a16="http://schemas.microsoft.com/office/drawing/2014/main" id="{650B1B28-5C70-79BC-5698-1DECECD3648D}"/>
                </a:ext>
              </a:extLst>
            </p:cNvPr>
            <p:cNvSpPr/>
            <p:nvPr/>
          </p:nvSpPr>
          <p:spPr>
            <a:xfrm>
              <a:off x="6727774" y="565399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2;p23">
              <a:extLst>
                <a:ext uri="{FF2B5EF4-FFF2-40B4-BE49-F238E27FC236}">
                  <a16:creationId xmlns:a16="http://schemas.microsoft.com/office/drawing/2014/main" id="{8F070212-3FDD-3263-2885-811A543A1477}"/>
                </a:ext>
              </a:extLst>
            </p:cNvPr>
            <p:cNvSpPr/>
            <p:nvPr/>
          </p:nvSpPr>
          <p:spPr>
            <a:xfrm>
              <a:off x="6970625" y="5653992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88;p23">
              <a:extLst>
                <a:ext uri="{FF2B5EF4-FFF2-40B4-BE49-F238E27FC236}">
                  <a16:creationId xmlns:a16="http://schemas.microsoft.com/office/drawing/2014/main" id="{253C1E1E-9234-CFBA-3FA4-C73CF60ABA48}"/>
                </a:ext>
              </a:extLst>
            </p:cNvPr>
            <p:cNvSpPr/>
            <p:nvPr/>
          </p:nvSpPr>
          <p:spPr>
            <a:xfrm>
              <a:off x="6242073" y="5411141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10;p23">
              <a:extLst>
                <a:ext uri="{FF2B5EF4-FFF2-40B4-BE49-F238E27FC236}">
                  <a16:creationId xmlns:a16="http://schemas.microsoft.com/office/drawing/2014/main" id="{0E83C88F-2AEC-05DB-7B43-6D78707772FD}"/>
                </a:ext>
              </a:extLst>
            </p:cNvPr>
            <p:cNvSpPr/>
            <p:nvPr/>
          </p:nvSpPr>
          <p:spPr>
            <a:xfrm>
              <a:off x="6484924" y="5411141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11;p23">
              <a:extLst>
                <a:ext uri="{FF2B5EF4-FFF2-40B4-BE49-F238E27FC236}">
                  <a16:creationId xmlns:a16="http://schemas.microsoft.com/office/drawing/2014/main" id="{470FD906-926E-0478-E9AF-139744FC1FBE}"/>
                </a:ext>
              </a:extLst>
            </p:cNvPr>
            <p:cNvSpPr/>
            <p:nvPr/>
          </p:nvSpPr>
          <p:spPr>
            <a:xfrm>
              <a:off x="6727774" y="5411141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89;p23">
              <a:extLst>
                <a:ext uri="{FF2B5EF4-FFF2-40B4-BE49-F238E27FC236}">
                  <a16:creationId xmlns:a16="http://schemas.microsoft.com/office/drawing/2014/main" id="{B10C40F2-69D8-F4F9-D2EF-6C4E0E1624A3}"/>
                </a:ext>
              </a:extLst>
            </p:cNvPr>
            <p:cNvSpPr/>
            <p:nvPr/>
          </p:nvSpPr>
          <p:spPr>
            <a:xfrm>
              <a:off x="6970625" y="5411141"/>
              <a:ext cx="191976" cy="191724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12;p23">
              <a:extLst>
                <a:ext uri="{FF2B5EF4-FFF2-40B4-BE49-F238E27FC236}">
                  <a16:creationId xmlns:a16="http://schemas.microsoft.com/office/drawing/2014/main" id="{F8A8EDE2-0A30-F7F9-0357-D44C649EDF9A}"/>
                </a:ext>
              </a:extLst>
            </p:cNvPr>
            <p:cNvSpPr txBox="1"/>
            <p:nvPr/>
          </p:nvSpPr>
          <p:spPr>
            <a:xfrm>
              <a:off x="6190944" y="5117164"/>
              <a:ext cx="1022454" cy="102245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/>
                <a:t>Dataflow Fabric</a:t>
              </a:r>
              <a:endParaRPr sz="1100" dirty="0"/>
            </a:p>
          </p:txBody>
        </p:sp>
        <p:sp>
          <p:nvSpPr>
            <p:cNvPr id="237" name="Google Shape;613;p23">
              <a:extLst>
                <a:ext uri="{FF2B5EF4-FFF2-40B4-BE49-F238E27FC236}">
                  <a16:creationId xmlns:a16="http://schemas.microsoft.com/office/drawing/2014/main" id="{FC460D5F-47FB-50C5-4855-2BEC406BE264}"/>
                </a:ext>
              </a:extLst>
            </p:cNvPr>
            <p:cNvSpPr/>
            <p:nvPr/>
          </p:nvSpPr>
          <p:spPr>
            <a:xfrm>
              <a:off x="6190944" y="4776272"/>
              <a:ext cx="340880" cy="28403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/>
            </a:p>
          </p:txBody>
        </p:sp>
        <p:sp>
          <p:nvSpPr>
            <p:cNvPr id="238" name="Google Shape;615;p23">
              <a:extLst>
                <a:ext uri="{FF2B5EF4-FFF2-40B4-BE49-F238E27FC236}">
                  <a16:creationId xmlns:a16="http://schemas.microsoft.com/office/drawing/2014/main" id="{B06F76E1-4E4F-995E-2DC2-041F312F4C92}"/>
                </a:ext>
              </a:extLst>
            </p:cNvPr>
            <p:cNvSpPr/>
            <p:nvPr/>
          </p:nvSpPr>
          <p:spPr>
            <a:xfrm>
              <a:off x="6929363" y="4776272"/>
              <a:ext cx="284036" cy="28403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39" name="Google Shape;616;p23">
              <a:extLst>
                <a:ext uri="{FF2B5EF4-FFF2-40B4-BE49-F238E27FC236}">
                  <a16:creationId xmlns:a16="http://schemas.microsoft.com/office/drawing/2014/main" id="{B0A8806E-C8C1-4AA0-95B2-68FC45020ED3}"/>
                </a:ext>
              </a:extLst>
            </p:cNvPr>
            <p:cNvSpPr txBox="1"/>
            <p:nvPr/>
          </p:nvSpPr>
          <p:spPr>
            <a:xfrm>
              <a:off x="6872456" y="4778594"/>
              <a:ext cx="402198" cy="2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</a:rPr>
                <a:t>rTLB</a:t>
              </a:r>
              <a:endParaRPr sz="900" dirty="0"/>
            </a:p>
          </p:txBody>
        </p:sp>
        <p:sp>
          <p:nvSpPr>
            <p:cNvPr id="240" name="Google Shape;621;p23">
              <a:extLst>
                <a:ext uri="{FF2B5EF4-FFF2-40B4-BE49-F238E27FC236}">
                  <a16:creationId xmlns:a16="http://schemas.microsoft.com/office/drawing/2014/main" id="{D4688005-AE03-3C95-01B7-A66E7DD3E969}"/>
                </a:ext>
              </a:extLst>
            </p:cNvPr>
            <p:cNvSpPr/>
            <p:nvPr/>
          </p:nvSpPr>
          <p:spPr>
            <a:xfrm>
              <a:off x="2498478" y="4037793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22;p23">
              <a:extLst>
                <a:ext uri="{FF2B5EF4-FFF2-40B4-BE49-F238E27FC236}">
                  <a16:creationId xmlns:a16="http://schemas.microsoft.com/office/drawing/2014/main" id="{C91BEF3B-A1BC-5FB1-A901-1164B67536D0}"/>
                </a:ext>
              </a:extLst>
            </p:cNvPr>
            <p:cNvSpPr/>
            <p:nvPr/>
          </p:nvSpPr>
          <p:spPr>
            <a:xfrm>
              <a:off x="2498462" y="4293500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23;p23">
              <a:extLst>
                <a:ext uri="{FF2B5EF4-FFF2-40B4-BE49-F238E27FC236}">
                  <a16:creationId xmlns:a16="http://schemas.microsoft.com/office/drawing/2014/main" id="{AE41DDF0-670F-9EA7-1A16-5491E345C0A5}"/>
                </a:ext>
              </a:extLst>
            </p:cNvPr>
            <p:cNvSpPr/>
            <p:nvPr/>
          </p:nvSpPr>
          <p:spPr>
            <a:xfrm>
              <a:off x="2498478" y="4208141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24;p23">
              <a:extLst>
                <a:ext uri="{FF2B5EF4-FFF2-40B4-BE49-F238E27FC236}">
                  <a16:creationId xmlns:a16="http://schemas.microsoft.com/office/drawing/2014/main" id="{E6D52978-999E-A318-5EE1-2A3B54ED6E0D}"/>
                </a:ext>
              </a:extLst>
            </p:cNvPr>
            <p:cNvSpPr/>
            <p:nvPr/>
          </p:nvSpPr>
          <p:spPr>
            <a:xfrm>
              <a:off x="2714859" y="4208141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25;p23">
              <a:extLst>
                <a:ext uri="{FF2B5EF4-FFF2-40B4-BE49-F238E27FC236}">
                  <a16:creationId xmlns:a16="http://schemas.microsoft.com/office/drawing/2014/main" id="{D9A0B2AE-24E9-64DA-6B2C-CE175793563B}"/>
                </a:ext>
              </a:extLst>
            </p:cNvPr>
            <p:cNvSpPr/>
            <p:nvPr/>
          </p:nvSpPr>
          <p:spPr>
            <a:xfrm>
              <a:off x="2498468" y="4037812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28;p23">
              <a:extLst>
                <a:ext uri="{FF2B5EF4-FFF2-40B4-BE49-F238E27FC236}">
                  <a16:creationId xmlns:a16="http://schemas.microsoft.com/office/drawing/2014/main" id="{C47CB811-2057-3C37-1BC5-29612CE17281}"/>
                </a:ext>
              </a:extLst>
            </p:cNvPr>
            <p:cNvSpPr/>
            <p:nvPr/>
          </p:nvSpPr>
          <p:spPr>
            <a:xfrm>
              <a:off x="3577839" y="4037793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29;p23">
              <a:extLst>
                <a:ext uri="{FF2B5EF4-FFF2-40B4-BE49-F238E27FC236}">
                  <a16:creationId xmlns:a16="http://schemas.microsoft.com/office/drawing/2014/main" id="{A5EBF9D7-557E-B0B9-81EC-6218EB2BEB6A}"/>
                </a:ext>
              </a:extLst>
            </p:cNvPr>
            <p:cNvSpPr/>
            <p:nvPr/>
          </p:nvSpPr>
          <p:spPr>
            <a:xfrm>
              <a:off x="3577823" y="4293500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30;p23">
              <a:extLst>
                <a:ext uri="{FF2B5EF4-FFF2-40B4-BE49-F238E27FC236}">
                  <a16:creationId xmlns:a16="http://schemas.microsoft.com/office/drawing/2014/main" id="{4905BC8F-A72C-F22C-9DB6-B6552AC11F6E}"/>
                </a:ext>
              </a:extLst>
            </p:cNvPr>
            <p:cNvSpPr/>
            <p:nvPr/>
          </p:nvSpPr>
          <p:spPr>
            <a:xfrm>
              <a:off x="3577839" y="4208141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31;p23">
              <a:extLst>
                <a:ext uri="{FF2B5EF4-FFF2-40B4-BE49-F238E27FC236}">
                  <a16:creationId xmlns:a16="http://schemas.microsoft.com/office/drawing/2014/main" id="{4C1C0668-CD0D-C826-C20C-D5873E4B426D}"/>
                </a:ext>
              </a:extLst>
            </p:cNvPr>
            <p:cNvSpPr/>
            <p:nvPr/>
          </p:nvSpPr>
          <p:spPr>
            <a:xfrm>
              <a:off x="3794220" y="4208141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32;p23">
              <a:extLst>
                <a:ext uri="{FF2B5EF4-FFF2-40B4-BE49-F238E27FC236}">
                  <a16:creationId xmlns:a16="http://schemas.microsoft.com/office/drawing/2014/main" id="{3C70C7C7-12E8-E95A-7F7C-7D41D5E16D96}"/>
                </a:ext>
              </a:extLst>
            </p:cNvPr>
            <p:cNvSpPr/>
            <p:nvPr/>
          </p:nvSpPr>
          <p:spPr>
            <a:xfrm>
              <a:off x="3577829" y="4037812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35;p23">
              <a:extLst>
                <a:ext uri="{FF2B5EF4-FFF2-40B4-BE49-F238E27FC236}">
                  <a16:creationId xmlns:a16="http://schemas.microsoft.com/office/drawing/2014/main" id="{53AF4B46-A094-AEB7-5C2C-6FBEF261D337}"/>
                </a:ext>
              </a:extLst>
            </p:cNvPr>
            <p:cNvSpPr/>
            <p:nvPr/>
          </p:nvSpPr>
          <p:spPr>
            <a:xfrm>
              <a:off x="4117520" y="4037793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36;p23">
              <a:extLst>
                <a:ext uri="{FF2B5EF4-FFF2-40B4-BE49-F238E27FC236}">
                  <a16:creationId xmlns:a16="http://schemas.microsoft.com/office/drawing/2014/main" id="{70F31904-65F7-A667-B8C9-52C9631EF9B1}"/>
                </a:ext>
              </a:extLst>
            </p:cNvPr>
            <p:cNvSpPr/>
            <p:nvPr/>
          </p:nvSpPr>
          <p:spPr>
            <a:xfrm>
              <a:off x="4117504" y="4293500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37;p23">
              <a:extLst>
                <a:ext uri="{FF2B5EF4-FFF2-40B4-BE49-F238E27FC236}">
                  <a16:creationId xmlns:a16="http://schemas.microsoft.com/office/drawing/2014/main" id="{77887CA6-031E-E2E1-F5A5-8E178D168888}"/>
                </a:ext>
              </a:extLst>
            </p:cNvPr>
            <p:cNvSpPr/>
            <p:nvPr/>
          </p:nvSpPr>
          <p:spPr>
            <a:xfrm>
              <a:off x="4117520" y="4208141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38;p23">
              <a:extLst>
                <a:ext uri="{FF2B5EF4-FFF2-40B4-BE49-F238E27FC236}">
                  <a16:creationId xmlns:a16="http://schemas.microsoft.com/office/drawing/2014/main" id="{76141B1F-3DC8-1D75-05DF-7B76359E744C}"/>
                </a:ext>
              </a:extLst>
            </p:cNvPr>
            <p:cNvSpPr/>
            <p:nvPr/>
          </p:nvSpPr>
          <p:spPr>
            <a:xfrm>
              <a:off x="4333901" y="4208141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39;p23">
              <a:extLst>
                <a:ext uri="{FF2B5EF4-FFF2-40B4-BE49-F238E27FC236}">
                  <a16:creationId xmlns:a16="http://schemas.microsoft.com/office/drawing/2014/main" id="{808A2B5D-7591-E349-5C27-00728E168A35}"/>
                </a:ext>
              </a:extLst>
            </p:cNvPr>
            <p:cNvSpPr/>
            <p:nvPr/>
          </p:nvSpPr>
          <p:spPr>
            <a:xfrm>
              <a:off x="4117510" y="4037812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42;p23">
              <a:extLst>
                <a:ext uri="{FF2B5EF4-FFF2-40B4-BE49-F238E27FC236}">
                  <a16:creationId xmlns:a16="http://schemas.microsoft.com/office/drawing/2014/main" id="{AFE78D2D-B1CE-390E-7C5A-37A3E71C6B46}"/>
                </a:ext>
              </a:extLst>
            </p:cNvPr>
            <p:cNvSpPr/>
            <p:nvPr/>
          </p:nvSpPr>
          <p:spPr>
            <a:xfrm>
              <a:off x="3038177" y="4577511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43;p23">
              <a:extLst>
                <a:ext uri="{FF2B5EF4-FFF2-40B4-BE49-F238E27FC236}">
                  <a16:creationId xmlns:a16="http://schemas.microsoft.com/office/drawing/2014/main" id="{85F00924-720E-A6B8-BCB8-DCAFEA40E5B2}"/>
                </a:ext>
              </a:extLst>
            </p:cNvPr>
            <p:cNvSpPr/>
            <p:nvPr/>
          </p:nvSpPr>
          <p:spPr>
            <a:xfrm>
              <a:off x="3038161" y="4833218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44;p23">
              <a:extLst>
                <a:ext uri="{FF2B5EF4-FFF2-40B4-BE49-F238E27FC236}">
                  <a16:creationId xmlns:a16="http://schemas.microsoft.com/office/drawing/2014/main" id="{A01FFC19-0DE2-2F94-74C3-76BA21690B51}"/>
                </a:ext>
              </a:extLst>
            </p:cNvPr>
            <p:cNvSpPr/>
            <p:nvPr/>
          </p:nvSpPr>
          <p:spPr>
            <a:xfrm>
              <a:off x="3038177" y="4747859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45;p23">
              <a:extLst>
                <a:ext uri="{FF2B5EF4-FFF2-40B4-BE49-F238E27FC236}">
                  <a16:creationId xmlns:a16="http://schemas.microsoft.com/office/drawing/2014/main" id="{08040E27-D7A7-3FC5-9984-D56E5A10F1F2}"/>
                </a:ext>
              </a:extLst>
            </p:cNvPr>
            <p:cNvSpPr/>
            <p:nvPr/>
          </p:nvSpPr>
          <p:spPr>
            <a:xfrm>
              <a:off x="3254558" y="4747859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46;p23">
              <a:extLst>
                <a:ext uri="{FF2B5EF4-FFF2-40B4-BE49-F238E27FC236}">
                  <a16:creationId xmlns:a16="http://schemas.microsoft.com/office/drawing/2014/main" id="{F0745E47-8257-CE0D-26E9-A738012FB2DC}"/>
                </a:ext>
              </a:extLst>
            </p:cNvPr>
            <p:cNvSpPr/>
            <p:nvPr/>
          </p:nvSpPr>
          <p:spPr>
            <a:xfrm>
              <a:off x="3038167" y="4577530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49;p23">
              <a:extLst>
                <a:ext uri="{FF2B5EF4-FFF2-40B4-BE49-F238E27FC236}">
                  <a16:creationId xmlns:a16="http://schemas.microsoft.com/office/drawing/2014/main" id="{12A98EC8-242B-AE07-B195-28BD7A9ED31B}"/>
                </a:ext>
              </a:extLst>
            </p:cNvPr>
            <p:cNvSpPr/>
            <p:nvPr/>
          </p:nvSpPr>
          <p:spPr>
            <a:xfrm>
              <a:off x="2498497" y="4577496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50;p23">
              <a:extLst>
                <a:ext uri="{FF2B5EF4-FFF2-40B4-BE49-F238E27FC236}">
                  <a16:creationId xmlns:a16="http://schemas.microsoft.com/office/drawing/2014/main" id="{9F16C540-83C1-8BA3-F2F5-3022F1C8E5C0}"/>
                </a:ext>
              </a:extLst>
            </p:cNvPr>
            <p:cNvSpPr/>
            <p:nvPr/>
          </p:nvSpPr>
          <p:spPr>
            <a:xfrm>
              <a:off x="2498481" y="4833203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51;p23">
              <a:extLst>
                <a:ext uri="{FF2B5EF4-FFF2-40B4-BE49-F238E27FC236}">
                  <a16:creationId xmlns:a16="http://schemas.microsoft.com/office/drawing/2014/main" id="{560CC302-4D68-6698-B25A-DE57F0BCCF3B}"/>
                </a:ext>
              </a:extLst>
            </p:cNvPr>
            <p:cNvSpPr/>
            <p:nvPr/>
          </p:nvSpPr>
          <p:spPr>
            <a:xfrm>
              <a:off x="2498497" y="4747844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52;p23">
              <a:extLst>
                <a:ext uri="{FF2B5EF4-FFF2-40B4-BE49-F238E27FC236}">
                  <a16:creationId xmlns:a16="http://schemas.microsoft.com/office/drawing/2014/main" id="{0AC54F42-A6FF-C97D-70DE-8BB4F918D0C8}"/>
                </a:ext>
              </a:extLst>
            </p:cNvPr>
            <p:cNvSpPr/>
            <p:nvPr/>
          </p:nvSpPr>
          <p:spPr>
            <a:xfrm>
              <a:off x="2714878" y="4747844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53;p23">
              <a:extLst>
                <a:ext uri="{FF2B5EF4-FFF2-40B4-BE49-F238E27FC236}">
                  <a16:creationId xmlns:a16="http://schemas.microsoft.com/office/drawing/2014/main" id="{F64A2B12-CBF9-E79B-3E25-B133F1090BAD}"/>
                </a:ext>
              </a:extLst>
            </p:cNvPr>
            <p:cNvSpPr/>
            <p:nvPr/>
          </p:nvSpPr>
          <p:spPr>
            <a:xfrm>
              <a:off x="2498487" y="4577515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56;p23">
              <a:extLst>
                <a:ext uri="{FF2B5EF4-FFF2-40B4-BE49-F238E27FC236}">
                  <a16:creationId xmlns:a16="http://schemas.microsoft.com/office/drawing/2014/main" id="{174AFC94-E648-66DD-F019-FCD78D5E6FDA}"/>
                </a:ext>
              </a:extLst>
            </p:cNvPr>
            <p:cNvSpPr/>
            <p:nvPr/>
          </p:nvSpPr>
          <p:spPr>
            <a:xfrm>
              <a:off x="3577857" y="4577496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57;p23">
              <a:extLst>
                <a:ext uri="{FF2B5EF4-FFF2-40B4-BE49-F238E27FC236}">
                  <a16:creationId xmlns:a16="http://schemas.microsoft.com/office/drawing/2014/main" id="{0CA8C5CD-488F-9236-EBAD-5C47CA092FE6}"/>
                </a:ext>
              </a:extLst>
            </p:cNvPr>
            <p:cNvSpPr/>
            <p:nvPr/>
          </p:nvSpPr>
          <p:spPr>
            <a:xfrm>
              <a:off x="3577841" y="4833203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58;p23">
              <a:extLst>
                <a:ext uri="{FF2B5EF4-FFF2-40B4-BE49-F238E27FC236}">
                  <a16:creationId xmlns:a16="http://schemas.microsoft.com/office/drawing/2014/main" id="{7617E169-4576-124C-813C-70944ACE1EC6}"/>
                </a:ext>
              </a:extLst>
            </p:cNvPr>
            <p:cNvSpPr/>
            <p:nvPr/>
          </p:nvSpPr>
          <p:spPr>
            <a:xfrm>
              <a:off x="3577857" y="4747844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59;p23">
              <a:extLst>
                <a:ext uri="{FF2B5EF4-FFF2-40B4-BE49-F238E27FC236}">
                  <a16:creationId xmlns:a16="http://schemas.microsoft.com/office/drawing/2014/main" id="{D3DCFC5B-286D-3601-B710-2F08425DC378}"/>
                </a:ext>
              </a:extLst>
            </p:cNvPr>
            <p:cNvSpPr/>
            <p:nvPr/>
          </p:nvSpPr>
          <p:spPr>
            <a:xfrm>
              <a:off x="3794238" y="4747844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60;p23">
              <a:extLst>
                <a:ext uri="{FF2B5EF4-FFF2-40B4-BE49-F238E27FC236}">
                  <a16:creationId xmlns:a16="http://schemas.microsoft.com/office/drawing/2014/main" id="{C0F2E56B-CCD0-B09B-F66E-329216A72E81}"/>
                </a:ext>
              </a:extLst>
            </p:cNvPr>
            <p:cNvSpPr/>
            <p:nvPr/>
          </p:nvSpPr>
          <p:spPr>
            <a:xfrm>
              <a:off x="3577847" y="4577515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63;p23">
              <a:extLst>
                <a:ext uri="{FF2B5EF4-FFF2-40B4-BE49-F238E27FC236}">
                  <a16:creationId xmlns:a16="http://schemas.microsoft.com/office/drawing/2014/main" id="{A7B7791E-0BE4-F0D4-3E3E-5F2F30A72B5D}"/>
                </a:ext>
              </a:extLst>
            </p:cNvPr>
            <p:cNvSpPr/>
            <p:nvPr/>
          </p:nvSpPr>
          <p:spPr>
            <a:xfrm>
              <a:off x="4117538" y="4577496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64;p23">
              <a:extLst>
                <a:ext uri="{FF2B5EF4-FFF2-40B4-BE49-F238E27FC236}">
                  <a16:creationId xmlns:a16="http://schemas.microsoft.com/office/drawing/2014/main" id="{E96271C4-FF89-D417-695F-2346609A86BB}"/>
                </a:ext>
              </a:extLst>
            </p:cNvPr>
            <p:cNvSpPr/>
            <p:nvPr/>
          </p:nvSpPr>
          <p:spPr>
            <a:xfrm>
              <a:off x="4117522" y="4833203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65;p23">
              <a:extLst>
                <a:ext uri="{FF2B5EF4-FFF2-40B4-BE49-F238E27FC236}">
                  <a16:creationId xmlns:a16="http://schemas.microsoft.com/office/drawing/2014/main" id="{EAD38A3E-43CF-401F-69C4-53D9345657F3}"/>
                </a:ext>
              </a:extLst>
            </p:cNvPr>
            <p:cNvSpPr/>
            <p:nvPr/>
          </p:nvSpPr>
          <p:spPr>
            <a:xfrm>
              <a:off x="4117538" y="4747844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66;p23">
              <a:extLst>
                <a:ext uri="{FF2B5EF4-FFF2-40B4-BE49-F238E27FC236}">
                  <a16:creationId xmlns:a16="http://schemas.microsoft.com/office/drawing/2014/main" id="{FCE4500C-C72A-79A6-2B5F-DBBC4D34ACBC}"/>
                </a:ext>
              </a:extLst>
            </p:cNvPr>
            <p:cNvSpPr/>
            <p:nvPr/>
          </p:nvSpPr>
          <p:spPr>
            <a:xfrm>
              <a:off x="4333919" y="4747844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67;p23">
              <a:extLst>
                <a:ext uri="{FF2B5EF4-FFF2-40B4-BE49-F238E27FC236}">
                  <a16:creationId xmlns:a16="http://schemas.microsoft.com/office/drawing/2014/main" id="{BE38E16A-DBFA-A7D0-C03C-B546F03F9519}"/>
                </a:ext>
              </a:extLst>
            </p:cNvPr>
            <p:cNvSpPr/>
            <p:nvPr/>
          </p:nvSpPr>
          <p:spPr>
            <a:xfrm>
              <a:off x="4117528" y="4577515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70;p23">
              <a:extLst>
                <a:ext uri="{FF2B5EF4-FFF2-40B4-BE49-F238E27FC236}">
                  <a16:creationId xmlns:a16="http://schemas.microsoft.com/office/drawing/2014/main" id="{CCF01541-6F8B-3B42-2395-7F39066FD478}"/>
                </a:ext>
              </a:extLst>
            </p:cNvPr>
            <p:cNvSpPr/>
            <p:nvPr/>
          </p:nvSpPr>
          <p:spPr>
            <a:xfrm>
              <a:off x="3038177" y="5117179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71;p23">
              <a:extLst>
                <a:ext uri="{FF2B5EF4-FFF2-40B4-BE49-F238E27FC236}">
                  <a16:creationId xmlns:a16="http://schemas.microsoft.com/office/drawing/2014/main" id="{EAF6DC9E-5D85-5F56-DC82-E5290A366C52}"/>
                </a:ext>
              </a:extLst>
            </p:cNvPr>
            <p:cNvSpPr/>
            <p:nvPr/>
          </p:nvSpPr>
          <p:spPr>
            <a:xfrm>
              <a:off x="3038161" y="5372886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72;p23">
              <a:extLst>
                <a:ext uri="{FF2B5EF4-FFF2-40B4-BE49-F238E27FC236}">
                  <a16:creationId xmlns:a16="http://schemas.microsoft.com/office/drawing/2014/main" id="{370D9768-60A7-2D5F-E5BF-D015AA45886F}"/>
                </a:ext>
              </a:extLst>
            </p:cNvPr>
            <p:cNvSpPr/>
            <p:nvPr/>
          </p:nvSpPr>
          <p:spPr>
            <a:xfrm>
              <a:off x="3038177" y="5287527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73;p23">
              <a:extLst>
                <a:ext uri="{FF2B5EF4-FFF2-40B4-BE49-F238E27FC236}">
                  <a16:creationId xmlns:a16="http://schemas.microsoft.com/office/drawing/2014/main" id="{47840A07-5E22-29A6-F64F-738B91A60431}"/>
                </a:ext>
              </a:extLst>
            </p:cNvPr>
            <p:cNvSpPr/>
            <p:nvPr/>
          </p:nvSpPr>
          <p:spPr>
            <a:xfrm>
              <a:off x="3254558" y="5287527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74;p23">
              <a:extLst>
                <a:ext uri="{FF2B5EF4-FFF2-40B4-BE49-F238E27FC236}">
                  <a16:creationId xmlns:a16="http://schemas.microsoft.com/office/drawing/2014/main" id="{20272E2B-B6C6-0149-F23A-B0096A1FC939}"/>
                </a:ext>
              </a:extLst>
            </p:cNvPr>
            <p:cNvSpPr/>
            <p:nvPr/>
          </p:nvSpPr>
          <p:spPr>
            <a:xfrm>
              <a:off x="3038167" y="5117198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77;p23">
              <a:extLst>
                <a:ext uri="{FF2B5EF4-FFF2-40B4-BE49-F238E27FC236}">
                  <a16:creationId xmlns:a16="http://schemas.microsoft.com/office/drawing/2014/main" id="{3D4EC722-BA77-ED87-AA33-F74BFAD3FCF9}"/>
                </a:ext>
              </a:extLst>
            </p:cNvPr>
            <p:cNvSpPr/>
            <p:nvPr/>
          </p:nvSpPr>
          <p:spPr>
            <a:xfrm>
              <a:off x="2498497" y="5117164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78;p23">
              <a:extLst>
                <a:ext uri="{FF2B5EF4-FFF2-40B4-BE49-F238E27FC236}">
                  <a16:creationId xmlns:a16="http://schemas.microsoft.com/office/drawing/2014/main" id="{DB86B979-4D5F-F2EB-8AB8-243231347FDE}"/>
                </a:ext>
              </a:extLst>
            </p:cNvPr>
            <p:cNvSpPr/>
            <p:nvPr/>
          </p:nvSpPr>
          <p:spPr>
            <a:xfrm>
              <a:off x="2498481" y="5372871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79;p23">
              <a:extLst>
                <a:ext uri="{FF2B5EF4-FFF2-40B4-BE49-F238E27FC236}">
                  <a16:creationId xmlns:a16="http://schemas.microsoft.com/office/drawing/2014/main" id="{41C2DA0A-6ACA-822D-6D3F-625DCD808F07}"/>
                </a:ext>
              </a:extLst>
            </p:cNvPr>
            <p:cNvSpPr/>
            <p:nvPr/>
          </p:nvSpPr>
          <p:spPr>
            <a:xfrm>
              <a:off x="2498497" y="5287512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0;p23">
              <a:extLst>
                <a:ext uri="{FF2B5EF4-FFF2-40B4-BE49-F238E27FC236}">
                  <a16:creationId xmlns:a16="http://schemas.microsoft.com/office/drawing/2014/main" id="{4397D227-DB6F-17FB-D511-3B71FDA70052}"/>
                </a:ext>
              </a:extLst>
            </p:cNvPr>
            <p:cNvSpPr/>
            <p:nvPr/>
          </p:nvSpPr>
          <p:spPr>
            <a:xfrm>
              <a:off x="2714878" y="5287512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1;p23">
              <a:extLst>
                <a:ext uri="{FF2B5EF4-FFF2-40B4-BE49-F238E27FC236}">
                  <a16:creationId xmlns:a16="http://schemas.microsoft.com/office/drawing/2014/main" id="{6402B926-CB03-7C97-3325-BCEEFCF0745F}"/>
                </a:ext>
              </a:extLst>
            </p:cNvPr>
            <p:cNvSpPr/>
            <p:nvPr/>
          </p:nvSpPr>
          <p:spPr>
            <a:xfrm>
              <a:off x="2498487" y="5117183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84;p23">
              <a:extLst>
                <a:ext uri="{FF2B5EF4-FFF2-40B4-BE49-F238E27FC236}">
                  <a16:creationId xmlns:a16="http://schemas.microsoft.com/office/drawing/2014/main" id="{B3888890-9C6E-154C-F62D-3522BB7A04B1}"/>
                </a:ext>
              </a:extLst>
            </p:cNvPr>
            <p:cNvSpPr/>
            <p:nvPr/>
          </p:nvSpPr>
          <p:spPr>
            <a:xfrm>
              <a:off x="3577857" y="5117164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85;p23">
              <a:extLst>
                <a:ext uri="{FF2B5EF4-FFF2-40B4-BE49-F238E27FC236}">
                  <a16:creationId xmlns:a16="http://schemas.microsoft.com/office/drawing/2014/main" id="{334E8F5F-23E4-E3DC-2D0D-A3846689FC89}"/>
                </a:ext>
              </a:extLst>
            </p:cNvPr>
            <p:cNvSpPr/>
            <p:nvPr/>
          </p:nvSpPr>
          <p:spPr>
            <a:xfrm>
              <a:off x="3577841" y="5372871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6;p23">
              <a:extLst>
                <a:ext uri="{FF2B5EF4-FFF2-40B4-BE49-F238E27FC236}">
                  <a16:creationId xmlns:a16="http://schemas.microsoft.com/office/drawing/2014/main" id="{11F54D37-0A10-A62A-0E15-E3557FB62BEB}"/>
                </a:ext>
              </a:extLst>
            </p:cNvPr>
            <p:cNvSpPr/>
            <p:nvPr/>
          </p:nvSpPr>
          <p:spPr>
            <a:xfrm>
              <a:off x="3577857" y="5287512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7;p23">
              <a:extLst>
                <a:ext uri="{FF2B5EF4-FFF2-40B4-BE49-F238E27FC236}">
                  <a16:creationId xmlns:a16="http://schemas.microsoft.com/office/drawing/2014/main" id="{8125A2A9-C0C2-7EBB-850D-4CD41984C90C}"/>
                </a:ext>
              </a:extLst>
            </p:cNvPr>
            <p:cNvSpPr/>
            <p:nvPr/>
          </p:nvSpPr>
          <p:spPr>
            <a:xfrm>
              <a:off x="3794238" y="5287512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8;p23">
              <a:extLst>
                <a:ext uri="{FF2B5EF4-FFF2-40B4-BE49-F238E27FC236}">
                  <a16:creationId xmlns:a16="http://schemas.microsoft.com/office/drawing/2014/main" id="{28D60F63-7AF3-A313-263B-E7B76991C20D}"/>
                </a:ext>
              </a:extLst>
            </p:cNvPr>
            <p:cNvSpPr/>
            <p:nvPr/>
          </p:nvSpPr>
          <p:spPr>
            <a:xfrm>
              <a:off x="3577847" y="5117183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91;p23">
              <a:extLst>
                <a:ext uri="{FF2B5EF4-FFF2-40B4-BE49-F238E27FC236}">
                  <a16:creationId xmlns:a16="http://schemas.microsoft.com/office/drawing/2014/main" id="{558C5CE5-5920-F9B2-758B-C401801925F0}"/>
                </a:ext>
              </a:extLst>
            </p:cNvPr>
            <p:cNvSpPr/>
            <p:nvPr/>
          </p:nvSpPr>
          <p:spPr>
            <a:xfrm>
              <a:off x="4117538" y="5117164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92;p23">
              <a:extLst>
                <a:ext uri="{FF2B5EF4-FFF2-40B4-BE49-F238E27FC236}">
                  <a16:creationId xmlns:a16="http://schemas.microsoft.com/office/drawing/2014/main" id="{B9CE2F25-32CD-A253-D9EA-780AD5AC3E86}"/>
                </a:ext>
              </a:extLst>
            </p:cNvPr>
            <p:cNvSpPr/>
            <p:nvPr/>
          </p:nvSpPr>
          <p:spPr>
            <a:xfrm>
              <a:off x="4117522" y="5372871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93;p23">
              <a:extLst>
                <a:ext uri="{FF2B5EF4-FFF2-40B4-BE49-F238E27FC236}">
                  <a16:creationId xmlns:a16="http://schemas.microsoft.com/office/drawing/2014/main" id="{6B0F7645-5A09-5D33-A06E-5BC160DC38C5}"/>
                </a:ext>
              </a:extLst>
            </p:cNvPr>
            <p:cNvSpPr/>
            <p:nvPr/>
          </p:nvSpPr>
          <p:spPr>
            <a:xfrm>
              <a:off x="4117538" y="5287512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94;p23">
              <a:extLst>
                <a:ext uri="{FF2B5EF4-FFF2-40B4-BE49-F238E27FC236}">
                  <a16:creationId xmlns:a16="http://schemas.microsoft.com/office/drawing/2014/main" id="{C7BD1209-D364-8D40-024F-73F77EBC8804}"/>
                </a:ext>
              </a:extLst>
            </p:cNvPr>
            <p:cNvSpPr/>
            <p:nvPr/>
          </p:nvSpPr>
          <p:spPr>
            <a:xfrm>
              <a:off x="4333919" y="5287512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95;p23">
              <a:extLst>
                <a:ext uri="{FF2B5EF4-FFF2-40B4-BE49-F238E27FC236}">
                  <a16:creationId xmlns:a16="http://schemas.microsoft.com/office/drawing/2014/main" id="{23BB8DB5-FE59-E4AD-94D8-E82C5D17B7C8}"/>
                </a:ext>
              </a:extLst>
            </p:cNvPr>
            <p:cNvSpPr/>
            <p:nvPr/>
          </p:nvSpPr>
          <p:spPr>
            <a:xfrm>
              <a:off x="4117528" y="5117183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98;p23">
              <a:extLst>
                <a:ext uri="{FF2B5EF4-FFF2-40B4-BE49-F238E27FC236}">
                  <a16:creationId xmlns:a16="http://schemas.microsoft.com/office/drawing/2014/main" id="{126EF510-0401-5EA1-BC3C-F6666B479E25}"/>
                </a:ext>
              </a:extLst>
            </p:cNvPr>
            <p:cNvSpPr/>
            <p:nvPr/>
          </p:nvSpPr>
          <p:spPr>
            <a:xfrm>
              <a:off x="3038177" y="5656847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99;p23">
              <a:extLst>
                <a:ext uri="{FF2B5EF4-FFF2-40B4-BE49-F238E27FC236}">
                  <a16:creationId xmlns:a16="http://schemas.microsoft.com/office/drawing/2014/main" id="{187D3706-EC3E-E56A-E363-688B2510B178}"/>
                </a:ext>
              </a:extLst>
            </p:cNvPr>
            <p:cNvSpPr/>
            <p:nvPr/>
          </p:nvSpPr>
          <p:spPr>
            <a:xfrm>
              <a:off x="3038161" y="5912554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00;p23">
              <a:extLst>
                <a:ext uri="{FF2B5EF4-FFF2-40B4-BE49-F238E27FC236}">
                  <a16:creationId xmlns:a16="http://schemas.microsoft.com/office/drawing/2014/main" id="{3F1D724C-3728-2E22-091E-210DA10C8813}"/>
                </a:ext>
              </a:extLst>
            </p:cNvPr>
            <p:cNvSpPr/>
            <p:nvPr/>
          </p:nvSpPr>
          <p:spPr>
            <a:xfrm>
              <a:off x="3038177" y="5827195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01;p23">
              <a:extLst>
                <a:ext uri="{FF2B5EF4-FFF2-40B4-BE49-F238E27FC236}">
                  <a16:creationId xmlns:a16="http://schemas.microsoft.com/office/drawing/2014/main" id="{3DA3B97D-AE87-5F2E-6B85-558B6055C646}"/>
                </a:ext>
              </a:extLst>
            </p:cNvPr>
            <p:cNvSpPr/>
            <p:nvPr/>
          </p:nvSpPr>
          <p:spPr>
            <a:xfrm>
              <a:off x="3254558" y="5827195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02;p23">
              <a:extLst>
                <a:ext uri="{FF2B5EF4-FFF2-40B4-BE49-F238E27FC236}">
                  <a16:creationId xmlns:a16="http://schemas.microsoft.com/office/drawing/2014/main" id="{2EA408EB-F1E6-7074-6036-3C98EB099C13}"/>
                </a:ext>
              </a:extLst>
            </p:cNvPr>
            <p:cNvSpPr/>
            <p:nvPr/>
          </p:nvSpPr>
          <p:spPr>
            <a:xfrm>
              <a:off x="3038167" y="5656866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05;p23">
              <a:extLst>
                <a:ext uri="{FF2B5EF4-FFF2-40B4-BE49-F238E27FC236}">
                  <a16:creationId xmlns:a16="http://schemas.microsoft.com/office/drawing/2014/main" id="{D79AF8DB-9F2D-B5EE-ACBD-BAE994A369E3}"/>
                </a:ext>
              </a:extLst>
            </p:cNvPr>
            <p:cNvSpPr/>
            <p:nvPr/>
          </p:nvSpPr>
          <p:spPr>
            <a:xfrm>
              <a:off x="2498497" y="5656832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06;p23">
              <a:extLst>
                <a:ext uri="{FF2B5EF4-FFF2-40B4-BE49-F238E27FC236}">
                  <a16:creationId xmlns:a16="http://schemas.microsoft.com/office/drawing/2014/main" id="{6F60A846-EC44-E0F1-B4F7-C9583408A777}"/>
                </a:ext>
              </a:extLst>
            </p:cNvPr>
            <p:cNvSpPr/>
            <p:nvPr/>
          </p:nvSpPr>
          <p:spPr>
            <a:xfrm>
              <a:off x="2498481" y="5912539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07;p23">
              <a:extLst>
                <a:ext uri="{FF2B5EF4-FFF2-40B4-BE49-F238E27FC236}">
                  <a16:creationId xmlns:a16="http://schemas.microsoft.com/office/drawing/2014/main" id="{7CFE10D0-3184-B1B0-77E5-DE743CB04667}"/>
                </a:ext>
              </a:extLst>
            </p:cNvPr>
            <p:cNvSpPr/>
            <p:nvPr/>
          </p:nvSpPr>
          <p:spPr>
            <a:xfrm>
              <a:off x="2498497" y="5827180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08;p23">
              <a:extLst>
                <a:ext uri="{FF2B5EF4-FFF2-40B4-BE49-F238E27FC236}">
                  <a16:creationId xmlns:a16="http://schemas.microsoft.com/office/drawing/2014/main" id="{C081EA96-0679-AA9A-41CD-5E7E53A030EF}"/>
                </a:ext>
              </a:extLst>
            </p:cNvPr>
            <p:cNvSpPr/>
            <p:nvPr/>
          </p:nvSpPr>
          <p:spPr>
            <a:xfrm>
              <a:off x="2714878" y="5827180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09;p23">
              <a:extLst>
                <a:ext uri="{FF2B5EF4-FFF2-40B4-BE49-F238E27FC236}">
                  <a16:creationId xmlns:a16="http://schemas.microsoft.com/office/drawing/2014/main" id="{1DEB2DA9-58D1-45A2-6B2F-04235437CE16}"/>
                </a:ext>
              </a:extLst>
            </p:cNvPr>
            <p:cNvSpPr/>
            <p:nvPr/>
          </p:nvSpPr>
          <p:spPr>
            <a:xfrm>
              <a:off x="2498487" y="5656851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12;p23">
              <a:extLst>
                <a:ext uri="{FF2B5EF4-FFF2-40B4-BE49-F238E27FC236}">
                  <a16:creationId xmlns:a16="http://schemas.microsoft.com/office/drawing/2014/main" id="{7AE2F527-6246-AFA2-437F-2E08BFC8EC75}"/>
                </a:ext>
              </a:extLst>
            </p:cNvPr>
            <p:cNvSpPr/>
            <p:nvPr/>
          </p:nvSpPr>
          <p:spPr>
            <a:xfrm>
              <a:off x="3577857" y="5656832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13;p23">
              <a:extLst>
                <a:ext uri="{FF2B5EF4-FFF2-40B4-BE49-F238E27FC236}">
                  <a16:creationId xmlns:a16="http://schemas.microsoft.com/office/drawing/2014/main" id="{E6BDAC91-5903-12CA-47D6-6B1BA91F254C}"/>
                </a:ext>
              </a:extLst>
            </p:cNvPr>
            <p:cNvSpPr/>
            <p:nvPr/>
          </p:nvSpPr>
          <p:spPr>
            <a:xfrm>
              <a:off x="3577841" y="5912539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14;p23">
              <a:extLst>
                <a:ext uri="{FF2B5EF4-FFF2-40B4-BE49-F238E27FC236}">
                  <a16:creationId xmlns:a16="http://schemas.microsoft.com/office/drawing/2014/main" id="{EABA44DC-DC6F-E842-D360-95CBF596CD31}"/>
                </a:ext>
              </a:extLst>
            </p:cNvPr>
            <p:cNvSpPr/>
            <p:nvPr/>
          </p:nvSpPr>
          <p:spPr>
            <a:xfrm>
              <a:off x="3577857" y="5827180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15;p23">
              <a:extLst>
                <a:ext uri="{FF2B5EF4-FFF2-40B4-BE49-F238E27FC236}">
                  <a16:creationId xmlns:a16="http://schemas.microsoft.com/office/drawing/2014/main" id="{1325242A-3FBD-9D37-D247-A33B99E4A6B6}"/>
                </a:ext>
              </a:extLst>
            </p:cNvPr>
            <p:cNvSpPr/>
            <p:nvPr/>
          </p:nvSpPr>
          <p:spPr>
            <a:xfrm>
              <a:off x="3794238" y="5827180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16;p23">
              <a:extLst>
                <a:ext uri="{FF2B5EF4-FFF2-40B4-BE49-F238E27FC236}">
                  <a16:creationId xmlns:a16="http://schemas.microsoft.com/office/drawing/2014/main" id="{7C2BBA54-586C-6B3F-D5E9-E849AB8C8115}"/>
                </a:ext>
              </a:extLst>
            </p:cNvPr>
            <p:cNvSpPr/>
            <p:nvPr/>
          </p:nvSpPr>
          <p:spPr>
            <a:xfrm>
              <a:off x="3577847" y="5656851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19;p23">
              <a:extLst>
                <a:ext uri="{FF2B5EF4-FFF2-40B4-BE49-F238E27FC236}">
                  <a16:creationId xmlns:a16="http://schemas.microsoft.com/office/drawing/2014/main" id="{B767C966-463A-B6F2-8623-C37F547BC3B6}"/>
                </a:ext>
              </a:extLst>
            </p:cNvPr>
            <p:cNvSpPr/>
            <p:nvPr/>
          </p:nvSpPr>
          <p:spPr>
            <a:xfrm>
              <a:off x="4117538" y="5656832"/>
              <a:ext cx="426612" cy="170347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20;p23">
              <a:extLst>
                <a:ext uri="{FF2B5EF4-FFF2-40B4-BE49-F238E27FC236}">
                  <a16:creationId xmlns:a16="http://schemas.microsoft.com/office/drawing/2014/main" id="{CEF3FA77-B51B-1050-4A50-4B330C6CF41D}"/>
                </a:ext>
              </a:extLst>
            </p:cNvPr>
            <p:cNvSpPr/>
            <p:nvPr/>
          </p:nvSpPr>
          <p:spPr>
            <a:xfrm>
              <a:off x="4117522" y="5912539"/>
              <a:ext cx="426612" cy="17034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21;p23">
              <a:extLst>
                <a:ext uri="{FF2B5EF4-FFF2-40B4-BE49-F238E27FC236}">
                  <a16:creationId xmlns:a16="http://schemas.microsoft.com/office/drawing/2014/main" id="{BF34B3D5-56D3-D310-65BF-60856DB7149E}"/>
                </a:ext>
              </a:extLst>
            </p:cNvPr>
            <p:cNvSpPr/>
            <p:nvPr/>
          </p:nvSpPr>
          <p:spPr>
            <a:xfrm>
              <a:off x="4117538" y="5827180"/>
              <a:ext cx="215822" cy="85360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22;p23">
              <a:extLst>
                <a:ext uri="{FF2B5EF4-FFF2-40B4-BE49-F238E27FC236}">
                  <a16:creationId xmlns:a16="http://schemas.microsoft.com/office/drawing/2014/main" id="{821E93B1-B1FF-9FB2-3564-AFA8A4CA8F83}"/>
                </a:ext>
              </a:extLst>
            </p:cNvPr>
            <p:cNvSpPr/>
            <p:nvPr/>
          </p:nvSpPr>
          <p:spPr>
            <a:xfrm>
              <a:off x="4333919" y="5827180"/>
              <a:ext cx="210231" cy="85360"/>
            </a:xfrm>
            <a:prstGeom prst="rect">
              <a:avLst/>
            </a:prstGeom>
            <a:solidFill>
              <a:srgbClr val="D9EAD3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23;p23">
              <a:extLst>
                <a:ext uri="{FF2B5EF4-FFF2-40B4-BE49-F238E27FC236}">
                  <a16:creationId xmlns:a16="http://schemas.microsoft.com/office/drawing/2014/main" id="{12E9A669-7754-43FB-7B2D-B3CA3E69B44E}"/>
                </a:ext>
              </a:extLst>
            </p:cNvPr>
            <p:cNvSpPr/>
            <p:nvPr/>
          </p:nvSpPr>
          <p:spPr>
            <a:xfrm>
              <a:off x="4117528" y="5656851"/>
              <a:ext cx="426612" cy="42605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64;p23">
              <a:extLst>
                <a:ext uri="{FF2B5EF4-FFF2-40B4-BE49-F238E27FC236}">
                  <a16:creationId xmlns:a16="http://schemas.microsoft.com/office/drawing/2014/main" id="{C3B11DFF-0B14-863E-D62B-560E68A5E3C4}"/>
                </a:ext>
              </a:extLst>
            </p:cNvPr>
            <p:cNvSpPr/>
            <p:nvPr/>
          </p:nvSpPr>
          <p:spPr>
            <a:xfrm>
              <a:off x="4827882" y="3924216"/>
              <a:ext cx="1136143" cy="2272287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7" name="Google Shape;566;p23">
              <a:extLst>
                <a:ext uri="{FF2B5EF4-FFF2-40B4-BE49-F238E27FC236}">
                  <a16:creationId xmlns:a16="http://schemas.microsoft.com/office/drawing/2014/main" id="{6651C311-47C5-C2A4-463E-1B9332249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2144" y="4833111"/>
              <a:ext cx="3355" cy="124405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568;p23">
              <a:extLst>
                <a:ext uri="{FF2B5EF4-FFF2-40B4-BE49-F238E27FC236}">
                  <a16:creationId xmlns:a16="http://schemas.microsoft.com/office/drawing/2014/main" id="{929875A2-7D0F-6E3B-5725-F2A9F4481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411" y="4454396"/>
              <a:ext cx="3355" cy="124405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569;p23">
              <a:extLst>
                <a:ext uri="{FF2B5EF4-FFF2-40B4-BE49-F238E27FC236}">
                  <a16:creationId xmlns:a16="http://schemas.microsoft.com/office/drawing/2014/main" id="{3FF4EF69-D85A-D27B-A26C-4919E67CB504}"/>
                </a:ext>
              </a:extLst>
            </p:cNvPr>
            <p:cNvSpPr/>
            <p:nvPr/>
          </p:nvSpPr>
          <p:spPr>
            <a:xfrm>
              <a:off x="4884382" y="3981020"/>
              <a:ext cx="1022454" cy="738419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Core</a:t>
              </a:r>
              <a:endParaRPr sz="1400" dirty="0"/>
            </a:p>
          </p:txBody>
        </p:sp>
        <p:sp>
          <p:nvSpPr>
            <p:cNvPr id="320" name="Google Shape;570;p23">
              <a:extLst>
                <a:ext uri="{FF2B5EF4-FFF2-40B4-BE49-F238E27FC236}">
                  <a16:creationId xmlns:a16="http://schemas.microsoft.com/office/drawing/2014/main" id="{7D47EDDB-AE57-D433-D3A1-FC68AFD4EF49}"/>
                </a:ext>
              </a:extLst>
            </p:cNvPr>
            <p:cNvSpPr/>
            <p:nvPr/>
          </p:nvSpPr>
          <p:spPr>
            <a:xfrm>
              <a:off x="4884382" y="5173971"/>
              <a:ext cx="1022454" cy="96579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/>
            </a:p>
          </p:txBody>
        </p:sp>
        <p:sp>
          <p:nvSpPr>
            <p:cNvPr id="321" name="Google Shape;571;p23">
              <a:extLst>
                <a:ext uri="{FF2B5EF4-FFF2-40B4-BE49-F238E27FC236}">
                  <a16:creationId xmlns:a16="http://schemas.microsoft.com/office/drawing/2014/main" id="{163742E0-95CD-DEF0-4615-2F0652DE71D7}"/>
                </a:ext>
              </a:extLst>
            </p:cNvPr>
            <p:cNvSpPr/>
            <p:nvPr/>
          </p:nvSpPr>
          <p:spPr>
            <a:xfrm>
              <a:off x="5168417" y="5372809"/>
              <a:ext cx="710090" cy="737673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Data Array</a:t>
              </a:r>
              <a:endParaRPr sz="1200" dirty="0"/>
            </a:p>
          </p:txBody>
        </p:sp>
        <p:sp>
          <p:nvSpPr>
            <p:cNvPr id="322" name="Google Shape;573;p23">
              <a:extLst>
                <a:ext uri="{FF2B5EF4-FFF2-40B4-BE49-F238E27FC236}">
                  <a16:creationId xmlns:a16="http://schemas.microsoft.com/office/drawing/2014/main" id="{5C801BE8-E1D5-FEB4-9642-9FBE33ECBDF1}"/>
                </a:ext>
              </a:extLst>
            </p:cNvPr>
            <p:cNvSpPr/>
            <p:nvPr/>
          </p:nvSpPr>
          <p:spPr>
            <a:xfrm>
              <a:off x="4912804" y="5372866"/>
              <a:ext cx="227230" cy="737686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74;p23">
              <a:extLst>
                <a:ext uri="{FF2B5EF4-FFF2-40B4-BE49-F238E27FC236}">
                  <a16:creationId xmlns:a16="http://schemas.microsoft.com/office/drawing/2014/main" id="{7E52691E-F381-1128-C681-98131760EA10}"/>
                </a:ext>
              </a:extLst>
            </p:cNvPr>
            <p:cNvSpPr txBox="1"/>
            <p:nvPr/>
          </p:nvSpPr>
          <p:spPr>
            <a:xfrm rot="16200000">
              <a:off x="4657230" y="5628423"/>
              <a:ext cx="738378" cy="227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Tag Array</a:t>
              </a:r>
              <a:endParaRPr sz="1100" dirty="0"/>
            </a:p>
          </p:txBody>
        </p:sp>
        <p:sp>
          <p:nvSpPr>
            <p:cNvPr id="324" name="Google Shape;575;p23">
              <a:extLst>
                <a:ext uri="{FF2B5EF4-FFF2-40B4-BE49-F238E27FC236}">
                  <a16:creationId xmlns:a16="http://schemas.microsoft.com/office/drawing/2014/main" id="{99C0AF56-3B5A-C861-FBC0-F9BEB4B7BC37}"/>
                </a:ext>
              </a:extLst>
            </p:cNvPr>
            <p:cNvSpPr/>
            <p:nvPr/>
          </p:nvSpPr>
          <p:spPr>
            <a:xfrm>
              <a:off x="4884739" y="4776321"/>
              <a:ext cx="482898" cy="34088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L2</a:t>
              </a:r>
              <a:endParaRPr sz="1400" dirty="0"/>
            </a:p>
          </p:txBody>
        </p:sp>
        <p:sp>
          <p:nvSpPr>
            <p:cNvPr id="325" name="Google Shape;576;p23">
              <a:extLst>
                <a:ext uri="{FF2B5EF4-FFF2-40B4-BE49-F238E27FC236}">
                  <a16:creationId xmlns:a16="http://schemas.microsoft.com/office/drawing/2014/main" id="{819BE516-AD47-2B49-1B71-A5648FD9B4C3}"/>
                </a:ext>
              </a:extLst>
            </p:cNvPr>
            <p:cNvSpPr/>
            <p:nvPr/>
          </p:nvSpPr>
          <p:spPr>
            <a:xfrm>
              <a:off x="5424049" y="4776267"/>
              <a:ext cx="482898" cy="34088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CC0000"/>
                </a:solidFill>
              </a:endParaRPr>
            </a:p>
          </p:txBody>
        </p:sp>
        <p:cxnSp>
          <p:nvCxnSpPr>
            <p:cNvPr id="326" name="Google Shape;577;p23">
              <a:extLst>
                <a:ext uri="{FF2B5EF4-FFF2-40B4-BE49-F238E27FC236}">
                  <a16:creationId xmlns:a16="http://schemas.microsoft.com/office/drawing/2014/main" id="{DB88B7CC-5176-0238-AB73-C54943176350}"/>
                </a:ext>
              </a:extLst>
            </p:cNvPr>
            <p:cNvCxnSpPr>
              <a:cxnSpLocks/>
              <a:stCxn id="324" idx="3"/>
              <a:endCxn id="325" idx="1"/>
            </p:cNvCxnSpPr>
            <p:nvPr/>
          </p:nvCxnSpPr>
          <p:spPr>
            <a:xfrm>
              <a:off x="5367637" y="4946761"/>
              <a:ext cx="56472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578;p23">
              <a:extLst>
                <a:ext uri="{FF2B5EF4-FFF2-40B4-BE49-F238E27FC236}">
                  <a16:creationId xmlns:a16="http://schemas.microsoft.com/office/drawing/2014/main" id="{FD8F34F3-E332-C810-B078-D2C872029D29}"/>
                </a:ext>
              </a:extLst>
            </p:cNvPr>
            <p:cNvSpPr/>
            <p:nvPr/>
          </p:nvSpPr>
          <p:spPr>
            <a:xfrm>
              <a:off x="4912797" y="4518300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/>
            </a:p>
          </p:txBody>
        </p:sp>
        <p:sp>
          <p:nvSpPr>
            <p:cNvPr id="328" name="Google Shape;724;p23">
              <a:extLst>
                <a:ext uri="{FF2B5EF4-FFF2-40B4-BE49-F238E27FC236}">
                  <a16:creationId xmlns:a16="http://schemas.microsoft.com/office/drawing/2014/main" id="{AF135680-AED5-7702-48EF-548E46346EA9}"/>
                </a:ext>
              </a:extLst>
            </p:cNvPr>
            <p:cNvSpPr txBox="1"/>
            <p:nvPr/>
          </p:nvSpPr>
          <p:spPr>
            <a:xfrm>
              <a:off x="4872397" y="5164428"/>
              <a:ext cx="1039033" cy="252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/>
                <a:t>L3 Cache Bank</a:t>
              </a:r>
              <a:endParaRPr sz="1050" dirty="0"/>
            </a:p>
          </p:txBody>
        </p:sp>
        <p:sp>
          <p:nvSpPr>
            <p:cNvPr id="329" name="Google Shape;578;p23">
              <a:extLst>
                <a:ext uri="{FF2B5EF4-FFF2-40B4-BE49-F238E27FC236}">
                  <a16:creationId xmlns:a16="http://schemas.microsoft.com/office/drawing/2014/main" id="{901DCFD5-79F7-48D3-77DA-284BC59739DB}"/>
                </a:ext>
              </a:extLst>
            </p:cNvPr>
            <p:cNvSpPr/>
            <p:nvPr/>
          </p:nvSpPr>
          <p:spPr>
            <a:xfrm>
              <a:off x="5245896" y="4515975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FEEE78BC-E48F-46F3-D98D-AE8776233BC8}"/>
                </a:ext>
              </a:extLst>
            </p:cNvPr>
            <p:cNvSpPr txBox="1"/>
            <p:nvPr/>
          </p:nvSpPr>
          <p:spPr>
            <a:xfrm>
              <a:off x="4879099" y="4482942"/>
              <a:ext cx="370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L1d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092D1D1-4B8A-B9E9-BEE1-F15FF28BCFE9}"/>
                </a:ext>
              </a:extLst>
            </p:cNvPr>
            <p:cNvSpPr txBox="1"/>
            <p:nvPr/>
          </p:nvSpPr>
          <p:spPr>
            <a:xfrm>
              <a:off x="5225079" y="4485920"/>
              <a:ext cx="370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L1i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1DA4D197-49F5-E154-6120-8D5E820DA56C}"/>
                </a:ext>
              </a:extLst>
            </p:cNvPr>
            <p:cNvSpPr txBox="1"/>
            <p:nvPr/>
          </p:nvSpPr>
          <p:spPr>
            <a:xfrm>
              <a:off x="5391913" y="4811347"/>
              <a:ext cx="6068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050" b="1" dirty="0">
                  <a:solidFill>
                    <a:srgbClr val="CC0000"/>
                  </a:solidFill>
                </a:rPr>
                <a:t>Engine</a:t>
              </a:r>
              <a:endParaRPr lang="en-US" sz="1050" dirty="0"/>
            </a:p>
          </p:txBody>
        </p:sp>
        <p:sp>
          <p:nvSpPr>
            <p:cNvPr id="333" name="Google Shape;617;p23">
              <a:extLst>
                <a:ext uri="{FF2B5EF4-FFF2-40B4-BE49-F238E27FC236}">
                  <a16:creationId xmlns:a16="http://schemas.microsoft.com/office/drawing/2014/main" id="{ADD31705-6630-A6DA-1C5B-B09E7DCD4841}"/>
                </a:ext>
              </a:extLst>
            </p:cNvPr>
            <p:cNvSpPr txBox="1"/>
            <p:nvPr/>
          </p:nvSpPr>
          <p:spPr>
            <a:xfrm>
              <a:off x="6168206" y="4774997"/>
              <a:ext cx="402198" cy="2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1"/>
                  </a:solidFill>
                </a:rPr>
                <a:t>L1d</a:t>
              </a:r>
              <a:endParaRPr sz="1050" dirty="0"/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0C2F4F3-10C7-9C8C-7BAE-4336F277266D}"/>
                </a:ext>
              </a:extLst>
            </p:cNvPr>
            <p:cNvGrpSpPr/>
            <p:nvPr/>
          </p:nvGrpSpPr>
          <p:grpSpPr>
            <a:xfrm>
              <a:off x="5546018" y="4482114"/>
              <a:ext cx="370595" cy="246221"/>
              <a:chOff x="3692296" y="3059800"/>
              <a:chExt cx="370595" cy="246221"/>
            </a:xfrm>
          </p:grpSpPr>
          <p:sp>
            <p:nvSpPr>
              <p:cNvPr id="335" name="Google Shape;578;p23">
                <a:extLst>
                  <a:ext uri="{FF2B5EF4-FFF2-40B4-BE49-F238E27FC236}">
                    <a16:creationId xmlns:a16="http://schemas.microsoft.com/office/drawing/2014/main" id="{28217DD8-8D36-09F9-0740-75E403B8CF8D}"/>
                  </a:ext>
                </a:extLst>
              </p:cNvPr>
              <p:cNvSpPr/>
              <p:nvPr/>
            </p:nvSpPr>
            <p:spPr>
              <a:xfrm>
                <a:off x="3723463" y="3093661"/>
                <a:ext cx="299425" cy="170347"/>
              </a:xfrm>
              <a:prstGeom prst="rect">
                <a:avLst/>
              </a:prstGeom>
              <a:solidFill>
                <a:srgbClr val="FFD9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 dirty="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234B12D-194B-07A3-B5E1-33FD6F366170}"/>
                  </a:ext>
                </a:extLst>
              </p:cNvPr>
              <p:cNvSpPr txBox="1"/>
              <p:nvPr/>
            </p:nvSpPr>
            <p:spPr>
              <a:xfrm>
                <a:off x="3692296" y="3059800"/>
                <a:ext cx="3705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TLB</a:t>
                </a: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9B1DEA8E-8B8E-B8A9-D873-E37677DD9E7F}"/>
                </a:ext>
              </a:extLst>
            </p:cNvPr>
            <p:cNvGrpSpPr/>
            <p:nvPr/>
          </p:nvGrpSpPr>
          <p:grpSpPr>
            <a:xfrm>
              <a:off x="6529510" y="4776272"/>
              <a:ext cx="402198" cy="284036"/>
              <a:chOff x="4675788" y="3353958"/>
              <a:chExt cx="402198" cy="284036"/>
            </a:xfrm>
          </p:grpSpPr>
          <p:sp>
            <p:nvSpPr>
              <p:cNvPr id="338" name="Google Shape;614;p23">
                <a:extLst>
                  <a:ext uri="{FF2B5EF4-FFF2-40B4-BE49-F238E27FC236}">
                    <a16:creationId xmlns:a16="http://schemas.microsoft.com/office/drawing/2014/main" id="{DE6BA44F-79EB-ED02-B6AA-1696DB2A25F3}"/>
                  </a:ext>
                </a:extLst>
              </p:cNvPr>
              <p:cNvSpPr/>
              <p:nvPr/>
            </p:nvSpPr>
            <p:spPr>
              <a:xfrm>
                <a:off x="4734882" y="3353958"/>
                <a:ext cx="284036" cy="284036"/>
              </a:xfrm>
              <a:prstGeom prst="rect">
                <a:avLst/>
              </a:prstGeom>
              <a:solidFill>
                <a:srgbClr val="FFD9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339" name="Google Shape;617;p23">
                <a:extLst>
                  <a:ext uri="{FF2B5EF4-FFF2-40B4-BE49-F238E27FC236}">
                    <a16:creationId xmlns:a16="http://schemas.microsoft.com/office/drawing/2014/main" id="{282A795F-7C9C-5C62-1733-E5F9664CB228}"/>
                  </a:ext>
                </a:extLst>
              </p:cNvPr>
              <p:cNvSpPr txBox="1"/>
              <p:nvPr/>
            </p:nvSpPr>
            <p:spPr>
              <a:xfrm>
                <a:off x="4675788" y="3354007"/>
                <a:ext cx="402198" cy="2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>
                    <a:solidFill>
                      <a:schemeClr val="dk1"/>
                    </a:solidFill>
                  </a:rPr>
                  <a:t>TLB</a:t>
                </a:r>
                <a:endParaRPr sz="1050" dirty="0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CC10A3F-27BB-586D-FA0F-CAF025BF64AE}"/>
                </a:ext>
              </a:extLst>
            </p:cNvPr>
            <p:cNvGrpSpPr/>
            <p:nvPr/>
          </p:nvGrpSpPr>
          <p:grpSpPr>
            <a:xfrm>
              <a:off x="6188630" y="3981009"/>
              <a:ext cx="1145114" cy="740734"/>
              <a:chOff x="4334908" y="2558695"/>
              <a:chExt cx="1145114" cy="740734"/>
            </a:xfrm>
          </p:grpSpPr>
          <p:sp>
            <p:nvSpPr>
              <p:cNvPr id="341" name="Google Shape;534;p23">
                <a:extLst>
                  <a:ext uri="{FF2B5EF4-FFF2-40B4-BE49-F238E27FC236}">
                    <a16:creationId xmlns:a16="http://schemas.microsoft.com/office/drawing/2014/main" id="{C25D69A7-95FA-DA05-FBEA-4C8528C018EC}"/>
                  </a:ext>
                </a:extLst>
              </p:cNvPr>
              <p:cNvSpPr/>
              <p:nvPr/>
            </p:nvSpPr>
            <p:spPr>
              <a:xfrm>
                <a:off x="4334908" y="2558695"/>
                <a:ext cx="340880" cy="738419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535;p23">
                <a:extLst>
                  <a:ext uri="{FF2B5EF4-FFF2-40B4-BE49-F238E27FC236}">
                    <a16:creationId xmlns:a16="http://schemas.microsoft.com/office/drawing/2014/main" id="{3026176B-303E-A3CC-3633-3089940C3F89}"/>
                  </a:ext>
                </a:extLst>
              </p:cNvPr>
              <p:cNvSpPr txBox="1"/>
              <p:nvPr/>
            </p:nvSpPr>
            <p:spPr>
              <a:xfrm rot="16200000">
                <a:off x="4138453" y="2759780"/>
                <a:ext cx="738419" cy="340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>
                    <a:solidFill>
                      <a:schemeClr val="dk1"/>
                    </a:solidFill>
                  </a:rPr>
                  <a:t>Callback Buffer</a:t>
                </a:r>
                <a:endParaRPr sz="1050" dirty="0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F12B05EA-1410-0933-122A-8FFBF6D88E95}"/>
                  </a:ext>
                </a:extLst>
              </p:cNvPr>
              <p:cNvGrpSpPr/>
              <p:nvPr/>
            </p:nvGrpSpPr>
            <p:grpSpPr>
              <a:xfrm>
                <a:off x="4609971" y="2558697"/>
                <a:ext cx="870051" cy="738419"/>
                <a:chOff x="4609971" y="2558697"/>
                <a:chExt cx="870051" cy="738419"/>
              </a:xfrm>
            </p:grpSpPr>
            <p:sp>
              <p:nvSpPr>
                <p:cNvPr id="344" name="Google Shape;618;p23">
                  <a:extLst>
                    <a:ext uri="{FF2B5EF4-FFF2-40B4-BE49-F238E27FC236}">
                      <a16:creationId xmlns:a16="http://schemas.microsoft.com/office/drawing/2014/main" id="{C2FFF402-5064-C72F-1372-9CFB36854EC7}"/>
                    </a:ext>
                  </a:extLst>
                </p:cNvPr>
                <p:cNvSpPr/>
                <p:nvPr/>
              </p:nvSpPr>
              <p:spPr>
                <a:xfrm>
                  <a:off x="4730303" y="2558697"/>
                  <a:ext cx="629389" cy="738419"/>
                </a:xfrm>
                <a:prstGeom prst="rect">
                  <a:avLst/>
                </a:prstGeom>
                <a:solidFill>
                  <a:srgbClr val="B6D7A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 dirty="0"/>
                </a:p>
              </p:txBody>
            </p:sp>
            <p:sp>
              <p:nvSpPr>
                <p:cNvPr id="345" name="Google Shape;617;p23">
                  <a:extLst>
                    <a:ext uri="{FF2B5EF4-FFF2-40B4-BE49-F238E27FC236}">
                      <a16:creationId xmlns:a16="http://schemas.microsoft.com/office/drawing/2014/main" id="{578D227B-69DA-97E1-2A73-09F5EE3D7E9A}"/>
                    </a:ext>
                  </a:extLst>
                </p:cNvPr>
                <p:cNvSpPr txBox="1"/>
                <p:nvPr/>
              </p:nvSpPr>
              <p:spPr>
                <a:xfrm>
                  <a:off x="4609971" y="2789381"/>
                  <a:ext cx="870051" cy="28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50" dirty="0">
                      <a:solidFill>
                        <a:schemeClr val="dk1"/>
                      </a:solidFill>
                    </a:rPr>
                    <a:t>Hardware Scheduler</a:t>
                  </a:r>
                  <a:endParaRPr sz="1050" dirty="0"/>
                </a:p>
              </p:txBody>
            </p:sp>
          </p:grpSp>
        </p:grpSp>
        <p:cxnSp>
          <p:nvCxnSpPr>
            <p:cNvPr id="208" name="Google Shape;580;p23">
              <a:extLst>
                <a:ext uri="{FF2B5EF4-FFF2-40B4-BE49-F238E27FC236}">
                  <a16:creationId xmlns:a16="http://schemas.microsoft.com/office/drawing/2014/main" id="{1B5E6EDE-16F6-FDF6-1A87-818EC68A4E8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13260" y="3928251"/>
              <a:ext cx="220854" cy="84856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567;p23">
              <a:extLst>
                <a:ext uri="{FF2B5EF4-FFF2-40B4-BE49-F238E27FC236}">
                  <a16:creationId xmlns:a16="http://schemas.microsoft.com/office/drawing/2014/main" id="{BADEB5BA-39E1-7658-DF4B-DFCC65B9F017}"/>
                </a:ext>
              </a:extLst>
            </p:cNvPr>
            <p:cNvCxnSpPr>
              <a:cxnSpLocks/>
            </p:cNvCxnSpPr>
            <p:nvPr/>
          </p:nvCxnSpPr>
          <p:spPr>
            <a:xfrm>
              <a:off x="5913260" y="5117154"/>
              <a:ext cx="220854" cy="108134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4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0E65-564B-E8E3-1D15-F39A6C14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memory hierarchies give big gains!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8188-AF79-7C18-AFD0-3AA34E68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4533900" cy="4809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Graph optimizations</a:t>
            </a:r>
          </a:p>
          <a:p>
            <a:pPr marL="0" indent="0">
              <a:buNone/>
            </a:pPr>
            <a:r>
              <a:rPr lang="en-US" sz="2000" dirty="0"/>
              <a:t>Data placement</a:t>
            </a:r>
          </a:p>
          <a:p>
            <a:pPr marL="0" indent="0">
              <a:buNone/>
            </a:pPr>
            <a:r>
              <a:rPr lang="en-US" sz="2000" dirty="0"/>
              <a:t>System software (e.g., file system)</a:t>
            </a:r>
          </a:p>
          <a:p>
            <a:pPr marL="0" indent="0">
              <a:buNone/>
            </a:pPr>
            <a:r>
              <a:rPr lang="en-US" sz="2000" dirty="0"/>
              <a:t>Sparse linear algebra / machine learning</a:t>
            </a:r>
          </a:p>
          <a:p>
            <a:pPr marL="0" indent="0">
              <a:buNone/>
            </a:pPr>
            <a:r>
              <a:rPr lang="en-US" sz="2000" dirty="0"/>
              <a:t>Approximation / compression</a:t>
            </a:r>
          </a:p>
          <a:p>
            <a:pPr marL="0" indent="0">
              <a:buNone/>
            </a:pPr>
            <a:r>
              <a:rPr lang="en-US" sz="2000" dirty="0"/>
              <a:t>Data marshalling / layout</a:t>
            </a:r>
          </a:p>
          <a:p>
            <a:pPr marL="0" indent="0">
              <a:buNone/>
            </a:pPr>
            <a:r>
              <a:rPr lang="en-US" sz="2000" dirty="0"/>
              <a:t>Pointer chasing</a:t>
            </a:r>
          </a:p>
          <a:p>
            <a:pPr marL="0" indent="0">
              <a:buNone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Prefetching</a:t>
            </a:r>
          </a:p>
          <a:p>
            <a:pPr marL="0" indent="0">
              <a:buNone/>
            </a:pPr>
            <a:r>
              <a:rPr lang="en-US" sz="2000" dirty="0"/>
              <a:t>Relaxed coherence / consistency</a:t>
            </a:r>
          </a:p>
          <a:p>
            <a:pPr marL="0" indent="0">
              <a:buNone/>
            </a:pPr>
            <a:r>
              <a:rPr lang="en-US" sz="2000" dirty="0"/>
              <a:t>Memory management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AC3F-912A-1B55-4EA2-002B372D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2B27D-B9C1-8F52-C9C6-92CFAA7C2971}"/>
              </a:ext>
            </a:extLst>
          </p:cNvPr>
          <p:cNvSpPr txBox="1"/>
          <p:nvPr/>
        </p:nvSpPr>
        <p:spPr>
          <a:xfrm>
            <a:off x="5662526" y="1282373"/>
            <a:ext cx="555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- Big opportunity -</a:t>
            </a:r>
          </a:p>
          <a:p>
            <a:pPr algn="ctr"/>
            <a:r>
              <a:rPr lang="en-US" sz="3200" dirty="0"/>
              <a:t>Often &gt;2x end-to-end speedup!</a:t>
            </a:r>
          </a:p>
        </p:txBody>
      </p: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1FFC4F9-1A8C-E9D6-FD3F-5EF355824BBE}"/>
              </a:ext>
            </a:extLst>
          </p:cNvPr>
          <p:cNvGrpSpPr/>
          <p:nvPr/>
        </p:nvGrpSpPr>
        <p:grpSpPr>
          <a:xfrm>
            <a:off x="5543840" y="2947541"/>
            <a:ext cx="5789086" cy="2813109"/>
            <a:chOff x="5883926" y="2231784"/>
            <a:chExt cx="5789086" cy="2813109"/>
          </a:xfrm>
        </p:grpSpPr>
        <p:cxnSp>
          <p:nvCxnSpPr>
            <p:cNvPr id="444" name="Google Shape;92;p15">
              <a:extLst>
                <a:ext uri="{FF2B5EF4-FFF2-40B4-BE49-F238E27FC236}">
                  <a16:creationId xmlns:a16="http://schemas.microsoft.com/office/drawing/2014/main" id="{DF44A367-5D95-1B3A-A25A-88ED5074E533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08" y="2661434"/>
              <a:ext cx="31690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92;p15">
              <a:extLst>
                <a:ext uri="{FF2B5EF4-FFF2-40B4-BE49-F238E27FC236}">
                  <a16:creationId xmlns:a16="http://schemas.microsoft.com/office/drawing/2014/main" id="{05DBE565-3C51-5724-5C0C-2BF17B8EF769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97" y="3637626"/>
              <a:ext cx="50596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92;p15">
              <a:extLst>
                <a:ext uri="{FF2B5EF4-FFF2-40B4-BE49-F238E27FC236}">
                  <a16:creationId xmlns:a16="http://schemas.microsoft.com/office/drawing/2014/main" id="{5C76C16E-70BB-BF8A-A733-82CAA782DD6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13" y="4623651"/>
              <a:ext cx="31690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92;p15">
              <a:extLst>
                <a:ext uri="{FF2B5EF4-FFF2-40B4-BE49-F238E27FC236}">
                  <a16:creationId xmlns:a16="http://schemas.microsoft.com/office/drawing/2014/main" id="{0A86DFE0-2F10-DD21-9DD6-CFB8E7769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806" y="2662535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92;p15">
              <a:extLst>
                <a:ext uri="{FF2B5EF4-FFF2-40B4-BE49-F238E27FC236}">
                  <a16:creationId xmlns:a16="http://schemas.microsoft.com/office/drawing/2014/main" id="{38C2E2A8-5EA3-D080-A8FF-6280C78B7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5461" y="2643150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92;p15">
              <a:extLst>
                <a:ext uri="{FF2B5EF4-FFF2-40B4-BE49-F238E27FC236}">
                  <a16:creationId xmlns:a16="http://schemas.microsoft.com/office/drawing/2014/main" id="{F1FBBE52-08AC-7979-1FB9-C4DC39B16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679" y="2643149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92;p15">
              <a:extLst>
                <a:ext uri="{FF2B5EF4-FFF2-40B4-BE49-F238E27FC236}">
                  <a16:creationId xmlns:a16="http://schemas.microsoft.com/office/drawing/2014/main" id="{85138939-BFF3-81AC-F446-309FEE703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6102" y="2691625"/>
              <a:ext cx="0" cy="220916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30A218EE-09DF-8B96-54EE-1866B008EE76}"/>
                </a:ext>
              </a:extLst>
            </p:cNvPr>
            <p:cNvGrpSpPr/>
            <p:nvPr/>
          </p:nvGrpSpPr>
          <p:grpSpPr>
            <a:xfrm>
              <a:off x="6749660" y="2231784"/>
              <a:ext cx="1023907" cy="856617"/>
              <a:chOff x="6970639" y="5211081"/>
              <a:chExt cx="1023907" cy="856617"/>
            </a:xfrm>
          </p:grpSpPr>
          <p:sp>
            <p:nvSpPr>
              <p:cNvPr id="509" name="Google Shape;621;p23">
                <a:extLst>
                  <a:ext uri="{FF2B5EF4-FFF2-40B4-BE49-F238E27FC236}">
                    <a16:creationId xmlns:a16="http://schemas.microsoft.com/office/drawing/2014/main" id="{C4578A4A-3FEC-50E1-1AA5-CC1E8489734A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622;p23">
                <a:extLst>
                  <a:ext uri="{FF2B5EF4-FFF2-40B4-BE49-F238E27FC236}">
                    <a16:creationId xmlns:a16="http://schemas.microsoft.com/office/drawing/2014/main" id="{E5519919-4C15-DCAE-AA75-37CDDB826C2F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623;p23">
                <a:extLst>
                  <a:ext uri="{FF2B5EF4-FFF2-40B4-BE49-F238E27FC236}">
                    <a16:creationId xmlns:a16="http://schemas.microsoft.com/office/drawing/2014/main" id="{E322D9C3-1889-F3FA-D51B-1C09A393C837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25;p23">
                <a:extLst>
                  <a:ext uri="{FF2B5EF4-FFF2-40B4-BE49-F238E27FC236}">
                    <a16:creationId xmlns:a16="http://schemas.microsoft.com/office/drawing/2014/main" id="{B075B376-EB3F-FC27-323A-87666DB74376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24;p23">
                <a:extLst>
                  <a:ext uri="{FF2B5EF4-FFF2-40B4-BE49-F238E27FC236}">
                    <a16:creationId xmlns:a16="http://schemas.microsoft.com/office/drawing/2014/main" id="{631EF5E0-40B4-C624-B991-82A1C9599131}"/>
                  </a:ext>
                </a:extLst>
              </p:cNvPr>
              <p:cNvSpPr txBox="1"/>
              <p:nvPr/>
            </p:nvSpPr>
            <p:spPr>
              <a:xfrm>
                <a:off x="7019567" y="5702572"/>
                <a:ext cx="921254" cy="365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LLC slice</a:t>
                </a:r>
                <a:endParaRPr sz="1400" dirty="0"/>
              </a:p>
            </p:txBody>
          </p:sp>
          <p:sp>
            <p:nvSpPr>
              <p:cNvPr id="514" name="Google Shape;724;p23">
                <a:extLst>
                  <a:ext uri="{FF2B5EF4-FFF2-40B4-BE49-F238E27FC236}">
                    <a16:creationId xmlns:a16="http://schemas.microsoft.com/office/drawing/2014/main" id="{FD2A87D4-7315-C179-56EC-3E94FC6E880A}"/>
                  </a:ext>
                </a:extLst>
              </p:cNvPr>
              <p:cNvSpPr txBox="1"/>
              <p:nvPr/>
            </p:nvSpPr>
            <p:spPr>
              <a:xfrm>
                <a:off x="6970639" y="5211081"/>
                <a:ext cx="1023907" cy="373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Core &amp; L1</a:t>
                </a:r>
                <a:endParaRPr sz="1400" dirty="0"/>
              </a:p>
            </p:txBody>
          </p:sp>
          <p:sp>
            <p:nvSpPr>
              <p:cNvPr id="515" name="Google Shape;724;p23">
                <a:extLst>
                  <a:ext uri="{FF2B5EF4-FFF2-40B4-BE49-F238E27FC236}">
                    <a16:creationId xmlns:a16="http://schemas.microsoft.com/office/drawing/2014/main" id="{C7647E7B-4F5F-37F8-ED27-92605452F77D}"/>
                  </a:ext>
                </a:extLst>
              </p:cNvPr>
              <p:cNvSpPr txBox="1"/>
              <p:nvPr/>
            </p:nvSpPr>
            <p:spPr>
              <a:xfrm>
                <a:off x="7287049" y="5457400"/>
                <a:ext cx="393933" cy="365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/>
                  <a:t>L2</a:t>
                </a:r>
                <a:endParaRPr sz="1400" dirty="0"/>
              </a:p>
            </p:txBody>
          </p: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25EB0BDE-C3FF-8FCF-4042-5576B3350B2D}"/>
                </a:ext>
              </a:extLst>
            </p:cNvPr>
            <p:cNvGrpSpPr/>
            <p:nvPr/>
          </p:nvGrpSpPr>
          <p:grpSpPr>
            <a:xfrm>
              <a:off x="7830126" y="2246642"/>
              <a:ext cx="830700" cy="829619"/>
              <a:chOff x="5437176" y="5240834"/>
              <a:chExt cx="830700" cy="829619"/>
            </a:xfrm>
          </p:grpSpPr>
          <p:sp>
            <p:nvSpPr>
              <p:cNvPr id="505" name="Google Shape;621;p23">
                <a:extLst>
                  <a:ext uri="{FF2B5EF4-FFF2-40B4-BE49-F238E27FC236}">
                    <a16:creationId xmlns:a16="http://schemas.microsoft.com/office/drawing/2014/main" id="{999CAEAF-E268-A0C7-2900-7430710DB349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622;p23">
                <a:extLst>
                  <a:ext uri="{FF2B5EF4-FFF2-40B4-BE49-F238E27FC236}">
                    <a16:creationId xmlns:a16="http://schemas.microsoft.com/office/drawing/2014/main" id="{9E6CB9E7-FA86-7305-EF5C-2576786FF43F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623;p23">
                <a:extLst>
                  <a:ext uri="{FF2B5EF4-FFF2-40B4-BE49-F238E27FC236}">
                    <a16:creationId xmlns:a16="http://schemas.microsoft.com/office/drawing/2014/main" id="{CE63A777-77C9-EB39-10F2-7FC150A2352A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25;p23">
                <a:extLst>
                  <a:ext uri="{FF2B5EF4-FFF2-40B4-BE49-F238E27FC236}">
                    <a16:creationId xmlns:a16="http://schemas.microsoft.com/office/drawing/2014/main" id="{75F86AFF-3770-D8A8-9911-D3275E8216F8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6042412E-DA31-9039-50F1-F2E54C27D8C9}"/>
                </a:ext>
              </a:extLst>
            </p:cNvPr>
            <p:cNvGrpSpPr/>
            <p:nvPr/>
          </p:nvGrpSpPr>
          <p:grpSpPr>
            <a:xfrm>
              <a:off x="8855440" y="2239386"/>
              <a:ext cx="830700" cy="829619"/>
              <a:chOff x="5437176" y="5240834"/>
              <a:chExt cx="830700" cy="829619"/>
            </a:xfrm>
          </p:grpSpPr>
          <p:sp>
            <p:nvSpPr>
              <p:cNvPr id="501" name="Google Shape;621;p23">
                <a:extLst>
                  <a:ext uri="{FF2B5EF4-FFF2-40B4-BE49-F238E27FC236}">
                    <a16:creationId xmlns:a16="http://schemas.microsoft.com/office/drawing/2014/main" id="{100138A8-64C2-6755-1DA4-0965043813E1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622;p23">
                <a:extLst>
                  <a:ext uri="{FF2B5EF4-FFF2-40B4-BE49-F238E27FC236}">
                    <a16:creationId xmlns:a16="http://schemas.microsoft.com/office/drawing/2014/main" id="{EEF0C17A-7B9A-2D8D-D871-2A572F1ECCAA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623;p23">
                <a:extLst>
                  <a:ext uri="{FF2B5EF4-FFF2-40B4-BE49-F238E27FC236}">
                    <a16:creationId xmlns:a16="http://schemas.microsoft.com/office/drawing/2014/main" id="{CF2768A0-A354-59B0-2920-3EE6007DEB1C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25;p23">
                <a:extLst>
                  <a:ext uri="{FF2B5EF4-FFF2-40B4-BE49-F238E27FC236}">
                    <a16:creationId xmlns:a16="http://schemas.microsoft.com/office/drawing/2014/main" id="{673EBC87-BBBB-8B8B-9729-FF977E3460F4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8887E979-AE2F-9C69-8C2B-808F6315FC30}"/>
                </a:ext>
              </a:extLst>
            </p:cNvPr>
            <p:cNvGrpSpPr/>
            <p:nvPr/>
          </p:nvGrpSpPr>
          <p:grpSpPr>
            <a:xfrm>
              <a:off x="9880767" y="2239349"/>
              <a:ext cx="830700" cy="829619"/>
              <a:chOff x="5437176" y="5240834"/>
              <a:chExt cx="830700" cy="829619"/>
            </a:xfrm>
          </p:grpSpPr>
          <p:sp>
            <p:nvSpPr>
              <p:cNvPr id="497" name="Google Shape;621;p23">
                <a:extLst>
                  <a:ext uri="{FF2B5EF4-FFF2-40B4-BE49-F238E27FC236}">
                    <a16:creationId xmlns:a16="http://schemas.microsoft.com/office/drawing/2014/main" id="{F88BB882-D6C6-C74D-B3AC-BFE2F9BAE2C4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622;p23">
                <a:extLst>
                  <a:ext uri="{FF2B5EF4-FFF2-40B4-BE49-F238E27FC236}">
                    <a16:creationId xmlns:a16="http://schemas.microsoft.com/office/drawing/2014/main" id="{B3DA220E-2CE2-0228-87D4-528BA04DABEE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623;p23">
                <a:extLst>
                  <a:ext uri="{FF2B5EF4-FFF2-40B4-BE49-F238E27FC236}">
                    <a16:creationId xmlns:a16="http://schemas.microsoft.com/office/drawing/2014/main" id="{E373C2DF-AFA0-303C-881C-E7FFAAEC0B76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25;p23">
                <a:extLst>
                  <a:ext uri="{FF2B5EF4-FFF2-40B4-BE49-F238E27FC236}">
                    <a16:creationId xmlns:a16="http://schemas.microsoft.com/office/drawing/2014/main" id="{888BEFBA-33BE-5A7A-D871-D0A410BB8A28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880C8A91-44FE-97FA-A236-C8CEF22B79B0}"/>
                </a:ext>
              </a:extLst>
            </p:cNvPr>
            <p:cNvGrpSpPr/>
            <p:nvPr/>
          </p:nvGrpSpPr>
          <p:grpSpPr>
            <a:xfrm>
              <a:off x="6845471" y="3225374"/>
              <a:ext cx="830700" cy="829619"/>
              <a:chOff x="7055243" y="5225958"/>
              <a:chExt cx="830700" cy="829619"/>
            </a:xfrm>
          </p:grpSpPr>
          <p:sp>
            <p:nvSpPr>
              <p:cNvPr id="493" name="Google Shape;621;p23">
                <a:extLst>
                  <a:ext uri="{FF2B5EF4-FFF2-40B4-BE49-F238E27FC236}">
                    <a16:creationId xmlns:a16="http://schemas.microsoft.com/office/drawing/2014/main" id="{BA7725DD-4726-9940-198C-841489784A5F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622;p23">
                <a:extLst>
                  <a:ext uri="{FF2B5EF4-FFF2-40B4-BE49-F238E27FC236}">
                    <a16:creationId xmlns:a16="http://schemas.microsoft.com/office/drawing/2014/main" id="{F538EE82-3245-3A05-2A30-7DE3E5E17F98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623;p23">
                <a:extLst>
                  <a:ext uri="{FF2B5EF4-FFF2-40B4-BE49-F238E27FC236}">
                    <a16:creationId xmlns:a16="http://schemas.microsoft.com/office/drawing/2014/main" id="{482EA803-0E9A-6AB0-B9BF-68F4E31B953B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25;p23">
                <a:extLst>
                  <a:ext uri="{FF2B5EF4-FFF2-40B4-BE49-F238E27FC236}">
                    <a16:creationId xmlns:a16="http://schemas.microsoft.com/office/drawing/2014/main" id="{83460E2E-5933-A432-1F89-F985A15D6A8E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8D6BDD94-469B-F83C-2D58-935B0F14B605}"/>
                </a:ext>
              </a:extLst>
            </p:cNvPr>
            <p:cNvGrpSpPr/>
            <p:nvPr/>
          </p:nvGrpSpPr>
          <p:grpSpPr>
            <a:xfrm>
              <a:off x="7841333" y="3225355"/>
              <a:ext cx="830700" cy="829619"/>
              <a:chOff x="5437176" y="5240834"/>
              <a:chExt cx="830700" cy="829619"/>
            </a:xfrm>
          </p:grpSpPr>
          <p:sp>
            <p:nvSpPr>
              <p:cNvPr id="489" name="Google Shape;621;p23">
                <a:extLst>
                  <a:ext uri="{FF2B5EF4-FFF2-40B4-BE49-F238E27FC236}">
                    <a16:creationId xmlns:a16="http://schemas.microsoft.com/office/drawing/2014/main" id="{F3D0F788-B4D2-EC42-6D34-7032345D6909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622;p23">
                <a:extLst>
                  <a:ext uri="{FF2B5EF4-FFF2-40B4-BE49-F238E27FC236}">
                    <a16:creationId xmlns:a16="http://schemas.microsoft.com/office/drawing/2014/main" id="{99DC5941-7F41-B1C8-2147-50DD0C20688A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623;p23">
                <a:extLst>
                  <a:ext uri="{FF2B5EF4-FFF2-40B4-BE49-F238E27FC236}">
                    <a16:creationId xmlns:a16="http://schemas.microsoft.com/office/drawing/2014/main" id="{14FE781F-AE5A-F05C-6181-614697D7DD32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25;p23">
                <a:extLst>
                  <a:ext uri="{FF2B5EF4-FFF2-40B4-BE49-F238E27FC236}">
                    <a16:creationId xmlns:a16="http://schemas.microsoft.com/office/drawing/2014/main" id="{3086A703-9916-EA37-72FF-A849E30BB851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ACF339AE-DE68-42F6-EC0D-FC3B0153B8D8}"/>
                </a:ext>
              </a:extLst>
            </p:cNvPr>
            <p:cNvGrpSpPr/>
            <p:nvPr/>
          </p:nvGrpSpPr>
          <p:grpSpPr>
            <a:xfrm>
              <a:off x="8866647" y="3218099"/>
              <a:ext cx="830700" cy="829619"/>
              <a:chOff x="5437176" y="5240834"/>
              <a:chExt cx="830700" cy="829619"/>
            </a:xfrm>
          </p:grpSpPr>
          <p:sp>
            <p:nvSpPr>
              <p:cNvPr id="485" name="Google Shape;621;p23">
                <a:extLst>
                  <a:ext uri="{FF2B5EF4-FFF2-40B4-BE49-F238E27FC236}">
                    <a16:creationId xmlns:a16="http://schemas.microsoft.com/office/drawing/2014/main" id="{5A7C1B65-5DD6-E46B-BCEC-3B27B514398D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622;p23">
                <a:extLst>
                  <a:ext uri="{FF2B5EF4-FFF2-40B4-BE49-F238E27FC236}">
                    <a16:creationId xmlns:a16="http://schemas.microsoft.com/office/drawing/2014/main" id="{B81663D3-5E72-7CF1-0606-9CE8BFBB7FD3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623;p23">
                <a:extLst>
                  <a:ext uri="{FF2B5EF4-FFF2-40B4-BE49-F238E27FC236}">
                    <a16:creationId xmlns:a16="http://schemas.microsoft.com/office/drawing/2014/main" id="{2056CD0F-E8D9-B31D-4C96-277D20E9CE0C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25;p23">
                <a:extLst>
                  <a:ext uri="{FF2B5EF4-FFF2-40B4-BE49-F238E27FC236}">
                    <a16:creationId xmlns:a16="http://schemas.microsoft.com/office/drawing/2014/main" id="{456A9A95-6723-DE45-DBEE-081684A6914B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096858C8-4EF3-CEA2-753D-A117808C7367}"/>
                </a:ext>
              </a:extLst>
            </p:cNvPr>
            <p:cNvGrpSpPr/>
            <p:nvPr/>
          </p:nvGrpSpPr>
          <p:grpSpPr>
            <a:xfrm>
              <a:off x="9891974" y="3218062"/>
              <a:ext cx="830700" cy="829619"/>
              <a:chOff x="5437176" y="5240834"/>
              <a:chExt cx="830700" cy="829619"/>
            </a:xfrm>
          </p:grpSpPr>
          <p:sp>
            <p:nvSpPr>
              <p:cNvPr id="481" name="Google Shape;621;p23">
                <a:extLst>
                  <a:ext uri="{FF2B5EF4-FFF2-40B4-BE49-F238E27FC236}">
                    <a16:creationId xmlns:a16="http://schemas.microsoft.com/office/drawing/2014/main" id="{36BF6D3A-FD99-B646-840A-9864B0D3056F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622;p23">
                <a:extLst>
                  <a:ext uri="{FF2B5EF4-FFF2-40B4-BE49-F238E27FC236}">
                    <a16:creationId xmlns:a16="http://schemas.microsoft.com/office/drawing/2014/main" id="{66DC09F4-AC13-E1C2-7AE6-BB18D80ADA90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623;p23">
                <a:extLst>
                  <a:ext uri="{FF2B5EF4-FFF2-40B4-BE49-F238E27FC236}">
                    <a16:creationId xmlns:a16="http://schemas.microsoft.com/office/drawing/2014/main" id="{0C6E534F-F025-279B-A4C9-1B60E099D131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25;p23">
                <a:extLst>
                  <a:ext uri="{FF2B5EF4-FFF2-40B4-BE49-F238E27FC236}">
                    <a16:creationId xmlns:a16="http://schemas.microsoft.com/office/drawing/2014/main" id="{53C3D825-F1C6-BC89-51E5-B91F9842CC07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243179A-7A82-E57C-8C19-A739747822C4}"/>
                </a:ext>
              </a:extLst>
            </p:cNvPr>
            <p:cNvGrpSpPr/>
            <p:nvPr/>
          </p:nvGrpSpPr>
          <p:grpSpPr>
            <a:xfrm>
              <a:off x="6825758" y="4215274"/>
              <a:ext cx="830700" cy="829619"/>
              <a:chOff x="7055243" y="5225958"/>
              <a:chExt cx="830700" cy="829619"/>
            </a:xfrm>
          </p:grpSpPr>
          <p:sp>
            <p:nvSpPr>
              <p:cNvPr id="477" name="Google Shape;621;p23">
                <a:extLst>
                  <a:ext uri="{FF2B5EF4-FFF2-40B4-BE49-F238E27FC236}">
                    <a16:creationId xmlns:a16="http://schemas.microsoft.com/office/drawing/2014/main" id="{DFD03832-DC3F-D052-C9DE-5D03EDA0EBEB}"/>
                  </a:ext>
                </a:extLst>
              </p:cNvPr>
              <p:cNvSpPr/>
              <p:nvPr/>
            </p:nvSpPr>
            <p:spPr>
              <a:xfrm>
                <a:off x="7055273" y="5225958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622;p23">
                <a:extLst>
                  <a:ext uri="{FF2B5EF4-FFF2-40B4-BE49-F238E27FC236}">
                    <a16:creationId xmlns:a16="http://schemas.microsoft.com/office/drawing/2014/main" id="{81A52FF1-DC25-19C4-ED8C-E238F89D2F80}"/>
                  </a:ext>
                </a:extLst>
              </p:cNvPr>
              <p:cNvSpPr/>
              <p:nvPr/>
            </p:nvSpPr>
            <p:spPr>
              <a:xfrm>
                <a:off x="7055243" y="5723852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623;p23">
                <a:extLst>
                  <a:ext uri="{FF2B5EF4-FFF2-40B4-BE49-F238E27FC236}">
                    <a16:creationId xmlns:a16="http://schemas.microsoft.com/office/drawing/2014/main" id="{5743D514-8DC5-5361-DACF-3251F434E90B}"/>
                  </a:ext>
                </a:extLst>
              </p:cNvPr>
              <p:cNvSpPr/>
              <p:nvPr/>
            </p:nvSpPr>
            <p:spPr>
              <a:xfrm>
                <a:off x="7055273" y="5557647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25;p23">
                <a:extLst>
                  <a:ext uri="{FF2B5EF4-FFF2-40B4-BE49-F238E27FC236}">
                    <a16:creationId xmlns:a16="http://schemas.microsoft.com/office/drawing/2014/main" id="{2B338750-6C0B-AD60-58FF-5C5DB2C49B6C}"/>
                  </a:ext>
                </a:extLst>
              </p:cNvPr>
              <p:cNvSpPr/>
              <p:nvPr/>
            </p:nvSpPr>
            <p:spPr>
              <a:xfrm>
                <a:off x="7055255" y="5225995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D87E3D83-314B-F9EE-4BFA-A9A56C25F582}"/>
                </a:ext>
              </a:extLst>
            </p:cNvPr>
            <p:cNvGrpSpPr/>
            <p:nvPr/>
          </p:nvGrpSpPr>
          <p:grpSpPr>
            <a:xfrm>
              <a:off x="7821620" y="4215255"/>
              <a:ext cx="830700" cy="829619"/>
              <a:chOff x="5437176" y="5240834"/>
              <a:chExt cx="830700" cy="829619"/>
            </a:xfrm>
          </p:grpSpPr>
          <p:sp>
            <p:nvSpPr>
              <p:cNvPr id="473" name="Google Shape;621;p23">
                <a:extLst>
                  <a:ext uri="{FF2B5EF4-FFF2-40B4-BE49-F238E27FC236}">
                    <a16:creationId xmlns:a16="http://schemas.microsoft.com/office/drawing/2014/main" id="{9CFF81D3-B632-508F-B824-BEF9F6CEA5CF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622;p23">
                <a:extLst>
                  <a:ext uri="{FF2B5EF4-FFF2-40B4-BE49-F238E27FC236}">
                    <a16:creationId xmlns:a16="http://schemas.microsoft.com/office/drawing/2014/main" id="{7F0A439F-9EA3-CC36-63FE-2968C222B0D3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623;p23">
                <a:extLst>
                  <a:ext uri="{FF2B5EF4-FFF2-40B4-BE49-F238E27FC236}">
                    <a16:creationId xmlns:a16="http://schemas.microsoft.com/office/drawing/2014/main" id="{DE37C7FF-1AC9-BD16-449C-987120F8DA4E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25;p23">
                <a:extLst>
                  <a:ext uri="{FF2B5EF4-FFF2-40B4-BE49-F238E27FC236}">
                    <a16:creationId xmlns:a16="http://schemas.microsoft.com/office/drawing/2014/main" id="{C7C91A57-6350-FBBE-746F-FBBBD94CE5F6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27258C80-27BE-8F06-C6D7-054BE2E40180}"/>
                </a:ext>
              </a:extLst>
            </p:cNvPr>
            <p:cNvGrpSpPr/>
            <p:nvPr/>
          </p:nvGrpSpPr>
          <p:grpSpPr>
            <a:xfrm>
              <a:off x="8846934" y="4207999"/>
              <a:ext cx="830700" cy="829619"/>
              <a:chOff x="5437176" y="5240834"/>
              <a:chExt cx="830700" cy="829619"/>
            </a:xfrm>
          </p:grpSpPr>
          <p:sp>
            <p:nvSpPr>
              <p:cNvPr id="469" name="Google Shape;621;p23">
                <a:extLst>
                  <a:ext uri="{FF2B5EF4-FFF2-40B4-BE49-F238E27FC236}">
                    <a16:creationId xmlns:a16="http://schemas.microsoft.com/office/drawing/2014/main" id="{C2D221E9-7B0C-C5F7-7A51-7C0410A0DE89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622;p23">
                <a:extLst>
                  <a:ext uri="{FF2B5EF4-FFF2-40B4-BE49-F238E27FC236}">
                    <a16:creationId xmlns:a16="http://schemas.microsoft.com/office/drawing/2014/main" id="{5D9015E3-3136-A314-0C88-3C204C33A91A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1" name="Google Shape;623;p23">
                <a:extLst>
                  <a:ext uri="{FF2B5EF4-FFF2-40B4-BE49-F238E27FC236}">
                    <a16:creationId xmlns:a16="http://schemas.microsoft.com/office/drawing/2014/main" id="{0F1374F9-679C-14D8-7D54-1C5E9D5B4D01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25;p23">
                <a:extLst>
                  <a:ext uri="{FF2B5EF4-FFF2-40B4-BE49-F238E27FC236}">
                    <a16:creationId xmlns:a16="http://schemas.microsoft.com/office/drawing/2014/main" id="{E142685B-A677-4809-5A0D-A78AFFD6C8E5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8C4426E6-1F95-7A10-CF22-25826E92269A}"/>
                </a:ext>
              </a:extLst>
            </p:cNvPr>
            <p:cNvGrpSpPr/>
            <p:nvPr/>
          </p:nvGrpSpPr>
          <p:grpSpPr>
            <a:xfrm>
              <a:off x="9872261" y="4207962"/>
              <a:ext cx="830700" cy="829619"/>
              <a:chOff x="5437176" y="5240834"/>
              <a:chExt cx="830700" cy="829619"/>
            </a:xfrm>
          </p:grpSpPr>
          <p:sp>
            <p:nvSpPr>
              <p:cNvPr id="465" name="Google Shape;621;p23">
                <a:extLst>
                  <a:ext uri="{FF2B5EF4-FFF2-40B4-BE49-F238E27FC236}">
                    <a16:creationId xmlns:a16="http://schemas.microsoft.com/office/drawing/2014/main" id="{853968BA-4788-58D8-4245-2A82BE73668A}"/>
                  </a:ext>
                </a:extLst>
              </p:cNvPr>
              <p:cNvSpPr/>
              <p:nvPr/>
            </p:nvSpPr>
            <p:spPr>
              <a:xfrm>
                <a:off x="5437206" y="5240834"/>
                <a:ext cx="830670" cy="331688"/>
              </a:xfrm>
              <a:prstGeom prst="rect">
                <a:avLst/>
              </a:prstGeom>
              <a:solidFill>
                <a:srgbClr val="9FC5E8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622;p23">
                <a:extLst>
                  <a:ext uri="{FF2B5EF4-FFF2-40B4-BE49-F238E27FC236}">
                    <a16:creationId xmlns:a16="http://schemas.microsoft.com/office/drawing/2014/main" id="{76D8901B-94A0-D3B7-051D-362BD28E09D4}"/>
                  </a:ext>
                </a:extLst>
              </p:cNvPr>
              <p:cNvSpPr/>
              <p:nvPr/>
            </p:nvSpPr>
            <p:spPr>
              <a:xfrm>
                <a:off x="5437176" y="5738728"/>
                <a:ext cx="830670" cy="331688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623;p23">
                <a:extLst>
                  <a:ext uri="{FF2B5EF4-FFF2-40B4-BE49-F238E27FC236}">
                    <a16:creationId xmlns:a16="http://schemas.microsoft.com/office/drawing/2014/main" id="{41DF08D4-1CAA-D7E0-E3E9-22E0D9C83613}"/>
                  </a:ext>
                </a:extLst>
              </p:cNvPr>
              <p:cNvSpPr/>
              <p:nvPr/>
            </p:nvSpPr>
            <p:spPr>
              <a:xfrm>
                <a:off x="5437206" y="5572523"/>
                <a:ext cx="830640" cy="166207"/>
              </a:xfrm>
              <a:prstGeom prst="rect">
                <a:avLst/>
              </a:prstGeom>
              <a:solidFill>
                <a:srgbClr val="FFF2CC"/>
              </a:solidFill>
              <a:ln w="2857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25;p23">
                <a:extLst>
                  <a:ext uri="{FF2B5EF4-FFF2-40B4-BE49-F238E27FC236}">
                    <a16:creationId xmlns:a16="http://schemas.microsoft.com/office/drawing/2014/main" id="{E287800C-C4EE-DF1C-2064-4B37C60ADF2A}"/>
                  </a:ext>
                </a:extLst>
              </p:cNvPr>
              <p:cNvSpPr/>
              <p:nvPr/>
            </p:nvSpPr>
            <p:spPr>
              <a:xfrm>
                <a:off x="5437188" y="5240871"/>
                <a:ext cx="830670" cy="829582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94;p15">
              <a:extLst>
                <a:ext uri="{FF2B5EF4-FFF2-40B4-BE49-F238E27FC236}">
                  <a16:creationId xmlns:a16="http://schemas.microsoft.com/office/drawing/2014/main" id="{113BA713-9EF5-CAEE-DCF4-E3DEB5E97D89}"/>
                </a:ext>
              </a:extLst>
            </p:cNvPr>
            <p:cNvSpPr/>
            <p:nvPr/>
          </p:nvSpPr>
          <p:spPr>
            <a:xfrm rot="16200000">
              <a:off x="4869296" y="3261271"/>
              <a:ext cx="2798195" cy="768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464" name="Google Shape;94;p15">
              <a:extLst>
                <a:ext uri="{FF2B5EF4-FFF2-40B4-BE49-F238E27FC236}">
                  <a16:creationId xmlns:a16="http://schemas.microsoft.com/office/drawing/2014/main" id="{C1EDC515-C432-8CA8-EFB7-D05AF6530000}"/>
                </a:ext>
              </a:extLst>
            </p:cNvPr>
            <p:cNvSpPr/>
            <p:nvPr/>
          </p:nvSpPr>
          <p:spPr>
            <a:xfrm rot="16200000">
              <a:off x="9889448" y="3261271"/>
              <a:ext cx="2798194" cy="76893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FF3A78F-DD1F-CFB7-8A4B-C7FB2250AA56}"/>
              </a:ext>
            </a:extLst>
          </p:cNvPr>
          <p:cNvGrpSpPr/>
          <p:nvPr/>
        </p:nvGrpSpPr>
        <p:grpSpPr>
          <a:xfrm>
            <a:off x="7195281" y="3657528"/>
            <a:ext cx="3187283" cy="2099625"/>
            <a:chOff x="7195281" y="3657528"/>
            <a:chExt cx="3187283" cy="20996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8738CD-7195-AD55-4D3D-F9544D48774C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2E0C5959-23E9-2AC7-60DD-2E829483C0DC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E47C6418-072A-9FDC-3CBB-983633BAF6EF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FFE0E848-9C17-8FEF-FBF4-1DD7B4DA493D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8247A253-805A-CA2B-E93A-68CC1E860F24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F6C0747F-6F46-D877-CD15-6A36ACD31A20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939E4CEB-4830-704C-1A83-622B218D6C39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239157FA-75D6-D969-5B60-541BA0A8395D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DD4A526-0B2B-1EF3-BEC0-E04A6217720A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8971DDC3-D244-137F-3DBE-3390BD05AE7C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A4197220-57EF-58D1-9E82-F34C2C2E7BA6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0B748FB9-6E07-5775-82BB-36E34F5B6293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094DF7FF-FBAA-1648-146F-D536B55207BC}"/>
              </a:ext>
            </a:extLst>
          </p:cNvPr>
          <p:cNvGrpSpPr/>
          <p:nvPr/>
        </p:nvGrpSpPr>
        <p:grpSpPr>
          <a:xfrm>
            <a:off x="7082838" y="3658846"/>
            <a:ext cx="3187283" cy="2099625"/>
            <a:chOff x="7195281" y="3657528"/>
            <a:chExt cx="3187283" cy="2099625"/>
          </a:xfrm>
        </p:grpSpPr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C4781A4F-6180-574A-7C11-A6CD5E88B8BC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077D921E-F4E4-8246-A1DC-F58EA1E91B65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99963C99-C43F-9FEC-F6D8-B86B191B0D6E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3976754F-571D-61A6-F9BB-DAF00D990E84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20B5856-9C47-DAFC-862E-33B280CF0415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22463424-2DB2-FF0F-180E-CABA8DD5FE40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C52C32DE-715D-0923-C49F-D9AAE1B0B756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E679A88C-DF23-7151-0055-E8054E2DF202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0F9B7EA9-129B-894E-073C-23D004C0C784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2A2F9633-B85B-7AAC-9012-FCD2E4C2789E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98E94AB5-B9CC-C0CA-EADB-D56040477F82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5D2F376C-747B-CDB7-B88D-8B3AB3B91BA2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042BBCD7-04DD-64FA-20D1-FD9297415CDF}"/>
              </a:ext>
            </a:extLst>
          </p:cNvPr>
          <p:cNvGrpSpPr/>
          <p:nvPr/>
        </p:nvGrpSpPr>
        <p:grpSpPr>
          <a:xfrm>
            <a:off x="6973671" y="3657618"/>
            <a:ext cx="3187283" cy="2099625"/>
            <a:chOff x="7195281" y="3657528"/>
            <a:chExt cx="3187283" cy="2099625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2638B33-342D-B9B3-B160-93F8B87BF85A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14BBD2F8-4755-1186-5CDA-BFE0749DA9FC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3ED58B3C-B8F5-40B2-9278-C5F1AD21B4A9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55BD36CB-6E43-EAE1-DF46-C553624608F9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12EC7ED1-8A80-E0F2-1844-E6608CB18B3E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2D81E7FF-0F72-9BDE-CD2E-0CAC956C6AE9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0D26E75C-04F0-9E54-E8DB-6C16FF299B81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6FF79A-DECE-39B4-741F-AE0D3FF6A9AD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DEF708BD-B795-3FF0-47C5-5F60A66EBBF4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2B2EC47E-8841-939E-E71D-FF711C73313D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07CD774-A68B-FC63-7244-8C39EB1EBE60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58B0856B-F843-6988-AC8C-8730186F9924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E0023563-8FF5-B5EB-DDCF-5A9F6DA58A15}"/>
              </a:ext>
            </a:extLst>
          </p:cNvPr>
          <p:cNvGrpSpPr/>
          <p:nvPr/>
        </p:nvGrpSpPr>
        <p:grpSpPr>
          <a:xfrm>
            <a:off x="6863370" y="3657618"/>
            <a:ext cx="3187283" cy="2099625"/>
            <a:chOff x="7195281" y="3657528"/>
            <a:chExt cx="3187283" cy="2099625"/>
          </a:xfrm>
        </p:grpSpPr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1753FC08-6535-45F7-54FD-FFC29C5B77F4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DDBF65ED-89F6-E5C6-622A-1468A2D0C665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4B1E21EC-FCE8-8516-6425-A3E300E142E7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6334B18-EC8F-E7B4-6729-92DF314FDBFA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5ACE7528-C93A-9AEF-E023-DD0E368053C4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4FAA3E5B-B98C-F380-C8A7-71102A3817B4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5B4AA98C-DFFC-25D7-1D30-3C50B77CBA4B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A7274669-9060-74B4-CF8A-A7BA6525DC70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2B5B31FB-ACF6-63AF-A733-82670E76CDDB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56DA0642-5426-6AF4-7923-7F91DC5830EB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BB955D60-2AF3-4BFD-7D0B-F7080D45CFAB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6DF660D-57BC-1C56-018E-9D5AD86286C2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B9EC80A8-2B7E-F27F-3DBB-67991925221C}"/>
              </a:ext>
            </a:extLst>
          </p:cNvPr>
          <p:cNvGrpSpPr/>
          <p:nvPr/>
        </p:nvGrpSpPr>
        <p:grpSpPr>
          <a:xfrm>
            <a:off x="6743142" y="3658793"/>
            <a:ext cx="3187283" cy="2099625"/>
            <a:chOff x="7195281" y="3657528"/>
            <a:chExt cx="3187283" cy="2099625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28DB203-786A-363A-E3B2-1DBD8329D572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057691D4-1927-0124-5385-D4FA7BAE44C3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578B26D4-DF26-7E40-421C-6438D37F426B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6C39235-F6AC-B1CC-A011-42856EB3F0CD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8929077-0101-6554-A422-0107A03899A9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2EA833B-76D8-83BB-31FB-7D4F0FE4DF7D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FAB7F818-1311-E3D3-BC84-567C99F342DD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A7E6780-2D84-4EE6-AF33-BDFC9F06E210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5032FF4E-2B5C-BC93-9702-7AE656F45755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AFC27463-1343-32DF-F4AD-9D36E0BEFDAE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831B3A5B-7FAB-5F9F-5704-D6CE7BBCDAE3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3A7AD1E-E5A1-4ABF-5664-D99B017382AF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D1AE85C7-F179-A8B3-4B94-D1E1C76F8234}"/>
              </a:ext>
            </a:extLst>
          </p:cNvPr>
          <p:cNvGrpSpPr/>
          <p:nvPr/>
        </p:nvGrpSpPr>
        <p:grpSpPr>
          <a:xfrm>
            <a:off x="6620384" y="3657528"/>
            <a:ext cx="3185166" cy="2099625"/>
            <a:chOff x="7195281" y="3657528"/>
            <a:chExt cx="3185166" cy="2099625"/>
          </a:xfrm>
        </p:grpSpPr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52D7C3AE-AE0B-B5FD-1D42-240DE7EB885A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26CBA1D-DB97-3FFC-1E83-B03CA536A258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7937C91C-0A25-32A2-2012-DCF75C1FD89A}"/>
                </a:ext>
              </a:extLst>
            </p:cNvPr>
            <p:cNvSpPr/>
            <p:nvPr/>
          </p:nvSpPr>
          <p:spPr>
            <a:xfrm>
              <a:off x="9226430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2C5253B6-47E6-2E9E-34FC-1421CC9C292E}"/>
                </a:ext>
              </a:extLst>
            </p:cNvPr>
            <p:cNvSpPr/>
            <p:nvPr/>
          </p:nvSpPr>
          <p:spPr>
            <a:xfrm>
              <a:off x="10249627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3B530573-42D0-6EEF-9DD7-D89018841B51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67E1D22B-996C-BFBF-EA47-93531F457330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4FE21513-12E7-8570-EFDA-65932FE7BF66}"/>
                </a:ext>
              </a:extLst>
            </p:cNvPr>
            <p:cNvSpPr/>
            <p:nvPr/>
          </p:nvSpPr>
          <p:spPr>
            <a:xfrm>
              <a:off x="9233420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05D071B-8E26-3D21-4093-9916A01E9AD8}"/>
                </a:ext>
              </a:extLst>
            </p:cNvPr>
            <p:cNvSpPr/>
            <p:nvPr/>
          </p:nvSpPr>
          <p:spPr>
            <a:xfrm>
              <a:off x="10261916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C072F573-6955-B27E-2BA0-6C906053EC5D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10C38F03-C115-FF7F-3ED0-640724F9EEA7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6F065DC2-6929-3AA7-96AB-7BE44E98357A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99269149-5240-1BF0-18A9-31F95AB6328F}"/>
                </a:ext>
              </a:extLst>
            </p:cNvPr>
            <p:cNvSpPr/>
            <p:nvPr/>
          </p:nvSpPr>
          <p:spPr>
            <a:xfrm>
              <a:off x="1024008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59A48BCD-2278-357A-ED36-33B2AC8634C6}"/>
              </a:ext>
            </a:extLst>
          </p:cNvPr>
          <p:cNvGrpSpPr/>
          <p:nvPr/>
        </p:nvGrpSpPr>
        <p:grpSpPr>
          <a:xfrm>
            <a:off x="6497696" y="3658368"/>
            <a:ext cx="3180932" cy="2099625"/>
            <a:chOff x="7195281" y="3657528"/>
            <a:chExt cx="3180932" cy="2099625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1FA28C2-020D-71A6-80FB-E08CD4F57F69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3C67E60-C87E-DF2D-D74C-C4D0788D1F8A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86CAC2BF-090B-D570-5491-BF52CB75DC4E}"/>
                </a:ext>
              </a:extLst>
            </p:cNvPr>
            <p:cNvSpPr/>
            <p:nvPr/>
          </p:nvSpPr>
          <p:spPr>
            <a:xfrm>
              <a:off x="9224313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B08FCE97-E819-041C-0444-15A4D551A508}"/>
                </a:ext>
              </a:extLst>
            </p:cNvPr>
            <p:cNvSpPr/>
            <p:nvPr/>
          </p:nvSpPr>
          <p:spPr>
            <a:xfrm>
              <a:off x="10247510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22C47410-2FD4-D12A-D955-09C16AFE0FDB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E97DC086-B865-2B21-1DA9-C3BF20894393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272944DC-684E-332B-FC14-924C321C07BE}"/>
                </a:ext>
              </a:extLst>
            </p:cNvPr>
            <p:cNvSpPr/>
            <p:nvPr/>
          </p:nvSpPr>
          <p:spPr>
            <a:xfrm>
              <a:off x="9231303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6EB10DB-ACA1-11E0-0582-E1649447E42E}"/>
                </a:ext>
              </a:extLst>
            </p:cNvPr>
            <p:cNvSpPr/>
            <p:nvPr/>
          </p:nvSpPr>
          <p:spPr>
            <a:xfrm>
              <a:off x="10257682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86B426C7-53A4-AE44-21B2-45F1A014AF2F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48A1340-3988-2469-A4DD-D1B76C0059CC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00FE2683-BCB1-9CA2-822C-BC4C63C40931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31C8122A-F734-3930-5524-C807F556ACD0}"/>
                </a:ext>
              </a:extLst>
            </p:cNvPr>
            <p:cNvSpPr/>
            <p:nvPr/>
          </p:nvSpPr>
          <p:spPr>
            <a:xfrm>
              <a:off x="10237963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0D384BE-933B-C514-B82C-F65D142252CA}"/>
              </a:ext>
            </a:extLst>
          </p:cNvPr>
          <p:cNvGrpSpPr/>
          <p:nvPr/>
        </p:nvGrpSpPr>
        <p:grpSpPr>
          <a:xfrm>
            <a:off x="7195281" y="3529935"/>
            <a:ext cx="3187283" cy="2099625"/>
            <a:chOff x="7195281" y="3657528"/>
            <a:chExt cx="3187283" cy="2099625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7D88231-D732-2FED-65F3-E762F7C0E356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24FDB5B-48D6-B04F-9EF8-6D1D59306112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91F8044F-D5F5-5D98-6511-7B87474DA574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487BE287-B0EA-67C3-7DFC-FD91E6E9DD63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82100D17-F491-BC37-10E7-5E57B00841B5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B7728289-81AC-4BB1-956C-C526FB10FDAC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E6161107-B85F-145F-EF4B-9F0B8099D3E0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2BFFA4-68BA-E5DE-8A5A-37F19D57A585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D3E3D8B4-074A-FCA5-7792-79A4C5B94126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7DEB9159-4102-CE1D-BFF6-17AA8EAC6D67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E46BB969-9FA6-80E9-2F9B-10F93A29781C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3DA63382-1CBA-E7F9-CDC9-7D963474C9F0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61694BD9-2699-7124-7DF3-55351F601D70}"/>
              </a:ext>
            </a:extLst>
          </p:cNvPr>
          <p:cNvGrpSpPr/>
          <p:nvPr/>
        </p:nvGrpSpPr>
        <p:grpSpPr>
          <a:xfrm>
            <a:off x="7082838" y="3531253"/>
            <a:ext cx="3187283" cy="2099625"/>
            <a:chOff x="7195281" y="3657528"/>
            <a:chExt cx="3187283" cy="2099625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78192591-40BE-5A6A-F35E-7DE57E13283F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AFAF60C6-83BB-B6E6-8CA8-4FF26153A027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A6ED585-CB31-CAE6-E0D6-CE877F0E18AB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C8BE2F55-14F1-CD0D-D305-A1F76A8391EE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66A27024-7D93-F596-C880-A428A39E4EAC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F6A37F86-674A-D812-AC2D-1601A1412743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9660AA0E-B7B8-06C6-9D08-F2B84C84E415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E0B8CDE2-92F5-D3E8-0E8D-4DBDF90B55AE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CB26FB16-F91C-8C02-1F0C-8C62C54FD4A1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B74189DC-CCCB-D815-81E9-ABF605E24ECC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F0EB3DAF-C449-666C-391A-8E977C2E71C4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6E0AC50F-5E56-6184-FCAE-807AC5B65FCF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7DAE9B0A-E0E4-0C3F-D811-918689FA3F9B}"/>
              </a:ext>
            </a:extLst>
          </p:cNvPr>
          <p:cNvGrpSpPr/>
          <p:nvPr/>
        </p:nvGrpSpPr>
        <p:grpSpPr>
          <a:xfrm>
            <a:off x="6973671" y="3530025"/>
            <a:ext cx="3187283" cy="2099625"/>
            <a:chOff x="7195281" y="3657528"/>
            <a:chExt cx="3187283" cy="2099625"/>
          </a:xfrm>
        </p:grpSpPr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1BDD0A7A-8C49-B0F1-1FC2-D88BE6B0603B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8EC26EAE-47E9-46C1-1B67-31B9C21AE39F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AC8A26B0-6646-81EC-5120-A3CF09BAECC4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DAD12635-EE7A-374F-8FBA-6975CC8F0B06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9CB7B377-FB44-4E61-41FD-551E76C27B3E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245A068A-A79B-3951-DF91-602BBCCE6EAA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58926F60-F76B-CE20-12C6-62803BA78E4A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F9491B7D-423C-90A7-4C90-7D16FDFC29B1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85D545E5-CC47-17B5-0E3E-2E3CC4A4F50F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39D0727D-6B85-3D58-7210-CEBF9F0CE295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79D545D5-7F02-66AF-429A-FE2051F70121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8CE9BA18-5E97-38E1-C05D-0B4F4B46B965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4D43012C-F490-5B5D-8EA2-13B2E8374B57}"/>
              </a:ext>
            </a:extLst>
          </p:cNvPr>
          <p:cNvGrpSpPr/>
          <p:nvPr/>
        </p:nvGrpSpPr>
        <p:grpSpPr>
          <a:xfrm>
            <a:off x="6863370" y="3530025"/>
            <a:ext cx="3187283" cy="2099625"/>
            <a:chOff x="7195281" y="3657528"/>
            <a:chExt cx="3187283" cy="2099625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FC8109D-C7CD-4E57-B343-3FC2ECEF5FE2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E4CBF61F-0DE9-CB79-05B5-068FDF8B538A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7D2786C-357E-B638-28A1-00304E671357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A25D037B-0418-A2BB-CFF1-BD667F99EBF8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F47BA0F1-3D2F-0C4B-14DB-EBED9925E751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E35CE7EF-D2BA-4C48-51D5-BA99952EAE44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1D7EF75F-8A81-C714-D946-0EB6D875402A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1B7CC4D3-E663-EA76-3D60-907513308A24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03D811A5-A6AC-86DE-CA0B-3A37E6DB3AD0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39D141B3-2615-426C-909D-4936DEFA934D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189B70A5-9AB9-B50C-9275-505FDA405CA2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3975F873-23CC-23FE-D695-57F5AF4018B0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63DCF17F-3038-97AE-E76C-4FDA44ABC926}"/>
              </a:ext>
            </a:extLst>
          </p:cNvPr>
          <p:cNvGrpSpPr/>
          <p:nvPr/>
        </p:nvGrpSpPr>
        <p:grpSpPr>
          <a:xfrm>
            <a:off x="6743142" y="3531200"/>
            <a:ext cx="3187283" cy="2099625"/>
            <a:chOff x="7195281" y="3657528"/>
            <a:chExt cx="3187283" cy="2099625"/>
          </a:xfrm>
        </p:grpSpPr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AA4BF1E0-5B8B-B5A0-B70F-0BE9D295563E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17A02014-C60C-5FFA-3CCD-2381B2135802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C1FD5AE6-0864-B46A-693C-9B4AB6B5F0B3}"/>
                </a:ext>
              </a:extLst>
            </p:cNvPr>
            <p:cNvSpPr/>
            <p:nvPr/>
          </p:nvSpPr>
          <p:spPr>
            <a:xfrm>
              <a:off x="9228547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DD63951D-B88E-D5BE-6982-917AAED3B61A}"/>
                </a:ext>
              </a:extLst>
            </p:cNvPr>
            <p:cNvSpPr/>
            <p:nvPr/>
          </p:nvSpPr>
          <p:spPr>
            <a:xfrm>
              <a:off x="10253861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6BFB5685-7427-651E-FAFE-1A54F994A4BA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068543FB-25C5-8C3D-E71F-0D6605928EF6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4636BB8F-691C-AAB5-A07F-104C3DEA0F3D}"/>
                </a:ext>
              </a:extLst>
            </p:cNvPr>
            <p:cNvSpPr/>
            <p:nvPr/>
          </p:nvSpPr>
          <p:spPr>
            <a:xfrm>
              <a:off x="9235537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4E81366B-5277-3673-58BA-BADB9597D986}"/>
                </a:ext>
              </a:extLst>
            </p:cNvPr>
            <p:cNvSpPr/>
            <p:nvPr/>
          </p:nvSpPr>
          <p:spPr>
            <a:xfrm>
              <a:off x="10264033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C3FE09B3-A428-42CE-9400-CDBAA5BAC61F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103A780E-F906-8AFA-4C3D-ED83BA6EF43B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BE3F2126-AAD6-8253-F7E8-C50EBEC75352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BAD60AA6-16F9-2FF9-06DE-DCD619104099}"/>
                </a:ext>
              </a:extLst>
            </p:cNvPr>
            <p:cNvSpPr/>
            <p:nvPr/>
          </p:nvSpPr>
          <p:spPr>
            <a:xfrm>
              <a:off x="10244314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2DBE3EB6-D102-B7BD-27F7-8A9617C2CF2A}"/>
              </a:ext>
            </a:extLst>
          </p:cNvPr>
          <p:cNvGrpSpPr/>
          <p:nvPr/>
        </p:nvGrpSpPr>
        <p:grpSpPr>
          <a:xfrm>
            <a:off x="6620384" y="3529935"/>
            <a:ext cx="3185166" cy="2099625"/>
            <a:chOff x="7195281" y="3657528"/>
            <a:chExt cx="3185166" cy="2099625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9CA67911-9417-2115-9F72-98BD074C2108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3D87248C-CE50-67C3-5F15-B1227762E6BF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404E68F1-420C-3697-D080-D466E2242F4E}"/>
                </a:ext>
              </a:extLst>
            </p:cNvPr>
            <p:cNvSpPr/>
            <p:nvPr/>
          </p:nvSpPr>
          <p:spPr>
            <a:xfrm>
              <a:off x="9226430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017ECE30-4903-7C7A-2558-6C3C2DCD6717}"/>
                </a:ext>
              </a:extLst>
            </p:cNvPr>
            <p:cNvSpPr/>
            <p:nvPr/>
          </p:nvSpPr>
          <p:spPr>
            <a:xfrm>
              <a:off x="10249627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5CB9A39D-AA3B-3FD5-E30E-3C4A89E0C88A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57BC04F5-6DEF-EDA2-6064-B26B3EA3801F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2FF2DAF7-ACE3-1EC6-EBE9-9B3185757C27}"/>
                </a:ext>
              </a:extLst>
            </p:cNvPr>
            <p:cNvSpPr/>
            <p:nvPr/>
          </p:nvSpPr>
          <p:spPr>
            <a:xfrm>
              <a:off x="9233420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20157B80-6634-F5E4-36FC-DDA34A9CF7AB}"/>
                </a:ext>
              </a:extLst>
            </p:cNvPr>
            <p:cNvSpPr/>
            <p:nvPr/>
          </p:nvSpPr>
          <p:spPr>
            <a:xfrm>
              <a:off x="10261916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F0A881FD-2076-6105-2846-47999CA7E8F7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99B8023-0B9D-0B3D-DDCC-7D1018548950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ED911951-805A-9906-4B00-29D682A9768F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630FD51D-91CE-4CBC-1B69-7AB71376C6BD}"/>
                </a:ext>
              </a:extLst>
            </p:cNvPr>
            <p:cNvSpPr/>
            <p:nvPr/>
          </p:nvSpPr>
          <p:spPr>
            <a:xfrm>
              <a:off x="1024008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CFAF8682-C2F4-B490-6A9F-FDBA0037AFE7}"/>
              </a:ext>
            </a:extLst>
          </p:cNvPr>
          <p:cNvGrpSpPr/>
          <p:nvPr/>
        </p:nvGrpSpPr>
        <p:grpSpPr>
          <a:xfrm>
            <a:off x="6497696" y="3530775"/>
            <a:ext cx="3180932" cy="2099625"/>
            <a:chOff x="7195281" y="3657528"/>
            <a:chExt cx="3180932" cy="2099625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CA344AC6-6720-A36F-1FEA-E5F553A6EBA9}"/>
                </a:ext>
              </a:extLst>
            </p:cNvPr>
            <p:cNvSpPr/>
            <p:nvPr/>
          </p:nvSpPr>
          <p:spPr>
            <a:xfrm>
              <a:off x="7203250" y="3672102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EEBD098E-2679-B9FC-C654-D2C23B984FA4}"/>
                </a:ext>
              </a:extLst>
            </p:cNvPr>
            <p:cNvSpPr/>
            <p:nvPr/>
          </p:nvSpPr>
          <p:spPr>
            <a:xfrm>
              <a:off x="8200054" y="366960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E173074-3165-D781-D908-788517FBC747}"/>
                </a:ext>
              </a:extLst>
            </p:cNvPr>
            <p:cNvSpPr/>
            <p:nvPr/>
          </p:nvSpPr>
          <p:spPr>
            <a:xfrm>
              <a:off x="9224313" y="3658940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90F6F433-1AF8-9A2C-BA11-35BACE7EA3AD}"/>
                </a:ext>
              </a:extLst>
            </p:cNvPr>
            <p:cNvSpPr/>
            <p:nvPr/>
          </p:nvSpPr>
          <p:spPr>
            <a:xfrm>
              <a:off x="10247510" y="3657528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DDC405B-831B-FE15-AB3A-6DF5BFD3812A}"/>
                </a:ext>
              </a:extLst>
            </p:cNvPr>
            <p:cNvSpPr/>
            <p:nvPr/>
          </p:nvSpPr>
          <p:spPr>
            <a:xfrm>
              <a:off x="7213416" y="464934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58F4D98F-2D9C-F8C1-0376-E6000F46821B}"/>
                </a:ext>
              </a:extLst>
            </p:cNvPr>
            <p:cNvSpPr/>
            <p:nvPr/>
          </p:nvSpPr>
          <p:spPr>
            <a:xfrm>
              <a:off x="8210220" y="4646848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2821DED6-2589-A1B1-69D9-59F55A5806AE}"/>
                </a:ext>
              </a:extLst>
            </p:cNvPr>
            <p:cNvSpPr/>
            <p:nvPr/>
          </p:nvSpPr>
          <p:spPr>
            <a:xfrm>
              <a:off x="9231303" y="463617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3394ABEE-7B46-5AAC-47CE-24E2519C966B}"/>
                </a:ext>
              </a:extLst>
            </p:cNvPr>
            <p:cNvSpPr/>
            <p:nvPr/>
          </p:nvSpPr>
          <p:spPr>
            <a:xfrm>
              <a:off x="10257682" y="4641575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B653CBEF-624D-7BC9-2D0E-DCD137519D5C}"/>
                </a:ext>
              </a:extLst>
            </p:cNvPr>
            <p:cNvSpPr/>
            <p:nvPr/>
          </p:nvSpPr>
          <p:spPr>
            <a:xfrm>
              <a:off x="7195281" y="5638622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B655BAE4-DF20-131C-FF58-4B8C9A6A238E}"/>
                </a:ext>
              </a:extLst>
            </p:cNvPr>
            <p:cNvSpPr/>
            <p:nvPr/>
          </p:nvSpPr>
          <p:spPr>
            <a:xfrm>
              <a:off x="8192085" y="5636129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2C888FED-442A-B935-D3D3-42638016BEEA}"/>
                </a:ext>
              </a:extLst>
            </p:cNvPr>
            <p:cNvSpPr/>
            <p:nvPr/>
          </p:nvSpPr>
          <p:spPr>
            <a:xfrm>
              <a:off x="9212510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24BFC5E5-7E9B-A91F-5C19-BFBF91D5FD92}"/>
                </a:ext>
              </a:extLst>
            </p:cNvPr>
            <p:cNvSpPr/>
            <p:nvPr/>
          </p:nvSpPr>
          <p:spPr>
            <a:xfrm>
              <a:off x="10237963" y="5630931"/>
              <a:ext cx="118531" cy="1185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3" name="Rectangle 702">
            <a:extLst>
              <a:ext uri="{FF2B5EF4-FFF2-40B4-BE49-F238E27FC236}">
                <a16:creationId xmlns:a16="http://schemas.microsoft.com/office/drawing/2014/main" id="{C4BDE0A3-B968-1682-B1FA-24E33226BDDF}"/>
              </a:ext>
            </a:extLst>
          </p:cNvPr>
          <p:cNvSpPr/>
          <p:nvPr/>
        </p:nvSpPr>
        <p:spPr>
          <a:xfrm>
            <a:off x="5472953" y="2832846"/>
            <a:ext cx="5961529" cy="30409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4" name="Rectangle: Rounded Corners 703">
            <a:extLst>
              <a:ext uri="{FF2B5EF4-FFF2-40B4-BE49-F238E27FC236}">
                <a16:creationId xmlns:a16="http://schemas.microsoft.com/office/drawing/2014/main" id="{1686EFEA-1A09-292C-5CC2-C544C7E6177A}"/>
              </a:ext>
            </a:extLst>
          </p:cNvPr>
          <p:cNvSpPr/>
          <p:nvPr/>
        </p:nvSpPr>
        <p:spPr>
          <a:xfrm rot="21168507">
            <a:off x="6125272" y="3763058"/>
            <a:ext cx="4779304" cy="117252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Specialized hardware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 N</a:t>
            </a:r>
            <a:r>
              <a:rPr lang="en-US" sz="3200" b="1" dirty="0">
                <a:solidFill>
                  <a:schemeClr val="bg1"/>
                </a:solidFill>
              </a:rPr>
              <a:t>ot going to happen!!!</a:t>
            </a:r>
          </a:p>
        </p:txBody>
      </p:sp>
    </p:spTree>
    <p:extLst>
      <p:ext uri="{BB962C8B-B14F-4D97-AF65-F5344CB8AC3E}">
        <p14:creationId xmlns:p14="http://schemas.microsoft.com/office/powerpoint/2010/main" val="25389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703" grpId="0" animBg="1"/>
      <p:bldP spid="7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57E4-7EC9-1E42-EFA3-65E556D8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F097-C251-8EF0-31D0-571431DE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In-cache data transformation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Commutative scatter-updates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Decoupled graph traversals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Transactions on NVM</a:t>
            </a:r>
          </a:p>
          <a:p>
            <a:pPr marL="228600" lvl="1" indent="0">
              <a:lnSpc>
                <a:spcPct val="120000"/>
              </a:lnSpc>
              <a:buNone/>
            </a:pP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Detect cache side-channel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3A8F-716C-5AA4-78DC-FBE27FE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79797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79797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79797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79797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Case Study: </a:t>
            </a:r>
            <a:br>
              <a:rPr lang="en-US" sz="6600" dirty="0"/>
            </a:br>
            <a:r>
              <a:rPr lang="en-US" sz="6600" dirty="0"/>
              <a:t>Commutative Scatter-updates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81912-A357-37CF-57EF-798C39ED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9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4A0F-69D8-AB48-8E48-27E088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scatter-updates 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1659-5A15-9045-8BDF-8AB39FED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Scatter-updates </a:t>
            </a:r>
            <a:r>
              <a:rPr lang="en-US" dirty="0"/>
              <a:t>are common in graph algorithms: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current cache hierarchies are bad at scatter-updates</a:t>
            </a:r>
          </a:p>
          <a:p>
            <a:pPr lvl="1"/>
            <a:r>
              <a:rPr lang="en-US" dirty="0"/>
              <a:t>Conflict between </a:t>
            </a:r>
            <a:r>
              <a:rPr lang="en-US" i="1" dirty="0"/>
              <a:t>pull</a:t>
            </a:r>
            <a:r>
              <a:rPr lang="en-US" dirty="0"/>
              <a:t> vs. </a:t>
            </a:r>
            <a:r>
              <a:rPr lang="en-US" i="1" dirty="0"/>
              <a:t>push</a:t>
            </a:r>
            <a:r>
              <a:rPr lang="en-US" dirty="0"/>
              <a:t> semantics</a:t>
            </a:r>
          </a:p>
          <a:p>
            <a:pPr lvl="1"/>
            <a:r>
              <a:rPr lang="en-US" dirty="0">
                <a:sym typeface="Wingdings" pitchFamily="2" charset="2"/>
              </a:rPr>
              <a:t> Excess bandwidth &amp; synchronization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2EFD-244B-DA44-B164-BA8CA249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CBD-FD01-F941-B252-6DBA215A829C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0ED19-87F1-6C4F-9CDF-B8C4BD1419A3}"/>
              </a:ext>
            </a:extLst>
          </p:cNvPr>
          <p:cNvSpPr txBox="1"/>
          <p:nvPr/>
        </p:nvSpPr>
        <p:spPr>
          <a:xfrm>
            <a:off x="1016001" y="2037716"/>
            <a:ext cx="4640567" cy="954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 in vertices:</a:t>
            </a:r>
          </a:p>
          <a:p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   for 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outNeighbors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      vertex(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) += vertex(</a:t>
            </a:r>
            <a:r>
              <a:rPr lang="en-US" sz="1867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867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929A9E-3570-2143-A8D6-C79CE240E2F5}"/>
              </a:ext>
            </a:extLst>
          </p:cNvPr>
          <p:cNvSpPr/>
          <p:nvPr/>
        </p:nvSpPr>
        <p:spPr>
          <a:xfrm>
            <a:off x="7138160" y="3082879"/>
            <a:ext cx="523269" cy="528724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23D77-50AF-8A44-9DD8-4EB149179BE9}"/>
              </a:ext>
            </a:extLst>
          </p:cNvPr>
          <p:cNvSpPr/>
          <p:nvPr/>
        </p:nvSpPr>
        <p:spPr>
          <a:xfrm>
            <a:off x="7112000" y="2102050"/>
            <a:ext cx="523269" cy="528724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09CD5-97CE-BA41-A299-CFFD71C1675B}"/>
              </a:ext>
            </a:extLst>
          </p:cNvPr>
          <p:cNvSpPr/>
          <p:nvPr/>
        </p:nvSpPr>
        <p:spPr>
          <a:xfrm>
            <a:off x="9160887" y="1616461"/>
            <a:ext cx="523269" cy="528724"/>
          </a:xfrm>
          <a:prstGeom prst="ellipse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C7B504-BCED-B242-829A-D78CA76F359C}"/>
              </a:ext>
            </a:extLst>
          </p:cNvPr>
          <p:cNvCxnSpPr/>
          <p:nvPr/>
        </p:nvCxnSpPr>
        <p:spPr>
          <a:xfrm flipV="1">
            <a:off x="7635269" y="1880822"/>
            <a:ext cx="1525616" cy="4855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F69252-171D-1149-BEBE-CA83B79FB7E3}"/>
              </a:ext>
            </a:extLst>
          </p:cNvPr>
          <p:cNvSpPr/>
          <p:nvPr/>
        </p:nvSpPr>
        <p:spPr>
          <a:xfrm>
            <a:off x="9174755" y="3357331"/>
            <a:ext cx="523269" cy="528724"/>
          </a:xfrm>
          <a:prstGeom prst="ellipse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4C8C1-317F-AC4A-AF70-2B6500664A78}"/>
              </a:ext>
            </a:extLst>
          </p:cNvPr>
          <p:cNvSpPr/>
          <p:nvPr/>
        </p:nvSpPr>
        <p:spPr>
          <a:xfrm>
            <a:off x="9160775" y="2476089"/>
            <a:ext cx="523269" cy="528724"/>
          </a:xfrm>
          <a:prstGeom prst="ellipse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prstClr val="black"/>
                </a:solidFill>
                <a:latin typeface="Calibri"/>
                <a:ea typeface=""/>
                <a:cs typeface=""/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07FE2-883D-C243-BC5A-358646F3AB95}"/>
              </a:ext>
            </a:extLst>
          </p:cNvPr>
          <p:cNvCxnSpPr/>
          <p:nvPr/>
        </p:nvCxnSpPr>
        <p:spPr>
          <a:xfrm>
            <a:off x="7635270" y="2366413"/>
            <a:ext cx="1602137" cy="18710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A4E8C0-F198-254E-973C-F4747313B4D3}"/>
              </a:ext>
            </a:extLst>
          </p:cNvPr>
          <p:cNvCxnSpPr/>
          <p:nvPr/>
        </p:nvCxnSpPr>
        <p:spPr>
          <a:xfrm flipV="1">
            <a:off x="7584799" y="2067754"/>
            <a:ext cx="1652716" cy="10925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25FD44-D733-E747-8BB8-A740E092EC6A}"/>
              </a:ext>
            </a:extLst>
          </p:cNvPr>
          <p:cNvCxnSpPr/>
          <p:nvPr/>
        </p:nvCxnSpPr>
        <p:spPr>
          <a:xfrm flipV="1">
            <a:off x="7661432" y="2927382"/>
            <a:ext cx="1575977" cy="41985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6A6F1-B24E-0041-9C46-72A069BE2F90}"/>
              </a:ext>
            </a:extLst>
          </p:cNvPr>
          <p:cNvCxnSpPr/>
          <p:nvPr/>
        </p:nvCxnSpPr>
        <p:spPr>
          <a:xfrm>
            <a:off x="7661431" y="3347240"/>
            <a:ext cx="1513324" cy="27445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148C1D-19E6-8D42-BDD3-8DFF69D63551}"/>
              </a:ext>
            </a:extLst>
          </p:cNvPr>
          <p:cNvSpPr txBox="1"/>
          <p:nvPr/>
        </p:nvSpPr>
        <p:spPr>
          <a:xfrm>
            <a:off x="0" y="6532179"/>
            <a:ext cx="1076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PHI: Architectural Support for Synchronization- and Bandwidth-Efficient Commutative Scatter Updates. [</a:t>
            </a:r>
            <a:r>
              <a:rPr lang="en-US" sz="1600" i="1" dirty="0" err="1">
                <a:solidFill>
                  <a:schemeClr val="tx2"/>
                </a:solidFill>
              </a:rPr>
              <a:t>Mukkara</a:t>
            </a:r>
            <a:r>
              <a:rPr lang="en-US" sz="1600" i="1" dirty="0">
                <a:solidFill>
                  <a:schemeClr val="tx2"/>
                </a:solidFill>
              </a:rPr>
              <a:t>+, MICRO’19]</a:t>
            </a:r>
          </a:p>
        </p:txBody>
      </p:sp>
    </p:spTree>
    <p:extLst>
      <p:ext uri="{BB962C8B-B14F-4D97-AF65-F5344CB8AC3E}">
        <p14:creationId xmlns:p14="http://schemas.microsoft.com/office/powerpoint/2010/main" val="148742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88D4-867C-324A-86F6-A1C3CFA7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scatter-updates 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3770-3E9F-1249-A648-374927D0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955019" cy="467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PHI changes the memory hierarchy to have </a:t>
            </a:r>
            <a:r>
              <a:rPr lang="en-US" sz="2000" b="1" dirty="0"/>
              <a:t>push-based semantics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1. Updates are buffered in-cache without accessing memory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Updates applied on eviction:</a:t>
            </a:r>
          </a:p>
          <a:p>
            <a:pPr lvl="1"/>
            <a:r>
              <a:rPr lang="en-US" sz="1800" dirty="0"/>
              <a:t>2a) Immediately in-place, or</a:t>
            </a:r>
          </a:p>
          <a:p>
            <a:pPr lvl="1"/>
            <a:r>
              <a:rPr lang="en-US" sz="1800" dirty="0"/>
              <a:t>2b) Logged &amp; deferred</a:t>
            </a:r>
            <a:br>
              <a:rPr lang="en-US" sz="1800" dirty="0"/>
            </a:br>
            <a:r>
              <a:rPr lang="en-US" sz="1400" i="1" dirty="0">
                <a:solidFill>
                  <a:schemeClr val="tx2"/>
                </a:solidFill>
              </a:rPr>
              <a:t>[Beamer, IPDPS’17]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Updates moved off critical path</a:t>
            </a:r>
          </a:p>
          <a:p>
            <a:pPr marL="0" indent="0">
              <a:buNone/>
            </a:pPr>
            <a:r>
              <a:rPr lang="en-US" sz="2000" dirty="0"/>
              <a:t>Bandwidth optimized by 2a) vs 2b)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0444-A79F-E84A-8F25-5C4BFE44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2CBD-FD01-F941-B252-6DBA215A829C}" type="slidenum">
              <a:rPr lang="en-US" smtClean="0"/>
              <a:t>33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5E997-95D9-60DB-94A7-5B235ABDC440}"/>
              </a:ext>
            </a:extLst>
          </p:cNvPr>
          <p:cNvSpPr txBox="1"/>
          <p:nvPr/>
        </p:nvSpPr>
        <p:spPr>
          <a:xfrm>
            <a:off x="0" y="6532179"/>
            <a:ext cx="1076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PHI: Architectural Support for Synchronization- and Bandwidth-Efficient Commutative Scatter Updates. [</a:t>
            </a:r>
            <a:r>
              <a:rPr lang="en-US" sz="1600" i="1" dirty="0" err="1">
                <a:solidFill>
                  <a:schemeClr val="tx2"/>
                </a:solidFill>
              </a:rPr>
              <a:t>Mukkara</a:t>
            </a:r>
            <a:r>
              <a:rPr lang="en-US" sz="1600" i="1" dirty="0">
                <a:solidFill>
                  <a:schemeClr val="tx2"/>
                </a:solidFill>
              </a:rPr>
              <a:t>+, MICRO’19]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936993-1741-50D9-83EB-F1AABA43AC55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7961516" y="2330716"/>
            <a:ext cx="0" cy="774287"/>
          </a:xfrm>
          <a:prstGeom prst="straightConnector1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791980-FC71-8EAB-F69B-5D55C2FA1063}"/>
              </a:ext>
            </a:extLst>
          </p:cNvPr>
          <p:cNvSpPr txBox="1"/>
          <p:nvPr/>
        </p:nvSpPr>
        <p:spPr>
          <a:xfrm>
            <a:off x="5998760" y="2322031"/>
            <a:ext cx="1964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2133" ker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0xFOO, </a:t>
            </a:r>
            <a:r>
              <a:rPr lang="en-US" sz="2133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+4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A151B6-D6AC-26C2-4858-ED6C2EFA570D}"/>
              </a:ext>
            </a:extLst>
          </p:cNvPr>
          <p:cNvSpPr/>
          <p:nvPr/>
        </p:nvSpPr>
        <p:spPr>
          <a:xfrm>
            <a:off x="6303065" y="3105003"/>
            <a:ext cx="3316901" cy="904804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210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419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2629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6834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1043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5253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59462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3672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25540">
              <a:defRPr/>
            </a:pPr>
            <a:r>
              <a:rPr lang="en-US" sz="2667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Cache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AF6191-44F9-9592-59A8-A1EA2F818088}"/>
              </a:ext>
            </a:extLst>
          </p:cNvPr>
          <p:cNvSpPr/>
          <p:nvPr/>
        </p:nvSpPr>
        <p:spPr>
          <a:xfrm>
            <a:off x="6303065" y="1751864"/>
            <a:ext cx="3316901" cy="57885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210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419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2629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6834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1043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5253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59462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3672" algn="l" defTabSz="219421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25540">
              <a:defRPr/>
            </a:pPr>
            <a:r>
              <a:rPr lang="en-US" sz="2667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F63558-FD74-DD02-4833-8F216D385687}"/>
              </a:ext>
            </a:extLst>
          </p:cNvPr>
          <p:cNvSpPr/>
          <p:nvPr/>
        </p:nvSpPr>
        <p:spPr>
          <a:xfrm>
            <a:off x="6303065" y="4452581"/>
            <a:ext cx="4580112" cy="131807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0" rIns="0" rtlCol="0" anchor="b" anchorCtr="0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7A540-FBCD-9A5E-392B-8E4541A2FADC}"/>
              </a:ext>
            </a:extLst>
          </p:cNvPr>
          <p:cNvSpPr/>
          <p:nvPr/>
        </p:nvSpPr>
        <p:spPr>
          <a:xfrm>
            <a:off x="7439373" y="3306215"/>
            <a:ext cx="519588" cy="492036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en-US" sz="2667" kern="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BC43B-DB0A-013C-E5DE-EC8923F9E50D}"/>
              </a:ext>
            </a:extLst>
          </p:cNvPr>
          <p:cNvSpPr/>
          <p:nvPr/>
        </p:nvSpPr>
        <p:spPr>
          <a:xfrm>
            <a:off x="7439373" y="3306215"/>
            <a:ext cx="519588" cy="492036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CF8E85-C695-CF36-6BB3-D0431591C417}"/>
              </a:ext>
            </a:extLst>
          </p:cNvPr>
          <p:cNvSpPr txBox="1"/>
          <p:nvPr/>
        </p:nvSpPr>
        <p:spPr>
          <a:xfrm>
            <a:off x="5998761" y="2322031"/>
            <a:ext cx="1964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2133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0xFOO, +2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C0786-394B-AF55-1EDF-CAE037135474}"/>
              </a:ext>
            </a:extLst>
          </p:cNvPr>
          <p:cNvSpPr/>
          <p:nvPr/>
        </p:nvSpPr>
        <p:spPr>
          <a:xfrm>
            <a:off x="7439373" y="3306941"/>
            <a:ext cx="519588" cy="492036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8697D0-22EA-10D3-F1C4-FF306BA09E23}"/>
              </a:ext>
            </a:extLst>
          </p:cNvPr>
          <p:cNvSpPr txBox="1"/>
          <p:nvPr/>
        </p:nvSpPr>
        <p:spPr>
          <a:xfrm>
            <a:off x="5843067" y="3306214"/>
            <a:ext cx="196426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2133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0xFOO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72BEA8-783E-CA9B-C514-56A7F7843E75}"/>
              </a:ext>
            </a:extLst>
          </p:cNvPr>
          <p:cNvSpPr txBox="1"/>
          <p:nvPr/>
        </p:nvSpPr>
        <p:spPr>
          <a:xfrm>
            <a:off x="5870913" y="4663459"/>
            <a:ext cx="196426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2133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0xFOO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E950DC-A708-5096-8D40-B2647A9D0332}"/>
              </a:ext>
            </a:extLst>
          </p:cNvPr>
          <p:cNvSpPr/>
          <p:nvPr/>
        </p:nvSpPr>
        <p:spPr>
          <a:xfrm>
            <a:off x="7435265" y="4690221"/>
            <a:ext cx="636984" cy="4920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8A74C-38D1-EDD5-2B48-55C7B0E31BC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7699167" y="3798977"/>
            <a:ext cx="54590" cy="883626"/>
          </a:xfrm>
          <a:prstGeom prst="straightConnector1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13AF5E-2096-6B68-2669-3CB4BFE1A343}"/>
              </a:ext>
            </a:extLst>
          </p:cNvPr>
          <p:cNvSpPr txBox="1"/>
          <p:nvPr/>
        </p:nvSpPr>
        <p:spPr>
          <a:xfrm>
            <a:off x="5998761" y="4100606"/>
            <a:ext cx="19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1600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2a) +6 in-place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867A5F-3DF2-3D82-817D-6B73DD38F74A}"/>
              </a:ext>
            </a:extLst>
          </p:cNvPr>
          <p:cNvSpPr/>
          <p:nvPr/>
        </p:nvSpPr>
        <p:spPr>
          <a:xfrm>
            <a:off x="7435265" y="4682603"/>
            <a:ext cx="636984" cy="4920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F00726-E352-02FA-C2CA-B75CA3B9F73A}"/>
              </a:ext>
            </a:extLst>
          </p:cNvPr>
          <p:cNvSpPr/>
          <p:nvPr/>
        </p:nvSpPr>
        <p:spPr>
          <a:xfrm>
            <a:off x="8343183" y="4683546"/>
            <a:ext cx="2217401" cy="4920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2667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0xFOO: +6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D39BC3-50FC-49B1-93E7-02F15048C413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7699167" y="3798977"/>
            <a:ext cx="1752717" cy="884569"/>
          </a:xfrm>
          <a:prstGeom prst="straightConnector1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5961DC-26F1-965A-221A-2E495B2596AC}"/>
              </a:ext>
            </a:extLst>
          </p:cNvPr>
          <p:cNvSpPr txBox="1"/>
          <p:nvPr/>
        </p:nvSpPr>
        <p:spPr>
          <a:xfrm>
            <a:off x="8944190" y="4117877"/>
            <a:ext cx="19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sz="1600" kern="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2b) Log &amp; defer</a:t>
            </a:r>
          </a:p>
        </p:txBody>
      </p:sp>
    </p:spTree>
    <p:extLst>
      <p:ext uri="{BB962C8B-B14F-4D97-AF65-F5344CB8AC3E}">
        <p14:creationId xmlns:p14="http://schemas.microsoft.com/office/powerpoint/2010/main" val="32128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5" grpId="0"/>
      <p:bldP spid="35" grpId="1"/>
      <p:bldP spid="35" grpId="2"/>
      <p:bldP spid="35" grpId="3"/>
      <p:bldP spid="39" grpId="0"/>
      <p:bldP spid="39" grpId="1"/>
      <p:bldP spid="40" grpId="0" animBg="1"/>
      <p:bldP spid="40" grpId="1" animBg="1"/>
      <p:bldP spid="41" grpId="0" animBg="1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5B5-4746-C68B-D659-CA681FE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PHI on </a:t>
            </a:r>
            <a:r>
              <a:rPr lang="en-US" dirty="0" err="1"/>
              <a:t>täkō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F8C90-819B-C100-098D-D31F6E0E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34</a:t>
            </a:fld>
            <a:endParaRPr lang="en-US"/>
          </a:p>
        </p:txBody>
      </p:sp>
      <p:sp>
        <p:nvSpPr>
          <p:cNvPr id="5" name="Google Shape;1419;p27">
            <a:extLst>
              <a:ext uri="{FF2B5EF4-FFF2-40B4-BE49-F238E27FC236}">
                <a16:creationId xmlns:a16="http://schemas.microsoft.com/office/drawing/2014/main" id="{B1337414-BD1A-0D8C-8F36-2EE14BB195FB}"/>
              </a:ext>
            </a:extLst>
          </p:cNvPr>
          <p:cNvSpPr/>
          <p:nvPr/>
        </p:nvSpPr>
        <p:spPr>
          <a:xfrm>
            <a:off x="8089615" y="1600201"/>
            <a:ext cx="1780455" cy="4666108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</a:t>
            </a:r>
            <a:endParaRPr sz="213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1420;p27">
            <a:extLst>
              <a:ext uri="{FF2B5EF4-FFF2-40B4-BE49-F238E27FC236}">
                <a16:creationId xmlns:a16="http://schemas.microsoft.com/office/drawing/2014/main" id="{95C0B0AF-43C3-CF4D-A922-F4AD11C144F6}"/>
              </a:ext>
            </a:extLst>
          </p:cNvPr>
          <p:cNvSpPr/>
          <p:nvPr/>
        </p:nvSpPr>
        <p:spPr>
          <a:xfrm rot="5400000">
            <a:off x="9373935" y="2565349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1421;p27">
            <a:extLst>
              <a:ext uri="{FF2B5EF4-FFF2-40B4-BE49-F238E27FC236}">
                <a16:creationId xmlns:a16="http://schemas.microsoft.com/office/drawing/2014/main" id="{8E387082-4285-C86D-EA06-2AC0E3A878AE}"/>
              </a:ext>
            </a:extLst>
          </p:cNvPr>
          <p:cNvSpPr/>
          <p:nvPr/>
        </p:nvSpPr>
        <p:spPr>
          <a:xfrm rot="5400000">
            <a:off x="8164691" y="2491720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Google Shape;1422;p27">
            <a:extLst>
              <a:ext uri="{FF2B5EF4-FFF2-40B4-BE49-F238E27FC236}">
                <a16:creationId xmlns:a16="http://schemas.microsoft.com/office/drawing/2014/main" id="{B562F5A8-168B-D2B7-0B14-C70B9563647E}"/>
              </a:ext>
            </a:extLst>
          </p:cNvPr>
          <p:cNvSpPr txBox="1"/>
          <p:nvPr/>
        </p:nvSpPr>
        <p:spPr>
          <a:xfrm>
            <a:off x="9253739" y="2464170"/>
            <a:ext cx="484135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Google Shape;1423;p27">
            <a:extLst>
              <a:ext uri="{FF2B5EF4-FFF2-40B4-BE49-F238E27FC236}">
                <a16:creationId xmlns:a16="http://schemas.microsoft.com/office/drawing/2014/main" id="{F432320A-2131-149E-BCA2-938224B6BD34}"/>
              </a:ext>
            </a:extLst>
          </p:cNvPr>
          <p:cNvSpPr txBox="1"/>
          <p:nvPr/>
        </p:nvSpPr>
        <p:spPr>
          <a:xfrm>
            <a:off x="8037599" y="2390515"/>
            <a:ext cx="484135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Google Shape;1424;p27">
            <a:extLst>
              <a:ext uri="{FF2B5EF4-FFF2-40B4-BE49-F238E27FC236}">
                <a16:creationId xmlns:a16="http://schemas.microsoft.com/office/drawing/2014/main" id="{9EDB06F9-0657-7820-2EE8-001F0702C1E0}"/>
              </a:ext>
            </a:extLst>
          </p:cNvPr>
          <p:cNvSpPr/>
          <p:nvPr/>
        </p:nvSpPr>
        <p:spPr>
          <a:xfrm rot="5400000">
            <a:off x="8842359" y="2136440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Google Shape;1425;p27">
            <a:extLst>
              <a:ext uri="{FF2B5EF4-FFF2-40B4-BE49-F238E27FC236}">
                <a16:creationId xmlns:a16="http://schemas.microsoft.com/office/drawing/2014/main" id="{5122AC27-2F29-8E96-B974-2F64A414C84D}"/>
              </a:ext>
            </a:extLst>
          </p:cNvPr>
          <p:cNvSpPr/>
          <p:nvPr/>
        </p:nvSpPr>
        <p:spPr>
          <a:xfrm rot="5400000">
            <a:off x="8842359" y="3054041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Google Shape;1426;p27">
            <a:extLst>
              <a:ext uri="{FF2B5EF4-FFF2-40B4-BE49-F238E27FC236}">
                <a16:creationId xmlns:a16="http://schemas.microsoft.com/office/drawing/2014/main" id="{33EFC5F8-0A91-BEAB-1FB8-A16010DE9B62}"/>
              </a:ext>
            </a:extLst>
          </p:cNvPr>
          <p:cNvSpPr txBox="1"/>
          <p:nvPr/>
        </p:nvSpPr>
        <p:spPr>
          <a:xfrm>
            <a:off x="8715365" y="2952839"/>
            <a:ext cx="484135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1427;p27">
            <a:extLst>
              <a:ext uri="{FF2B5EF4-FFF2-40B4-BE49-F238E27FC236}">
                <a16:creationId xmlns:a16="http://schemas.microsoft.com/office/drawing/2014/main" id="{12282558-AA8C-7B2F-0372-FE8DAC61F27A}"/>
              </a:ext>
            </a:extLst>
          </p:cNvPr>
          <p:cNvSpPr txBox="1"/>
          <p:nvPr/>
        </p:nvSpPr>
        <p:spPr>
          <a:xfrm>
            <a:off x="8776628" y="2035234"/>
            <a:ext cx="373328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Google Shape;1428;p27">
            <a:extLst>
              <a:ext uri="{FF2B5EF4-FFF2-40B4-BE49-F238E27FC236}">
                <a16:creationId xmlns:a16="http://schemas.microsoft.com/office/drawing/2014/main" id="{4CECCF1C-3006-1E12-A5B1-087F185294FB}"/>
              </a:ext>
            </a:extLst>
          </p:cNvPr>
          <p:cNvSpPr/>
          <p:nvPr/>
        </p:nvSpPr>
        <p:spPr>
          <a:xfrm rot="5400000">
            <a:off x="9512757" y="3681517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Google Shape;1429;p27">
            <a:extLst>
              <a:ext uri="{FF2B5EF4-FFF2-40B4-BE49-F238E27FC236}">
                <a16:creationId xmlns:a16="http://schemas.microsoft.com/office/drawing/2014/main" id="{FAE6CFEA-4840-A70B-B166-AE577468749C}"/>
              </a:ext>
            </a:extLst>
          </p:cNvPr>
          <p:cNvSpPr/>
          <p:nvPr/>
        </p:nvSpPr>
        <p:spPr>
          <a:xfrm rot="5400000">
            <a:off x="8433612" y="3622501"/>
            <a:ext cx="243792" cy="26887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Google Shape;1430;p27">
            <a:extLst>
              <a:ext uri="{FF2B5EF4-FFF2-40B4-BE49-F238E27FC236}">
                <a16:creationId xmlns:a16="http://schemas.microsoft.com/office/drawing/2014/main" id="{543D17E0-1D5A-A9F5-04C9-977547762AA3}"/>
              </a:ext>
            </a:extLst>
          </p:cNvPr>
          <p:cNvCxnSpPr>
            <a:stCxn id="10" idx="7"/>
            <a:endCxn id="6" idx="3"/>
          </p:cNvCxnSpPr>
          <p:nvPr/>
        </p:nvCxnSpPr>
        <p:spPr>
          <a:xfrm>
            <a:off x="9059316" y="2357071"/>
            <a:ext cx="341555" cy="2564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431;p27">
            <a:extLst>
              <a:ext uri="{FF2B5EF4-FFF2-40B4-BE49-F238E27FC236}">
                <a16:creationId xmlns:a16="http://schemas.microsoft.com/office/drawing/2014/main" id="{1D56E7C0-D3F4-238F-74AB-3B6681F5180F}"/>
              </a:ext>
            </a:extLst>
          </p:cNvPr>
          <p:cNvCxnSpPr>
            <a:stCxn id="6" idx="5"/>
            <a:endCxn id="11" idx="1"/>
          </p:cNvCxnSpPr>
          <p:nvPr/>
        </p:nvCxnSpPr>
        <p:spPr>
          <a:xfrm flipH="1">
            <a:off x="9059213" y="2785980"/>
            <a:ext cx="341555" cy="316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432;p27">
            <a:extLst>
              <a:ext uri="{FF2B5EF4-FFF2-40B4-BE49-F238E27FC236}">
                <a16:creationId xmlns:a16="http://schemas.microsoft.com/office/drawing/2014/main" id="{46DD70E9-0D6E-085A-CEEE-E8A2FAE6788D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9495831" y="2821683"/>
            <a:ext cx="139005" cy="8722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433;p27">
            <a:extLst>
              <a:ext uri="{FF2B5EF4-FFF2-40B4-BE49-F238E27FC236}">
                <a16:creationId xmlns:a16="http://schemas.microsoft.com/office/drawing/2014/main" id="{76753A16-8927-6A64-380C-E44261DF1EE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rot="10800000">
            <a:off x="8690015" y="3757016"/>
            <a:ext cx="810200" cy="589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434;p27">
            <a:extLst>
              <a:ext uri="{FF2B5EF4-FFF2-40B4-BE49-F238E27FC236}">
                <a16:creationId xmlns:a16="http://schemas.microsoft.com/office/drawing/2014/main" id="{9683C8D1-6009-C082-EAC8-790FC7918455}"/>
              </a:ext>
            </a:extLst>
          </p:cNvPr>
          <p:cNvCxnSpPr>
            <a:stCxn id="7" idx="6"/>
            <a:endCxn id="15" idx="3"/>
          </p:cNvCxnSpPr>
          <p:nvPr/>
        </p:nvCxnSpPr>
        <p:spPr>
          <a:xfrm>
            <a:off x="8286587" y="2748054"/>
            <a:ext cx="173955" cy="9227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1435;p27">
            <a:extLst>
              <a:ext uri="{FF2B5EF4-FFF2-40B4-BE49-F238E27FC236}">
                <a16:creationId xmlns:a16="http://schemas.microsoft.com/office/drawing/2014/main" id="{17193A82-2493-3273-8B48-3B5E863598AB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 flipH="1">
            <a:off x="8650757" y="3274673"/>
            <a:ext cx="218436" cy="3961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1436;p27">
            <a:extLst>
              <a:ext uri="{FF2B5EF4-FFF2-40B4-BE49-F238E27FC236}">
                <a16:creationId xmlns:a16="http://schemas.microsoft.com/office/drawing/2014/main" id="{FD942D69-AE8E-7135-47A6-054975FD9B42}"/>
              </a:ext>
            </a:extLst>
          </p:cNvPr>
          <p:cNvSpPr/>
          <p:nvPr/>
        </p:nvSpPr>
        <p:spPr>
          <a:xfrm>
            <a:off x="5283200" y="1600207"/>
            <a:ext cx="2421069" cy="4666108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3" name="Google Shape;1437;p27">
            <a:extLst>
              <a:ext uri="{FF2B5EF4-FFF2-40B4-BE49-F238E27FC236}">
                <a16:creationId xmlns:a16="http://schemas.microsoft.com/office/drawing/2014/main" id="{2AC47484-F831-532B-D7C9-9E30CBDCEDFC}"/>
              </a:ext>
            </a:extLst>
          </p:cNvPr>
          <p:cNvCxnSpPr/>
          <p:nvPr/>
        </p:nvCxnSpPr>
        <p:spPr>
          <a:xfrm flipH="1">
            <a:off x="7060974" y="3466609"/>
            <a:ext cx="7149" cy="255464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438;p27">
            <a:extLst>
              <a:ext uri="{FF2B5EF4-FFF2-40B4-BE49-F238E27FC236}">
                <a16:creationId xmlns:a16="http://schemas.microsoft.com/office/drawing/2014/main" id="{D4FCEAEB-1F80-E362-ACBD-353B15134A96}"/>
              </a:ext>
            </a:extLst>
          </p:cNvPr>
          <p:cNvCxnSpPr/>
          <p:nvPr/>
        </p:nvCxnSpPr>
        <p:spPr>
          <a:xfrm flipH="1">
            <a:off x="5951318" y="2688924"/>
            <a:ext cx="7149" cy="255464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439;p27">
            <a:extLst>
              <a:ext uri="{FF2B5EF4-FFF2-40B4-BE49-F238E27FC236}">
                <a16:creationId xmlns:a16="http://schemas.microsoft.com/office/drawing/2014/main" id="{67D1446C-8919-00F3-918C-8EF07004E614}"/>
              </a:ext>
            </a:extLst>
          </p:cNvPr>
          <p:cNvSpPr/>
          <p:nvPr/>
        </p:nvSpPr>
        <p:spPr>
          <a:xfrm>
            <a:off x="5403599" y="1716854"/>
            <a:ext cx="2178803" cy="1516332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  <a:endParaRPr sz="213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Google Shape;1440;p27">
            <a:extLst>
              <a:ext uri="{FF2B5EF4-FFF2-40B4-BE49-F238E27FC236}">
                <a16:creationId xmlns:a16="http://schemas.microsoft.com/office/drawing/2014/main" id="{C02240B5-9299-BFEF-8C1A-8166AD018F7D}"/>
              </a:ext>
            </a:extLst>
          </p:cNvPr>
          <p:cNvSpPr/>
          <p:nvPr/>
        </p:nvSpPr>
        <p:spPr>
          <a:xfrm>
            <a:off x="5403599" y="4166560"/>
            <a:ext cx="2178803" cy="2018973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L3</a:t>
            </a:r>
            <a:endParaRPr sz="213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Google Shape;1441;p27">
            <a:extLst>
              <a:ext uri="{FF2B5EF4-FFF2-40B4-BE49-F238E27FC236}">
                <a16:creationId xmlns:a16="http://schemas.microsoft.com/office/drawing/2014/main" id="{C94C5863-ABC8-33F5-1B3F-AB16096FF5C0}"/>
              </a:ext>
            </a:extLst>
          </p:cNvPr>
          <p:cNvSpPr/>
          <p:nvPr/>
        </p:nvSpPr>
        <p:spPr>
          <a:xfrm>
            <a:off x="6008849" y="4608976"/>
            <a:ext cx="1513168" cy="151480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Google Shape;1442;p27">
            <a:extLst>
              <a:ext uri="{FF2B5EF4-FFF2-40B4-BE49-F238E27FC236}">
                <a16:creationId xmlns:a16="http://schemas.microsoft.com/office/drawing/2014/main" id="{210C2049-A0F1-B021-E29B-EFCA30C3A998}"/>
              </a:ext>
            </a:extLst>
          </p:cNvPr>
          <p:cNvSpPr/>
          <p:nvPr/>
        </p:nvSpPr>
        <p:spPr>
          <a:xfrm>
            <a:off x="5464150" y="4609093"/>
            <a:ext cx="484217" cy="151482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Google Shape;1443;p27">
            <a:extLst>
              <a:ext uri="{FF2B5EF4-FFF2-40B4-BE49-F238E27FC236}">
                <a16:creationId xmlns:a16="http://schemas.microsoft.com/office/drawing/2014/main" id="{0B90F855-18D2-D2BA-FE55-23611D3E69BB}"/>
              </a:ext>
            </a:extLst>
          </p:cNvPr>
          <p:cNvSpPr/>
          <p:nvPr/>
        </p:nvSpPr>
        <p:spPr>
          <a:xfrm>
            <a:off x="5404361" y="3349992"/>
            <a:ext cx="1029033" cy="699993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endParaRPr sz="213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oogle Shape;1444;p27">
            <a:extLst>
              <a:ext uri="{FF2B5EF4-FFF2-40B4-BE49-F238E27FC236}">
                <a16:creationId xmlns:a16="http://schemas.microsoft.com/office/drawing/2014/main" id="{B78FCC2C-A082-54F2-0709-EF672207E54C}"/>
              </a:ext>
            </a:extLst>
          </p:cNvPr>
          <p:cNvSpPr/>
          <p:nvPr/>
        </p:nvSpPr>
        <p:spPr>
          <a:xfrm>
            <a:off x="6553606" y="3349881"/>
            <a:ext cx="1029033" cy="69999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Engine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1" name="Google Shape;1445;p27">
            <a:extLst>
              <a:ext uri="{FF2B5EF4-FFF2-40B4-BE49-F238E27FC236}">
                <a16:creationId xmlns:a16="http://schemas.microsoft.com/office/drawing/2014/main" id="{1CF23BC6-2EDE-E3D1-17F1-B4F943AF363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6433393" y="3699987"/>
            <a:ext cx="12033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446;p27">
            <a:extLst>
              <a:ext uri="{FF2B5EF4-FFF2-40B4-BE49-F238E27FC236}">
                <a16:creationId xmlns:a16="http://schemas.microsoft.com/office/drawing/2014/main" id="{5CCFED10-E6E6-3D6E-ECDA-74A989C90FCA}"/>
              </a:ext>
            </a:extLst>
          </p:cNvPr>
          <p:cNvSpPr/>
          <p:nvPr/>
        </p:nvSpPr>
        <p:spPr>
          <a:xfrm>
            <a:off x="5464149" y="2820148"/>
            <a:ext cx="726400" cy="349805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Google Shape;1447;p27">
            <a:extLst>
              <a:ext uri="{FF2B5EF4-FFF2-40B4-BE49-F238E27FC236}">
                <a16:creationId xmlns:a16="http://schemas.microsoft.com/office/drawing/2014/main" id="{1113649C-BA1E-2F51-C286-161B77536DE6}"/>
              </a:ext>
            </a:extLst>
          </p:cNvPr>
          <p:cNvSpPr/>
          <p:nvPr/>
        </p:nvSpPr>
        <p:spPr>
          <a:xfrm>
            <a:off x="6250972" y="2820148"/>
            <a:ext cx="726400" cy="349805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Google Shape;1450;p27">
            <a:extLst>
              <a:ext uri="{FF2B5EF4-FFF2-40B4-BE49-F238E27FC236}">
                <a16:creationId xmlns:a16="http://schemas.microsoft.com/office/drawing/2014/main" id="{EA6EFDD4-CCB8-3AC8-6709-E627DC5BA21D}"/>
              </a:ext>
            </a:extLst>
          </p:cNvPr>
          <p:cNvSpPr/>
          <p:nvPr/>
        </p:nvSpPr>
        <p:spPr>
          <a:xfrm>
            <a:off x="8184809" y="4500704"/>
            <a:ext cx="1584259" cy="2828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Google Shape;1451;p27">
            <a:extLst>
              <a:ext uri="{FF2B5EF4-FFF2-40B4-BE49-F238E27FC236}">
                <a16:creationId xmlns:a16="http://schemas.microsoft.com/office/drawing/2014/main" id="{1ADAC8EC-0FFF-378F-6829-983EB26BE0F1}"/>
              </a:ext>
            </a:extLst>
          </p:cNvPr>
          <p:cNvSpPr txBox="1"/>
          <p:nvPr/>
        </p:nvSpPr>
        <p:spPr>
          <a:xfrm>
            <a:off x="8090778" y="4095851"/>
            <a:ext cx="1780455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Bins</a:t>
            </a:r>
            <a:endParaRPr sz="2133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Google Shape;1452;p27">
            <a:extLst>
              <a:ext uri="{FF2B5EF4-FFF2-40B4-BE49-F238E27FC236}">
                <a16:creationId xmlns:a16="http://schemas.microsoft.com/office/drawing/2014/main" id="{6B603AAB-813F-81D1-2767-D1FD95D336CE}"/>
              </a:ext>
            </a:extLst>
          </p:cNvPr>
          <p:cNvSpPr/>
          <p:nvPr/>
        </p:nvSpPr>
        <p:spPr>
          <a:xfrm>
            <a:off x="8187721" y="4854304"/>
            <a:ext cx="1584259" cy="2828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7" name="Google Shape;1453;p27">
            <a:extLst>
              <a:ext uri="{FF2B5EF4-FFF2-40B4-BE49-F238E27FC236}">
                <a16:creationId xmlns:a16="http://schemas.microsoft.com/office/drawing/2014/main" id="{A687800E-59D5-E96B-3D14-631D2AA96EA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964255" y="2392773"/>
            <a:ext cx="0" cy="6739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1454;p27">
            <a:extLst>
              <a:ext uri="{FF2B5EF4-FFF2-40B4-BE49-F238E27FC236}">
                <a16:creationId xmlns:a16="http://schemas.microsoft.com/office/drawing/2014/main" id="{A8FC8FA1-85B8-83A4-F1C9-0E8244E42B65}"/>
              </a:ext>
            </a:extLst>
          </p:cNvPr>
          <p:cNvCxnSpPr>
            <a:stCxn id="6" idx="4"/>
            <a:endCxn id="7" idx="0"/>
          </p:cNvCxnSpPr>
          <p:nvPr/>
        </p:nvCxnSpPr>
        <p:spPr>
          <a:xfrm rot="10800000">
            <a:off x="8420926" y="2626305"/>
            <a:ext cx="940468" cy="734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455;p27">
            <a:extLst>
              <a:ext uri="{FF2B5EF4-FFF2-40B4-BE49-F238E27FC236}">
                <a16:creationId xmlns:a16="http://schemas.microsoft.com/office/drawing/2014/main" id="{73BBF643-7460-F0D0-AC79-478F9C2B4F16}"/>
              </a:ext>
            </a:extLst>
          </p:cNvPr>
          <p:cNvSpPr/>
          <p:nvPr/>
        </p:nvSpPr>
        <p:spPr>
          <a:xfrm>
            <a:off x="6008836" y="5366387"/>
            <a:ext cx="1513168" cy="28282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{F,1}</a:t>
            </a:r>
            <a:endParaRPr sz="1467">
              <a:solidFill>
                <a:srgbClr val="CC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Google Shape;1456;p27">
            <a:extLst>
              <a:ext uri="{FF2B5EF4-FFF2-40B4-BE49-F238E27FC236}">
                <a16:creationId xmlns:a16="http://schemas.microsoft.com/office/drawing/2014/main" id="{FF81C970-928F-1255-5A4D-322BB633C41A}"/>
              </a:ext>
            </a:extLst>
          </p:cNvPr>
          <p:cNvSpPr/>
          <p:nvPr/>
        </p:nvSpPr>
        <p:spPr>
          <a:xfrm>
            <a:off x="6008836" y="4608972"/>
            <a:ext cx="1513168" cy="28282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{B,0}</a:t>
            </a:r>
            <a:endParaRPr sz="1467" dirty="0">
              <a:solidFill>
                <a:srgbClr val="CC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Google Shape;1457;p27">
            <a:extLst>
              <a:ext uri="{FF2B5EF4-FFF2-40B4-BE49-F238E27FC236}">
                <a16:creationId xmlns:a16="http://schemas.microsoft.com/office/drawing/2014/main" id="{29D8D23A-71FC-E685-AE45-EE7BC44FAE0F}"/>
              </a:ext>
            </a:extLst>
          </p:cNvPr>
          <p:cNvSpPr/>
          <p:nvPr/>
        </p:nvSpPr>
        <p:spPr>
          <a:xfrm>
            <a:off x="6008836" y="5840944"/>
            <a:ext cx="1513168" cy="28282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{E,2}</a:t>
            </a:r>
            <a:endParaRPr sz="1467">
              <a:solidFill>
                <a:srgbClr val="CC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Google Shape;1458;p27">
            <a:extLst>
              <a:ext uri="{FF2B5EF4-FFF2-40B4-BE49-F238E27FC236}">
                <a16:creationId xmlns:a16="http://schemas.microsoft.com/office/drawing/2014/main" id="{727F2A52-FC93-93F7-9283-7439AA8C430C}"/>
              </a:ext>
            </a:extLst>
          </p:cNvPr>
          <p:cNvSpPr/>
          <p:nvPr/>
        </p:nvSpPr>
        <p:spPr>
          <a:xfrm>
            <a:off x="6008836" y="5083544"/>
            <a:ext cx="1513168" cy="28282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{C,3} {D,1}</a:t>
            </a:r>
            <a:endParaRPr sz="1467" dirty="0">
              <a:solidFill>
                <a:srgbClr val="CC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3" name="Google Shape;1459;p27">
            <a:extLst>
              <a:ext uri="{FF2B5EF4-FFF2-40B4-BE49-F238E27FC236}">
                <a16:creationId xmlns:a16="http://schemas.microsoft.com/office/drawing/2014/main" id="{75DB81B2-81AE-7F81-2BC0-93B945CBFD67}"/>
              </a:ext>
            </a:extLst>
          </p:cNvPr>
          <p:cNvCxnSpPr>
            <a:stCxn id="47" idx="2"/>
          </p:cNvCxnSpPr>
          <p:nvPr/>
        </p:nvCxnSpPr>
        <p:spPr>
          <a:xfrm>
            <a:off x="5729390" y="2323071"/>
            <a:ext cx="128677" cy="2448258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" name="Google Shape;1461;p27">
            <a:extLst>
              <a:ext uri="{FF2B5EF4-FFF2-40B4-BE49-F238E27FC236}">
                <a16:creationId xmlns:a16="http://schemas.microsoft.com/office/drawing/2014/main" id="{4D68711B-A8F3-A344-D124-9E9A90D0FE40}"/>
              </a:ext>
            </a:extLst>
          </p:cNvPr>
          <p:cNvGrpSpPr/>
          <p:nvPr/>
        </p:nvGrpSpPr>
        <p:grpSpPr>
          <a:xfrm>
            <a:off x="5524655" y="1789567"/>
            <a:ext cx="1966421" cy="533504"/>
            <a:chOff x="1680152" y="400588"/>
            <a:chExt cx="1485373" cy="418194"/>
          </a:xfrm>
        </p:grpSpPr>
        <p:sp>
          <p:nvSpPr>
            <p:cNvPr id="45" name="Google Shape;1462;p27">
              <a:extLst>
                <a:ext uri="{FF2B5EF4-FFF2-40B4-BE49-F238E27FC236}">
                  <a16:creationId xmlns:a16="http://schemas.microsoft.com/office/drawing/2014/main" id="{1BAA635D-3C13-FA88-83B6-1630768FC635}"/>
                </a:ext>
              </a:extLst>
            </p:cNvPr>
            <p:cNvSpPr/>
            <p:nvPr/>
          </p:nvSpPr>
          <p:spPr>
            <a:xfrm>
              <a:off x="1820625" y="473275"/>
              <a:ext cx="1344900" cy="25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 Vertex</a:t>
              </a:r>
              <a:endParaRPr sz="16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Google Shape;1463;p27">
              <a:extLst>
                <a:ext uri="{FF2B5EF4-FFF2-40B4-BE49-F238E27FC236}">
                  <a16:creationId xmlns:a16="http://schemas.microsoft.com/office/drawing/2014/main" id="{3CDD05CC-3D77-02B9-E3DA-794F4A8335C4}"/>
                </a:ext>
              </a:extLst>
            </p:cNvPr>
            <p:cNvSpPr/>
            <p:nvPr/>
          </p:nvSpPr>
          <p:spPr>
            <a:xfrm>
              <a:off x="1697702" y="463588"/>
              <a:ext cx="274200" cy="274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Google Shape;1460;p27">
              <a:extLst>
                <a:ext uri="{FF2B5EF4-FFF2-40B4-BE49-F238E27FC236}">
                  <a16:creationId xmlns:a16="http://schemas.microsoft.com/office/drawing/2014/main" id="{4F923F74-40ED-0841-FCE4-7BA91D3F800F}"/>
                </a:ext>
              </a:extLst>
            </p:cNvPr>
            <p:cNvSpPr txBox="1"/>
            <p:nvPr/>
          </p:nvSpPr>
          <p:spPr>
            <a:xfrm>
              <a:off x="1680152" y="400588"/>
              <a:ext cx="309300" cy="418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867" b="1" dirty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sz="1867" b="1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E2A7B2-647C-9DF5-1243-4F2E12B50B47}"/>
              </a:ext>
            </a:extLst>
          </p:cNvPr>
          <p:cNvGrpSpPr/>
          <p:nvPr/>
        </p:nvGrpSpPr>
        <p:grpSpPr>
          <a:xfrm>
            <a:off x="7421012" y="5272225"/>
            <a:ext cx="2388899" cy="984845"/>
            <a:chOff x="3051159" y="3954169"/>
            <a:chExt cx="1791674" cy="738634"/>
          </a:xfrm>
        </p:grpSpPr>
        <p:sp>
          <p:nvSpPr>
            <p:cNvPr id="49" name="Google Shape;1470;p27">
              <a:extLst>
                <a:ext uri="{FF2B5EF4-FFF2-40B4-BE49-F238E27FC236}">
                  <a16:creationId xmlns:a16="http://schemas.microsoft.com/office/drawing/2014/main" id="{D3F5BE4E-E90D-A4D4-E709-3269747F18BB}"/>
                </a:ext>
              </a:extLst>
            </p:cNvPr>
            <p:cNvSpPr/>
            <p:nvPr/>
          </p:nvSpPr>
          <p:spPr>
            <a:xfrm>
              <a:off x="3337458" y="4030499"/>
              <a:ext cx="1476828" cy="6125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sz="160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Google Shape;1475;p27">
              <a:extLst>
                <a:ext uri="{FF2B5EF4-FFF2-40B4-BE49-F238E27FC236}">
                  <a16:creationId xmlns:a16="http://schemas.microsoft.com/office/drawing/2014/main" id="{25717087-5418-BBFD-EDA2-B61E0C016B36}"/>
                </a:ext>
              </a:extLst>
            </p:cNvPr>
            <p:cNvSpPr txBox="1"/>
            <p:nvPr/>
          </p:nvSpPr>
          <p:spPr>
            <a:xfrm>
              <a:off x="3051159" y="3954169"/>
              <a:ext cx="1791674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r"/>
              <a:r>
                <a:rPr lang="en" sz="1600" dirty="0" err="1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onWriteback</a:t>
              </a:r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can</a:t>
              </a:r>
              <a:b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a) update in-place</a:t>
              </a:r>
              <a:b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b) log update</a:t>
              </a:r>
              <a:endParaRPr sz="16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1" name="Google Shape;1464;p27">
            <a:extLst>
              <a:ext uri="{FF2B5EF4-FFF2-40B4-BE49-F238E27FC236}">
                <a16:creationId xmlns:a16="http://schemas.microsoft.com/office/drawing/2014/main" id="{34A16A0C-D4B5-503C-0D6B-A8B713088C8A}"/>
              </a:ext>
            </a:extLst>
          </p:cNvPr>
          <p:cNvGrpSpPr/>
          <p:nvPr/>
        </p:nvGrpSpPr>
        <p:grpSpPr>
          <a:xfrm>
            <a:off x="6049233" y="3704597"/>
            <a:ext cx="1699135" cy="694745"/>
            <a:chOff x="1680152" y="400588"/>
            <a:chExt cx="1283473" cy="544587"/>
          </a:xfrm>
        </p:grpSpPr>
        <p:sp>
          <p:nvSpPr>
            <p:cNvPr id="52" name="Google Shape;1465;p27">
              <a:extLst>
                <a:ext uri="{FF2B5EF4-FFF2-40B4-BE49-F238E27FC236}">
                  <a16:creationId xmlns:a16="http://schemas.microsoft.com/office/drawing/2014/main" id="{6DDD59E7-A635-1943-27F2-3376AEDC628E}"/>
                </a:ext>
              </a:extLst>
            </p:cNvPr>
            <p:cNvSpPr/>
            <p:nvPr/>
          </p:nvSpPr>
          <p:spPr>
            <a:xfrm>
              <a:off x="1820625" y="473275"/>
              <a:ext cx="1143000" cy="471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onMiss</a:t>
              </a:r>
              <a:b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" sz="1600" dirty="0">
                  <a:solidFill>
                    <a:srgbClr val="CC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zeroes lines</a:t>
              </a:r>
              <a:endParaRPr sz="1600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Google Shape;1466;p27">
              <a:extLst>
                <a:ext uri="{FF2B5EF4-FFF2-40B4-BE49-F238E27FC236}">
                  <a16:creationId xmlns:a16="http://schemas.microsoft.com/office/drawing/2014/main" id="{2969AEAF-FA2A-1F5D-F651-D83E9D7DFDA2}"/>
                </a:ext>
              </a:extLst>
            </p:cNvPr>
            <p:cNvSpPr/>
            <p:nvPr/>
          </p:nvSpPr>
          <p:spPr>
            <a:xfrm>
              <a:off x="1697702" y="463588"/>
              <a:ext cx="274200" cy="274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Google Shape;1467;p27">
              <a:extLst>
                <a:ext uri="{FF2B5EF4-FFF2-40B4-BE49-F238E27FC236}">
                  <a16:creationId xmlns:a16="http://schemas.microsoft.com/office/drawing/2014/main" id="{08EE34BC-F6CF-8CF8-1D31-7808D8848F97}"/>
                </a:ext>
              </a:extLst>
            </p:cNvPr>
            <p:cNvSpPr txBox="1"/>
            <p:nvPr/>
          </p:nvSpPr>
          <p:spPr>
            <a:xfrm>
              <a:off x="1680152" y="400588"/>
              <a:ext cx="309300" cy="418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867" b="1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sz="1867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9848C6-E0D0-93DA-B3D6-6ACE8337F509}"/>
              </a:ext>
            </a:extLst>
          </p:cNvPr>
          <p:cNvGrpSpPr/>
          <p:nvPr/>
        </p:nvGrpSpPr>
        <p:grpSpPr>
          <a:xfrm>
            <a:off x="7409694" y="4995722"/>
            <a:ext cx="781521" cy="624618"/>
            <a:chOff x="3042670" y="3746789"/>
            <a:chExt cx="586141" cy="468463"/>
          </a:xfrm>
        </p:grpSpPr>
        <p:cxnSp>
          <p:nvCxnSpPr>
            <p:cNvPr id="56" name="Google Shape;1468;p27">
              <a:extLst>
                <a:ext uri="{FF2B5EF4-FFF2-40B4-BE49-F238E27FC236}">
                  <a16:creationId xmlns:a16="http://schemas.microsoft.com/office/drawing/2014/main" id="{76B76BDD-3996-0952-E955-9D544801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9523" y="3746789"/>
              <a:ext cx="499288" cy="384062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1471;p27">
              <a:extLst>
                <a:ext uri="{FF2B5EF4-FFF2-40B4-BE49-F238E27FC236}">
                  <a16:creationId xmlns:a16="http://schemas.microsoft.com/office/drawing/2014/main" id="{9DD1D342-7710-33E7-2842-4023EEF28B10}"/>
                </a:ext>
              </a:extLst>
            </p:cNvPr>
            <p:cNvSpPr/>
            <p:nvPr/>
          </p:nvSpPr>
          <p:spPr>
            <a:xfrm>
              <a:off x="3156242" y="3875404"/>
              <a:ext cx="272251" cy="262354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Google Shape;1472;p27">
              <a:extLst>
                <a:ext uri="{FF2B5EF4-FFF2-40B4-BE49-F238E27FC236}">
                  <a16:creationId xmlns:a16="http://schemas.microsoft.com/office/drawing/2014/main" id="{C1422CCB-FAE6-F69F-A675-F250C65A89A6}"/>
                </a:ext>
              </a:extLst>
            </p:cNvPr>
            <p:cNvSpPr txBox="1"/>
            <p:nvPr/>
          </p:nvSpPr>
          <p:spPr>
            <a:xfrm>
              <a:off x="3042670" y="3815124"/>
              <a:ext cx="499226" cy="400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867" b="1" dirty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3b</a:t>
              </a:r>
              <a:endParaRPr sz="1867" b="1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E9FB6B-4878-E920-9EDD-0A58220A2130}"/>
              </a:ext>
            </a:extLst>
          </p:cNvPr>
          <p:cNvGrpSpPr/>
          <p:nvPr/>
        </p:nvGrpSpPr>
        <p:grpSpPr>
          <a:xfrm>
            <a:off x="7443808" y="3898265"/>
            <a:ext cx="1016733" cy="1333775"/>
            <a:chOff x="3068256" y="2923698"/>
            <a:chExt cx="762550" cy="1000331"/>
          </a:xfrm>
        </p:grpSpPr>
        <p:cxnSp>
          <p:nvCxnSpPr>
            <p:cNvPr id="60" name="Google Shape;1469;p27">
              <a:extLst>
                <a:ext uri="{FF2B5EF4-FFF2-40B4-BE49-F238E27FC236}">
                  <a16:creationId xmlns:a16="http://schemas.microsoft.com/office/drawing/2014/main" id="{C896B7B9-C162-A697-259D-9701E6FD7A3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29030" y="2923698"/>
              <a:ext cx="701776" cy="1000331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" name="Google Shape;1473;p27">
              <a:extLst>
                <a:ext uri="{FF2B5EF4-FFF2-40B4-BE49-F238E27FC236}">
                  <a16:creationId xmlns:a16="http://schemas.microsoft.com/office/drawing/2014/main" id="{586EC9C4-DC23-F43F-A869-96AB9DE1661A}"/>
                </a:ext>
              </a:extLst>
            </p:cNvPr>
            <p:cNvSpPr/>
            <p:nvPr/>
          </p:nvSpPr>
          <p:spPr>
            <a:xfrm>
              <a:off x="3181828" y="3471400"/>
              <a:ext cx="272251" cy="262354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 b="1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Google Shape;1474;p27">
              <a:extLst>
                <a:ext uri="{FF2B5EF4-FFF2-40B4-BE49-F238E27FC236}">
                  <a16:creationId xmlns:a16="http://schemas.microsoft.com/office/drawing/2014/main" id="{DFBB404E-8285-65BC-810D-87936C951AE6}"/>
                </a:ext>
              </a:extLst>
            </p:cNvPr>
            <p:cNvSpPr txBox="1"/>
            <p:nvPr/>
          </p:nvSpPr>
          <p:spPr>
            <a:xfrm>
              <a:off x="3068256" y="3411121"/>
              <a:ext cx="499226" cy="400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867" b="1" dirty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3a</a:t>
              </a:r>
              <a:endParaRPr sz="1867" b="1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3" name="Google Shape;1456;p27">
            <a:extLst>
              <a:ext uri="{FF2B5EF4-FFF2-40B4-BE49-F238E27FC236}">
                <a16:creationId xmlns:a16="http://schemas.microsoft.com/office/drawing/2014/main" id="{672326E2-DD20-4278-7C65-6437386F1DB0}"/>
              </a:ext>
            </a:extLst>
          </p:cNvPr>
          <p:cNvSpPr/>
          <p:nvPr/>
        </p:nvSpPr>
        <p:spPr>
          <a:xfrm>
            <a:off x="6007673" y="4610764"/>
            <a:ext cx="1513168" cy="282829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 dirty="0">
                <a:solidFill>
                  <a:srgbClr val="CC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{B,1}</a:t>
            </a:r>
            <a:endParaRPr sz="1467" dirty="0">
              <a:solidFill>
                <a:srgbClr val="CC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Google Shape;1428;p27">
            <a:extLst>
              <a:ext uri="{FF2B5EF4-FFF2-40B4-BE49-F238E27FC236}">
                <a16:creationId xmlns:a16="http://schemas.microsoft.com/office/drawing/2014/main" id="{19A1AB59-DC3C-607A-A11D-1614E18BE579}"/>
              </a:ext>
            </a:extLst>
          </p:cNvPr>
          <p:cNvSpPr/>
          <p:nvPr/>
        </p:nvSpPr>
        <p:spPr>
          <a:xfrm rot="5400000">
            <a:off x="9512612" y="3679604"/>
            <a:ext cx="243792" cy="26887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Google Shape;1429;p27">
            <a:extLst>
              <a:ext uri="{FF2B5EF4-FFF2-40B4-BE49-F238E27FC236}">
                <a16:creationId xmlns:a16="http://schemas.microsoft.com/office/drawing/2014/main" id="{8B036599-A9D6-96BD-C047-E9067B7AA6D5}"/>
              </a:ext>
            </a:extLst>
          </p:cNvPr>
          <p:cNvSpPr/>
          <p:nvPr/>
        </p:nvSpPr>
        <p:spPr>
          <a:xfrm rot="5400000">
            <a:off x="8433467" y="3620588"/>
            <a:ext cx="243792" cy="26887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6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Google Shape;1448;p27">
            <a:extLst>
              <a:ext uri="{FF2B5EF4-FFF2-40B4-BE49-F238E27FC236}">
                <a16:creationId xmlns:a16="http://schemas.microsoft.com/office/drawing/2014/main" id="{CAC54B86-F5F6-EF51-0615-9CB7F42D1339}"/>
              </a:ext>
            </a:extLst>
          </p:cNvPr>
          <p:cNvSpPr txBox="1"/>
          <p:nvPr/>
        </p:nvSpPr>
        <p:spPr>
          <a:xfrm>
            <a:off x="8303161" y="3523669"/>
            <a:ext cx="484135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endParaRPr sz="1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Google Shape;1449;p27">
            <a:extLst>
              <a:ext uri="{FF2B5EF4-FFF2-40B4-BE49-F238E27FC236}">
                <a16:creationId xmlns:a16="http://schemas.microsoft.com/office/drawing/2014/main" id="{16E7C5E8-5982-F305-9D65-5BC5C57C3E66}"/>
              </a:ext>
            </a:extLst>
          </p:cNvPr>
          <p:cNvSpPr txBox="1"/>
          <p:nvPr/>
        </p:nvSpPr>
        <p:spPr>
          <a:xfrm>
            <a:off x="9398888" y="3584750"/>
            <a:ext cx="484135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endParaRPr sz="1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Google Shape;1450;p27">
            <a:extLst>
              <a:ext uri="{FF2B5EF4-FFF2-40B4-BE49-F238E27FC236}">
                <a16:creationId xmlns:a16="http://schemas.microsoft.com/office/drawing/2014/main" id="{83FF8EF8-0CEC-08D0-8B46-448C1B0AB2BE}"/>
              </a:ext>
            </a:extLst>
          </p:cNvPr>
          <p:cNvSpPr/>
          <p:nvPr/>
        </p:nvSpPr>
        <p:spPr>
          <a:xfrm>
            <a:off x="8184108" y="4500704"/>
            <a:ext cx="1584259" cy="2828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{B,1} {E,2}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Google Shape;1452;p27">
            <a:extLst>
              <a:ext uri="{FF2B5EF4-FFF2-40B4-BE49-F238E27FC236}">
                <a16:creationId xmlns:a16="http://schemas.microsoft.com/office/drawing/2014/main" id="{37119BC0-B144-6B69-78AE-955BE653A414}"/>
              </a:ext>
            </a:extLst>
          </p:cNvPr>
          <p:cNvSpPr/>
          <p:nvPr/>
        </p:nvSpPr>
        <p:spPr>
          <a:xfrm>
            <a:off x="8187020" y="4854304"/>
            <a:ext cx="1584259" cy="2828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{F,1}</a:t>
            </a:r>
            <a:endParaRPr sz="1467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ounded Rectangle 77">
            <a:extLst>
              <a:ext uri="{FF2B5EF4-FFF2-40B4-BE49-F238E27FC236}">
                <a16:creationId xmlns:a16="http://schemas.microsoft.com/office/drawing/2014/main" id="{1E60DB10-0CE6-5908-2FB2-7C7615170CE6}"/>
              </a:ext>
            </a:extLst>
          </p:cNvPr>
          <p:cNvSpPr/>
          <p:nvPr/>
        </p:nvSpPr>
        <p:spPr bwMode="auto">
          <a:xfrm>
            <a:off x="609600" y="5032176"/>
            <a:ext cx="4165600" cy="1103933"/>
          </a:xfrm>
          <a:prstGeom prst="roundRect">
            <a:avLst/>
          </a:prstGeom>
          <a:solidFill>
            <a:srgbClr val="BB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Impossible in software  without </a:t>
            </a:r>
            <a:r>
              <a:rPr lang="en-US" sz="2400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täkō’s</a:t>
            </a:r>
            <a:r>
              <a:rPr lang="en-US" sz="24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callbacks!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CE7A29-7CAE-0773-17D9-33992662704A}"/>
              </a:ext>
            </a:extLst>
          </p:cNvPr>
          <p:cNvSpPr txBox="1"/>
          <p:nvPr/>
        </p:nvSpPr>
        <p:spPr>
          <a:xfrm>
            <a:off x="614813" y="1600201"/>
            <a:ext cx="423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Morph registered at L3 cache</a:t>
            </a:r>
          </a:p>
          <a:p>
            <a:endParaRPr lang="en-US" sz="2400" dirty="0"/>
          </a:p>
          <a:p>
            <a:r>
              <a:rPr lang="en-US" sz="2400" dirty="0"/>
              <a:t>Vertex updates buffered in phantom data</a:t>
            </a:r>
          </a:p>
          <a:p>
            <a:endParaRPr lang="en-US" sz="2400" dirty="0"/>
          </a:p>
          <a:p>
            <a:r>
              <a:rPr lang="en-US" sz="2400" dirty="0" err="1"/>
              <a:t>onWriteback</a:t>
            </a:r>
            <a:r>
              <a:rPr lang="en-US" sz="2400" dirty="0"/>
              <a:t> selectively applies updates in-place or logs updates</a:t>
            </a:r>
          </a:p>
        </p:txBody>
      </p:sp>
    </p:spTree>
    <p:extLst>
      <p:ext uri="{BB962C8B-B14F-4D97-AF65-F5344CB8AC3E}">
        <p14:creationId xmlns:p14="http://schemas.microsoft.com/office/powerpoint/2010/main" val="16027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63" grpId="0" animBg="1"/>
      <p:bldP spid="63" grpId="1" animBg="1"/>
      <p:bldP spid="64" grpId="0" animBg="1"/>
      <p:bldP spid="65" grpId="0" animBg="1"/>
      <p:bldP spid="69" grpId="0" animBg="1"/>
      <p:bldP spid="70" grpId="0" animBg="1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F44F-A0A4-1841-ECD5-F5286495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täkō’s</a:t>
            </a:r>
            <a:r>
              <a:rPr lang="en-US" dirty="0"/>
              <a:t> benefits implementing PHI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522F61-FC18-C9B0-35F6-7C53E352B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62" y="2385380"/>
            <a:ext cx="3331786" cy="2549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91E9-797B-FE73-4E79-2527D258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5F14D-B107-43AF-FE82-0AF03008F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1" y="2385381"/>
            <a:ext cx="3867866" cy="254927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F6730B9-D5ED-105B-B016-3803A5906B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6226" r="4397" b="2796"/>
          <a:stretch/>
        </p:blipFill>
        <p:spPr>
          <a:xfrm>
            <a:off x="8446153" y="2385380"/>
            <a:ext cx="3331786" cy="2544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B7D97-D6CF-3980-6F41-414B79FB82BC}"/>
              </a:ext>
            </a:extLst>
          </p:cNvPr>
          <p:cNvSpPr txBox="1"/>
          <p:nvPr/>
        </p:nvSpPr>
        <p:spPr>
          <a:xfrm>
            <a:off x="667061" y="1476951"/>
            <a:ext cx="1025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PageRank, 16 threads, graph: 16M vertices &amp; 160M edges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54D4B-C5CB-0B36-A8A4-E0804F497E71}"/>
              </a:ext>
            </a:extLst>
          </p:cNvPr>
          <p:cNvGrpSpPr/>
          <p:nvPr/>
        </p:nvGrpSpPr>
        <p:grpSpPr>
          <a:xfrm>
            <a:off x="1050715" y="4551914"/>
            <a:ext cx="1436391" cy="382013"/>
            <a:chOff x="1073997" y="4548050"/>
            <a:chExt cx="1436391" cy="38201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0771AE-5C75-2FD3-25EF-5734C2FB9268}"/>
                </a:ext>
              </a:extLst>
            </p:cNvPr>
            <p:cNvSpPr/>
            <p:nvPr/>
          </p:nvSpPr>
          <p:spPr>
            <a:xfrm>
              <a:off x="1077182" y="4548050"/>
              <a:ext cx="1370410" cy="382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2EF02F-FBCB-BE9D-ECCA-9A9F8BAB5A39}"/>
                </a:ext>
              </a:extLst>
            </p:cNvPr>
            <p:cNvSpPr txBox="1"/>
            <p:nvPr/>
          </p:nvSpPr>
          <p:spPr>
            <a:xfrm>
              <a:off x="1073997" y="4548051"/>
              <a:ext cx="105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In-place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B59D3-2835-FBB2-D9B0-AA32EEA54BD5}"/>
                </a:ext>
              </a:extLst>
            </p:cNvPr>
            <p:cNvSpPr txBox="1"/>
            <p:nvPr/>
          </p:nvSpPr>
          <p:spPr>
            <a:xfrm>
              <a:off x="1973930" y="4550693"/>
              <a:ext cx="536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7E9081-5AF1-D3E8-6688-9D435886755C}"/>
              </a:ext>
            </a:extLst>
          </p:cNvPr>
          <p:cNvSpPr/>
          <p:nvPr/>
        </p:nvSpPr>
        <p:spPr>
          <a:xfrm>
            <a:off x="1829683" y="2597059"/>
            <a:ext cx="2441740" cy="2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D3F55D-45A3-8C88-B33A-82387D9D547B}"/>
              </a:ext>
            </a:extLst>
          </p:cNvPr>
          <p:cNvGrpSpPr/>
          <p:nvPr/>
        </p:nvGrpSpPr>
        <p:grpSpPr>
          <a:xfrm>
            <a:off x="5065872" y="4593264"/>
            <a:ext cx="1398291" cy="393567"/>
            <a:chOff x="1073997" y="4548051"/>
            <a:chExt cx="1398291" cy="38201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7BD9E0-BE26-5CE6-4728-007CFCEEB4B6}"/>
                </a:ext>
              </a:extLst>
            </p:cNvPr>
            <p:cNvSpPr/>
            <p:nvPr/>
          </p:nvSpPr>
          <p:spPr>
            <a:xfrm>
              <a:off x="1077182" y="4548051"/>
              <a:ext cx="1370410" cy="382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8220B8-5A16-1112-D0DE-9396277A71E3}"/>
                </a:ext>
              </a:extLst>
            </p:cNvPr>
            <p:cNvSpPr txBox="1"/>
            <p:nvPr/>
          </p:nvSpPr>
          <p:spPr>
            <a:xfrm>
              <a:off x="1073997" y="4548051"/>
              <a:ext cx="105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In-place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40CC76-429C-02D3-E7FF-FF3FDD072E9A}"/>
                </a:ext>
              </a:extLst>
            </p:cNvPr>
            <p:cNvSpPr txBox="1"/>
            <p:nvPr/>
          </p:nvSpPr>
          <p:spPr>
            <a:xfrm>
              <a:off x="1935830" y="4550693"/>
              <a:ext cx="536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BE4632-5440-CD80-32BF-F5A7529297AD}"/>
              </a:ext>
            </a:extLst>
          </p:cNvPr>
          <p:cNvGrpSpPr/>
          <p:nvPr/>
        </p:nvGrpSpPr>
        <p:grpSpPr>
          <a:xfrm>
            <a:off x="8998109" y="4561342"/>
            <a:ext cx="1383051" cy="382012"/>
            <a:chOff x="1073997" y="4548051"/>
            <a:chExt cx="1383051" cy="3820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F56C4C-340B-CF39-B56C-7CC1924AE27A}"/>
                </a:ext>
              </a:extLst>
            </p:cNvPr>
            <p:cNvSpPr/>
            <p:nvPr/>
          </p:nvSpPr>
          <p:spPr>
            <a:xfrm>
              <a:off x="1077182" y="4568662"/>
              <a:ext cx="1370410" cy="361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FC21BD-D9B5-4DD6-7DB1-1F971B235405}"/>
                </a:ext>
              </a:extLst>
            </p:cNvPr>
            <p:cNvSpPr txBox="1"/>
            <p:nvPr/>
          </p:nvSpPr>
          <p:spPr>
            <a:xfrm>
              <a:off x="1073997" y="4548051"/>
              <a:ext cx="1059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In-place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C5519-9BEE-7A64-05A3-A6717E744AF3}"/>
                </a:ext>
              </a:extLst>
            </p:cNvPr>
            <p:cNvSpPr txBox="1"/>
            <p:nvPr/>
          </p:nvSpPr>
          <p:spPr>
            <a:xfrm>
              <a:off x="1920590" y="4550693"/>
              <a:ext cx="536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B5477CB-C061-611E-14AA-1302404B21E1}"/>
              </a:ext>
            </a:extLst>
          </p:cNvPr>
          <p:cNvSpPr/>
          <p:nvPr/>
        </p:nvSpPr>
        <p:spPr>
          <a:xfrm>
            <a:off x="5828215" y="2293742"/>
            <a:ext cx="2275735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5D86A-CCDC-147F-B9B2-6EA94F8CF085}"/>
              </a:ext>
            </a:extLst>
          </p:cNvPr>
          <p:cNvSpPr/>
          <p:nvPr/>
        </p:nvSpPr>
        <p:spPr>
          <a:xfrm>
            <a:off x="9753999" y="2293742"/>
            <a:ext cx="2275735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0A7A5-C2F1-FBEC-5D31-E2AAE6ECC237}"/>
              </a:ext>
            </a:extLst>
          </p:cNvPr>
          <p:cNvSpPr/>
          <p:nvPr/>
        </p:nvSpPr>
        <p:spPr>
          <a:xfrm>
            <a:off x="2590808" y="2597059"/>
            <a:ext cx="1752721" cy="2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B580B-FE4B-181D-0C89-16906781A279}"/>
              </a:ext>
            </a:extLst>
          </p:cNvPr>
          <p:cNvSpPr/>
          <p:nvPr/>
        </p:nvSpPr>
        <p:spPr>
          <a:xfrm>
            <a:off x="6513591" y="2293742"/>
            <a:ext cx="1528975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2562C-FEB2-1068-BC1B-1C67CB1BF346}"/>
              </a:ext>
            </a:extLst>
          </p:cNvPr>
          <p:cNvSpPr/>
          <p:nvPr/>
        </p:nvSpPr>
        <p:spPr>
          <a:xfrm>
            <a:off x="10419523" y="2293742"/>
            <a:ext cx="1610212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8A225-8BD7-5242-7A10-A1DB25AEDEBF}"/>
              </a:ext>
            </a:extLst>
          </p:cNvPr>
          <p:cNvSpPr/>
          <p:nvPr/>
        </p:nvSpPr>
        <p:spPr>
          <a:xfrm>
            <a:off x="3368535" y="2597059"/>
            <a:ext cx="974994" cy="2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06A26-094A-C4C0-92A8-D01777202DFD}"/>
              </a:ext>
            </a:extLst>
          </p:cNvPr>
          <p:cNvSpPr/>
          <p:nvPr/>
        </p:nvSpPr>
        <p:spPr>
          <a:xfrm>
            <a:off x="7164550" y="2293742"/>
            <a:ext cx="908708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05B56-D127-5E77-5F35-4899749B9ECF}"/>
              </a:ext>
            </a:extLst>
          </p:cNvPr>
          <p:cNvSpPr/>
          <p:nvPr/>
        </p:nvSpPr>
        <p:spPr>
          <a:xfrm>
            <a:off x="11082663" y="2293742"/>
            <a:ext cx="908708" cy="2725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F62654-62E7-453C-94AF-7EBDD4F53AF3}"/>
              </a:ext>
            </a:extLst>
          </p:cNvPr>
          <p:cNvCxnSpPr>
            <a:cxnSpLocks/>
          </p:cNvCxnSpPr>
          <p:nvPr/>
        </p:nvCxnSpPr>
        <p:spPr>
          <a:xfrm>
            <a:off x="184810" y="269172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B06552-C4A8-78CE-6064-0FFBA9A425CB}"/>
              </a:ext>
            </a:extLst>
          </p:cNvPr>
          <p:cNvCxnSpPr>
            <a:cxnSpLocks/>
          </p:cNvCxnSpPr>
          <p:nvPr/>
        </p:nvCxnSpPr>
        <p:spPr>
          <a:xfrm>
            <a:off x="4507108" y="269172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7D2812-4184-FE01-5273-46D141CBEB6F}"/>
              </a:ext>
            </a:extLst>
          </p:cNvPr>
          <p:cNvCxnSpPr>
            <a:cxnSpLocks/>
          </p:cNvCxnSpPr>
          <p:nvPr/>
        </p:nvCxnSpPr>
        <p:spPr>
          <a:xfrm>
            <a:off x="8303828" y="2691727"/>
            <a:ext cx="0" cy="1841436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907C86-C2B8-C9F0-152B-F3E4CA4C8504}"/>
              </a:ext>
            </a:extLst>
          </p:cNvPr>
          <p:cNvSpPr txBox="1"/>
          <p:nvPr/>
        </p:nvSpPr>
        <p:spPr>
          <a:xfrm>
            <a:off x="4816339" y="5650320"/>
            <a:ext cx="32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A72AF"/>
                </a:solidFill>
              </a:rPr>
              <a:t>Push-based PageRank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70E192-3D5B-2987-FFAA-7C6A519EA8B2}"/>
              </a:ext>
            </a:extLst>
          </p:cNvPr>
          <p:cNvCxnSpPr/>
          <p:nvPr/>
        </p:nvCxnSpPr>
        <p:spPr>
          <a:xfrm flipV="1">
            <a:off x="5483609" y="4988723"/>
            <a:ext cx="0" cy="69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8F77AE-546C-41A2-E421-3552E2BEE958}"/>
              </a:ext>
            </a:extLst>
          </p:cNvPr>
          <p:cNvSpPr txBox="1"/>
          <p:nvPr/>
        </p:nvSpPr>
        <p:spPr>
          <a:xfrm>
            <a:off x="4816339" y="5664599"/>
            <a:ext cx="495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A966"/>
                </a:solidFill>
              </a:rPr>
              <a:t>Software update-batching (always log)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FBDF7B-1C25-9AFD-9602-6B785B9F7581}"/>
              </a:ext>
            </a:extLst>
          </p:cNvPr>
          <p:cNvCxnSpPr/>
          <p:nvPr/>
        </p:nvCxnSpPr>
        <p:spPr>
          <a:xfrm flipV="1">
            <a:off x="6164191" y="4989763"/>
            <a:ext cx="0" cy="690484"/>
          </a:xfrm>
          <a:prstGeom prst="straightConnector1">
            <a:avLst/>
          </a:prstGeom>
          <a:ln w="57150">
            <a:solidFill>
              <a:srgbClr val="54A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1AC057-882A-9455-FDAF-E6E065F8135E}"/>
              </a:ext>
            </a:extLst>
          </p:cNvPr>
          <p:cNvSpPr txBox="1"/>
          <p:nvPr/>
        </p:nvSpPr>
        <p:spPr>
          <a:xfrm>
            <a:off x="4816339" y="5635401"/>
            <a:ext cx="471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34C52"/>
                </a:solidFill>
              </a:rPr>
              <a:t>täkō</a:t>
            </a:r>
            <a:r>
              <a:rPr lang="en-US" sz="2400" dirty="0">
                <a:solidFill>
                  <a:srgbClr val="C34C52"/>
                </a:solidFill>
              </a:rPr>
              <a:t> implementation of PHI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32E21E-A097-BE77-1AE6-9AA74323D482}"/>
              </a:ext>
            </a:extLst>
          </p:cNvPr>
          <p:cNvCxnSpPr/>
          <p:nvPr/>
        </p:nvCxnSpPr>
        <p:spPr>
          <a:xfrm flipV="1">
            <a:off x="6850952" y="4989763"/>
            <a:ext cx="0" cy="690484"/>
          </a:xfrm>
          <a:prstGeom prst="straightConnector1">
            <a:avLst/>
          </a:prstGeom>
          <a:ln w="57150">
            <a:solidFill>
              <a:srgbClr val="C34C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8CCBCC-A15F-E345-4F64-1BA0833A3078}"/>
              </a:ext>
            </a:extLst>
          </p:cNvPr>
          <p:cNvSpPr txBox="1"/>
          <p:nvPr/>
        </p:nvSpPr>
        <p:spPr>
          <a:xfrm>
            <a:off x="4816339" y="5630810"/>
            <a:ext cx="45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8172B1"/>
                </a:solidFill>
              </a:rPr>
              <a:t>täkō</a:t>
            </a:r>
            <a:r>
              <a:rPr lang="en-US" sz="2400" dirty="0">
                <a:solidFill>
                  <a:srgbClr val="8172B1"/>
                </a:solidFill>
              </a:rPr>
              <a:t> with an </a:t>
            </a:r>
            <a:r>
              <a:rPr lang="en-US" sz="2400" i="1" dirty="0">
                <a:solidFill>
                  <a:srgbClr val="8172B1"/>
                </a:solidFill>
              </a:rPr>
              <a:t>ideal</a:t>
            </a:r>
            <a:r>
              <a:rPr lang="en-US" sz="2400" dirty="0">
                <a:solidFill>
                  <a:srgbClr val="8172B1"/>
                </a:solidFill>
              </a:rPr>
              <a:t> engine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7B7215-8A49-D447-EE59-D5358FF782DF}"/>
              </a:ext>
            </a:extLst>
          </p:cNvPr>
          <p:cNvCxnSpPr/>
          <p:nvPr/>
        </p:nvCxnSpPr>
        <p:spPr>
          <a:xfrm flipV="1">
            <a:off x="7533323" y="4988723"/>
            <a:ext cx="0" cy="690484"/>
          </a:xfrm>
          <a:prstGeom prst="straightConnector1">
            <a:avLst/>
          </a:prstGeom>
          <a:ln w="57150">
            <a:solidFill>
              <a:srgbClr val="81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74238-1AAB-F39C-1D5C-80BA7CCFE9FE}"/>
              </a:ext>
            </a:extLst>
          </p:cNvPr>
          <p:cNvSpPr txBox="1"/>
          <p:nvPr/>
        </p:nvSpPr>
        <p:spPr>
          <a:xfrm>
            <a:off x="4840886" y="6167405"/>
            <a:ext cx="197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[Beamer, IPDPS’17]</a:t>
            </a:r>
          </a:p>
        </p:txBody>
      </p:sp>
    </p:spTree>
    <p:extLst>
      <p:ext uri="{BB962C8B-B14F-4D97-AF65-F5344CB8AC3E}">
        <p14:creationId xmlns:p14="http://schemas.microsoft.com/office/powerpoint/2010/main" val="26430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/>
      <p:bldP spid="21" grpId="1"/>
      <p:bldP spid="23" grpId="0"/>
      <p:bldP spid="23" grpId="1"/>
      <p:bldP spid="25" grpId="0"/>
      <p:bldP spid="25" grpId="1"/>
      <p:bldP spid="27" grpId="0"/>
      <p:bldP spid="40" grpId="0"/>
      <p:bldP spid="4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Case Study: </a:t>
            </a:r>
            <a:br>
              <a:rPr lang="en-US" sz="6600" dirty="0"/>
            </a:br>
            <a:r>
              <a:rPr lang="en-US" sz="6600" dirty="0"/>
              <a:t>Detecting Side-channel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81912-A357-37CF-57EF-798C39ED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27">
            <a:extLst>
              <a:ext uri="{FF2B5EF4-FFF2-40B4-BE49-F238E27FC236}">
                <a16:creationId xmlns:a16="http://schemas.microsoft.com/office/drawing/2014/main" id="{323C7568-C49F-287B-566F-224CF57624CF}"/>
              </a:ext>
            </a:extLst>
          </p:cNvPr>
          <p:cNvGraphicFramePr>
            <a:graphicFrameLocks noGrp="1"/>
          </p:cNvGraphicFramePr>
          <p:nvPr/>
        </p:nvGraphicFramePr>
        <p:xfrm>
          <a:off x="3767780" y="2851928"/>
          <a:ext cx="4656440" cy="3492329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64110">
                  <a:extLst>
                    <a:ext uri="{9D8B030D-6E8A-4147-A177-3AD203B41FA5}">
                      <a16:colId xmlns:a16="http://schemas.microsoft.com/office/drawing/2014/main" val="2881559010"/>
                    </a:ext>
                  </a:extLst>
                </a:gridCol>
                <a:gridCol w="1164110">
                  <a:extLst>
                    <a:ext uri="{9D8B030D-6E8A-4147-A177-3AD203B41FA5}">
                      <a16:colId xmlns:a16="http://schemas.microsoft.com/office/drawing/2014/main" val="1613308084"/>
                    </a:ext>
                  </a:extLst>
                </a:gridCol>
                <a:gridCol w="1164110">
                  <a:extLst>
                    <a:ext uri="{9D8B030D-6E8A-4147-A177-3AD203B41FA5}">
                      <a16:colId xmlns:a16="http://schemas.microsoft.com/office/drawing/2014/main" val="3253838958"/>
                    </a:ext>
                  </a:extLst>
                </a:gridCol>
                <a:gridCol w="1164110">
                  <a:extLst>
                    <a:ext uri="{9D8B030D-6E8A-4147-A177-3AD203B41FA5}">
                      <a16:colId xmlns:a16="http://schemas.microsoft.com/office/drawing/2014/main" val="1171125158"/>
                    </a:ext>
                  </a:extLst>
                </a:gridCol>
              </a:tblGrid>
              <a:tr h="696145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extLst>
                  <a:ext uri="{0D108BD9-81ED-4DB2-BD59-A6C34878D82A}">
                    <a16:rowId xmlns:a16="http://schemas.microsoft.com/office/drawing/2014/main" val="1526185010"/>
                  </a:ext>
                </a:extLst>
              </a:tr>
              <a:tr h="696145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extLst>
                  <a:ext uri="{0D108BD9-81ED-4DB2-BD59-A6C34878D82A}">
                    <a16:rowId xmlns:a16="http://schemas.microsoft.com/office/drawing/2014/main" val="2913108114"/>
                  </a:ext>
                </a:extLst>
              </a:tr>
              <a:tr h="707749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extLst>
                  <a:ext uri="{0D108BD9-81ED-4DB2-BD59-A6C34878D82A}">
                    <a16:rowId xmlns:a16="http://schemas.microsoft.com/office/drawing/2014/main" val="836885936"/>
                  </a:ext>
                </a:extLst>
              </a:tr>
              <a:tr h="696145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extLst>
                  <a:ext uri="{0D108BD9-81ED-4DB2-BD59-A6C34878D82A}">
                    <a16:rowId xmlns:a16="http://schemas.microsoft.com/office/drawing/2014/main" val="2630444635"/>
                  </a:ext>
                </a:extLst>
              </a:tr>
              <a:tr h="696145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6411" marR="116411" marT="58205" marB="5820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6411" marR="116411" marT="58205" marB="58205"/>
                </a:tc>
                <a:extLst>
                  <a:ext uri="{0D108BD9-81ED-4DB2-BD59-A6C34878D82A}">
                    <a16:rowId xmlns:a16="http://schemas.microsoft.com/office/drawing/2014/main" val="251388626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9F701A6-AB67-A3AD-A999-0A21AE762B96}"/>
              </a:ext>
            </a:extLst>
          </p:cNvPr>
          <p:cNvSpPr txBox="1"/>
          <p:nvPr/>
        </p:nvSpPr>
        <p:spPr>
          <a:xfrm>
            <a:off x="5058874" y="2328708"/>
            <a:ext cx="207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Shared LLC</a:t>
            </a:r>
          </a:p>
        </p:txBody>
      </p:sp>
      <p:cxnSp>
        <p:nvCxnSpPr>
          <p:cNvPr id="11" name="Google Shape;77;p14">
            <a:extLst>
              <a:ext uri="{FF2B5EF4-FFF2-40B4-BE49-F238E27FC236}">
                <a16:creationId xmlns:a16="http://schemas.microsoft.com/office/drawing/2014/main" id="{04B6374D-65E4-DE85-3ADA-F0507ABE224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292208" y="1945994"/>
            <a:ext cx="332546" cy="87453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" name="Google Shape;96;p15">
            <a:extLst>
              <a:ext uri="{FF2B5EF4-FFF2-40B4-BE49-F238E27FC236}">
                <a16:creationId xmlns:a16="http://schemas.microsoft.com/office/drawing/2014/main" id="{FA9634BB-5911-38DB-0037-9D8377E7DCED}"/>
              </a:ext>
            </a:extLst>
          </p:cNvPr>
          <p:cNvSpPr/>
          <p:nvPr/>
        </p:nvSpPr>
        <p:spPr>
          <a:xfrm>
            <a:off x="3443029" y="1322832"/>
            <a:ext cx="1698358" cy="623162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Core</a:t>
            </a:r>
            <a:endParaRPr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4A5618-BFB3-7E4C-A6CC-4ED3B3B78F76}"/>
              </a:ext>
            </a:extLst>
          </p:cNvPr>
          <p:cNvSpPr/>
          <p:nvPr/>
        </p:nvSpPr>
        <p:spPr>
          <a:xfrm>
            <a:off x="4954483" y="4276560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C1242-2E07-3738-408C-1CC5BB7A8167}"/>
              </a:ext>
            </a:extLst>
          </p:cNvPr>
          <p:cNvSpPr/>
          <p:nvPr/>
        </p:nvSpPr>
        <p:spPr>
          <a:xfrm>
            <a:off x="3806005" y="4263274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4EEBE-BA97-1A54-B770-E94B33F4B640}"/>
              </a:ext>
            </a:extLst>
          </p:cNvPr>
          <p:cNvSpPr/>
          <p:nvPr/>
        </p:nvSpPr>
        <p:spPr>
          <a:xfrm>
            <a:off x="4951760" y="4269526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FF015-6AC8-15EA-CE71-ABC1813B5E2F}"/>
              </a:ext>
            </a:extLst>
          </p:cNvPr>
          <p:cNvSpPr/>
          <p:nvPr/>
        </p:nvSpPr>
        <p:spPr>
          <a:xfrm>
            <a:off x="3795945" y="4271870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87275-8626-DFC1-BBB8-5E0AF4B6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+ probe cache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D001B-4CA1-BF0B-1B6B-696F0343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37</a:t>
            </a:fld>
            <a:endParaRPr lang="en-US"/>
          </a:p>
        </p:txBody>
      </p:sp>
      <p:cxnSp>
        <p:nvCxnSpPr>
          <p:cNvPr id="19" name="Google Shape;77;p14">
            <a:extLst>
              <a:ext uri="{FF2B5EF4-FFF2-40B4-BE49-F238E27FC236}">
                <a16:creationId xmlns:a16="http://schemas.microsoft.com/office/drawing/2014/main" id="{52840C1B-E85F-BD07-84AF-A201B48DFCB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630590" y="1977398"/>
            <a:ext cx="278880" cy="87453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Google Shape;96;p15">
            <a:extLst>
              <a:ext uri="{FF2B5EF4-FFF2-40B4-BE49-F238E27FC236}">
                <a16:creationId xmlns:a16="http://schemas.microsoft.com/office/drawing/2014/main" id="{7FD739C5-80FC-8D87-9C22-FC77F8A59377}"/>
              </a:ext>
            </a:extLst>
          </p:cNvPr>
          <p:cNvSpPr/>
          <p:nvPr/>
        </p:nvSpPr>
        <p:spPr>
          <a:xfrm>
            <a:off x="7060291" y="1354236"/>
            <a:ext cx="1698358" cy="623162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Core</a:t>
            </a:r>
            <a:endParaRPr sz="2000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D46E2FD-BFFF-85AA-47C8-76C550881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1360" r="67264" b="74830"/>
          <a:stretch/>
        </p:blipFill>
        <p:spPr bwMode="auto">
          <a:xfrm>
            <a:off x="8796439" y="1189848"/>
            <a:ext cx="863543" cy="9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02C39D3-9F30-BF01-C7EC-3A3A3634A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2" t="1798" r="19814" b="74903"/>
          <a:stretch/>
        </p:blipFill>
        <p:spPr bwMode="auto">
          <a:xfrm>
            <a:off x="2527005" y="1155354"/>
            <a:ext cx="868557" cy="9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DE7A988-BB80-9F0D-C9E6-3413249FD28C}"/>
              </a:ext>
            </a:extLst>
          </p:cNvPr>
          <p:cNvSpPr txBox="1"/>
          <p:nvPr/>
        </p:nvSpPr>
        <p:spPr>
          <a:xfrm>
            <a:off x="9272810" y="4305702"/>
            <a:ext cx="2012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Target set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8C326C-4B39-8312-26ED-91D62E9EBFAF}"/>
              </a:ext>
            </a:extLst>
          </p:cNvPr>
          <p:cNvCxnSpPr>
            <a:cxnSpLocks/>
          </p:cNvCxnSpPr>
          <p:nvPr/>
        </p:nvCxnSpPr>
        <p:spPr>
          <a:xfrm flipH="1">
            <a:off x="8612463" y="4598090"/>
            <a:ext cx="615747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6B08D91-F982-1526-3438-02239E16E6F8}"/>
              </a:ext>
            </a:extLst>
          </p:cNvPr>
          <p:cNvSpPr/>
          <p:nvPr/>
        </p:nvSpPr>
        <p:spPr>
          <a:xfrm>
            <a:off x="7286300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A0815B-92BE-53C6-45A2-6CC6484E1B94}"/>
              </a:ext>
            </a:extLst>
          </p:cNvPr>
          <p:cNvSpPr/>
          <p:nvPr/>
        </p:nvSpPr>
        <p:spPr>
          <a:xfrm>
            <a:off x="6130092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353546-420D-E047-1AD7-3468B888F77B}"/>
              </a:ext>
            </a:extLst>
          </p:cNvPr>
          <p:cNvSpPr/>
          <p:nvPr/>
        </p:nvSpPr>
        <p:spPr>
          <a:xfrm>
            <a:off x="4971852" y="425624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FD82A0-AC88-0679-D0E1-64D56E81A7E0}"/>
              </a:ext>
            </a:extLst>
          </p:cNvPr>
          <p:cNvSpPr/>
          <p:nvPr/>
        </p:nvSpPr>
        <p:spPr>
          <a:xfrm>
            <a:off x="3803452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E265E9-BE7B-4878-BF90-50F5DDFD5FBC}"/>
              </a:ext>
            </a:extLst>
          </p:cNvPr>
          <p:cNvSpPr/>
          <p:nvPr/>
        </p:nvSpPr>
        <p:spPr>
          <a:xfrm>
            <a:off x="3786701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5FC001-B059-A9ED-A5FC-7B6854893A96}"/>
              </a:ext>
            </a:extLst>
          </p:cNvPr>
          <p:cNvSpPr/>
          <p:nvPr/>
        </p:nvSpPr>
        <p:spPr>
          <a:xfrm>
            <a:off x="4947572" y="4268354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D386EB-9BA6-1EA5-B648-978F72132E67}"/>
              </a:ext>
            </a:extLst>
          </p:cNvPr>
          <p:cNvSpPr/>
          <p:nvPr/>
        </p:nvSpPr>
        <p:spPr>
          <a:xfrm>
            <a:off x="6113341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F8FFF7-BA02-27B2-7FCA-A799B292C0F9}"/>
              </a:ext>
            </a:extLst>
          </p:cNvPr>
          <p:cNvSpPr/>
          <p:nvPr/>
        </p:nvSpPr>
        <p:spPr>
          <a:xfrm>
            <a:off x="7269549" y="4266400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B2636C7-A20F-4AFD-CAF4-4E0321110E75}"/>
              </a:ext>
            </a:extLst>
          </p:cNvPr>
          <p:cNvSpPr/>
          <p:nvPr/>
        </p:nvSpPr>
        <p:spPr>
          <a:xfrm>
            <a:off x="4967046" y="4266400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CD63E-3337-3B41-0986-F26E3AD0B80D}"/>
              </a:ext>
            </a:extLst>
          </p:cNvPr>
          <p:cNvSpPr/>
          <p:nvPr/>
        </p:nvSpPr>
        <p:spPr>
          <a:xfrm>
            <a:off x="4947572" y="4260930"/>
            <a:ext cx="1137920" cy="68375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A474A8-D8C8-DB0B-7D92-82E65F8C5E0E}"/>
              </a:ext>
            </a:extLst>
          </p:cNvPr>
          <p:cNvSpPr txBox="1"/>
          <p:nvPr/>
        </p:nvSpPr>
        <p:spPr>
          <a:xfrm>
            <a:off x="204870" y="2182871"/>
            <a:ext cx="34257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1a. Attacker primes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       target set</a:t>
            </a:r>
          </a:p>
          <a:p>
            <a:r>
              <a:rPr lang="en-US" sz="3200" dirty="0"/>
              <a:t>1b. Sensitive data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       is evicted</a:t>
            </a:r>
          </a:p>
          <a:p>
            <a:r>
              <a:rPr lang="en-US" sz="3200" dirty="0"/>
              <a:t>2.   Victim evicts 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       attacker data</a:t>
            </a:r>
          </a:p>
          <a:p>
            <a:r>
              <a:rPr lang="en-US" sz="3200" dirty="0"/>
              <a:t>3.   Attacker probes </a:t>
            </a:r>
          </a:p>
          <a:p>
            <a:r>
              <a:rPr lang="en-US" sz="3200" dirty="0"/>
              <a:t>      target set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87BFEB-C90C-3234-FE9B-78420AB8C30C}"/>
              </a:ext>
            </a:extLst>
          </p:cNvPr>
          <p:cNvSpPr/>
          <p:nvPr/>
        </p:nvSpPr>
        <p:spPr>
          <a:xfrm>
            <a:off x="4964323" y="4278514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246728-9F88-4670-F1A7-65BFDC526278}"/>
              </a:ext>
            </a:extLst>
          </p:cNvPr>
          <p:cNvSpPr/>
          <p:nvPr/>
        </p:nvSpPr>
        <p:spPr>
          <a:xfrm>
            <a:off x="4955948" y="4264446"/>
            <a:ext cx="1137920" cy="68375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226E3A-980F-1412-0E41-622F8B2076E4}"/>
              </a:ext>
            </a:extLst>
          </p:cNvPr>
          <p:cNvSpPr txBox="1"/>
          <p:nvPr/>
        </p:nvSpPr>
        <p:spPr>
          <a:xfrm>
            <a:off x="8479769" y="2246553"/>
            <a:ext cx="3331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Long-latency load</a:t>
            </a:r>
          </a:p>
          <a:p>
            <a:r>
              <a:rPr lang="en-US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 attack successful!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4EA6B-51A4-027A-DD59-544B18B91A25}"/>
              </a:ext>
            </a:extLst>
          </p:cNvPr>
          <p:cNvGrpSpPr/>
          <p:nvPr/>
        </p:nvGrpSpPr>
        <p:grpSpPr>
          <a:xfrm>
            <a:off x="89003" y="3048786"/>
            <a:ext cx="3831403" cy="2775144"/>
            <a:chOff x="-164264" y="3042921"/>
            <a:chExt cx="3831403" cy="2775144"/>
          </a:xfrm>
        </p:grpSpPr>
        <p:sp>
          <p:nvSpPr>
            <p:cNvPr id="34" name="Star: 16 Points 33">
              <a:extLst>
                <a:ext uri="{FF2B5EF4-FFF2-40B4-BE49-F238E27FC236}">
                  <a16:creationId xmlns:a16="http://schemas.microsoft.com/office/drawing/2014/main" id="{FB7D28DE-A58B-AEC0-ECF5-546AE67084E8}"/>
                </a:ext>
              </a:extLst>
            </p:cNvPr>
            <p:cNvSpPr/>
            <p:nvPr/>
          </p:nvSpPr>
          <p:spPr>
            <a:xfrm>
              <a:off x="-164264" y="3042921"/>
              <a:ext cx="3665611" cy="2775144"/>
            </a:xfrm>
            <a:prstGeom prst="star16">
              <a:avLst>
                <a:gd name="adj" fmla="val 44153"/>
              </a:avLst>
            </a:prstGeom>
            <a:ln w="57150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6671AB-3AA1-9EF5-8CEA-46576AE7A6CA}"/>
                </a:ext>
              </a:extLst>
            </p:cNvPr>
            <p:cNvSpPr txBox="1"/>
            <p:nvPr/>
          </p:nvSpPr>
          <p:spPr>
            <a:xfrm>
              <a:off x="292472" y="3400276"/>
              <a:ext cx="337466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ym typeface="Wingdings" panose="05000000000000000000" pitchFamily="2" charset="2"/>
                </a:rPr>
                <a:t> </a:t>
              </a:r>
              <a:r>
                <a:rPr lang="en-US" sz="3200" dirty="0" err="1">
                  <a:sym typeface="Wingdings" panose="05000000000000000000" pitchFamily="2" charset="2"/>
                </a:rPr>
                <a:t>onEviction</a:t>
              </a:r>
              <a:r>
                <a:rPr lang="en-US" sz="3200" dirty="0">
                  <a:sym typeface="Wingdings" panose="05000000000000000000" pitchFamily="2" charset="2"/>
                </a:rPr>
                <a:t> interrupts core </a:t>
              </a:r>
              <a:r>
                <a:rPr lang="en-US" sz="3200" b="1" dirty="0">
                  <a:sym typeface="Wingdings" panose="05000000000000000000" pitchFamily="2" charset="2"/>
                </a:rPr>
                <a:t>before</a:t>
              </a:r>
              <a:r>
                <a:rPr lang="en-US" sz="3200" dirty="0">
                  <a:sym typeface="Wingdings" panose="05000000000000000000" pitchFamily="2" charset="2"/>
                </a:rPr>
                <a:t> any info leaks!!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4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00716 -0.4222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2111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10091 -0.424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29701 -0.4199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-2099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20026 -0.4210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-2106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10534 -0.4224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113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0807 -0.4224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10196 -0.4224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20091 -0.424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0" grpId="0" animBg="1"/>
      <p:bldP spid="30" grpId="1" animBg="1"/>
      <p:bldP spid="31" grpId="0" animBg="1"/>
      <p:bldP spid="31" grpId="1" animBg="1"/>
      <p:bldP spid="53" grpId="0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1" grpId="0" animBg="1"/>
      <p:bldP spid="70" grpId="0" animBg="1"/>
      <p:bldP spid="70" grpId="1" animBg="1"/>
      <p:bldP spid="69" grpId="0" animBg="1"/>
      <p:bldP spid="68" grpId="0" animBg="1"/>
      <p:bldP spid="77" grpId="0" animBg="1"/>
      <p:bldP spid="77" grpId="1" animBg="1"/>
      <p:bldP spid="77" grpId="2" animBg="1"/>
      <p:bldP spid="76" grpId="0" animBg="1"/>
      <p:bldP spid="76" grpId="1" animBg="1"/>
      <p:bldP spid="81" grpId="0" animBg="1"/>
      <p:bldP spid="81" grpId="1" animBg="1"/>
      <p:bldP spid="81" grpId="2" animBg="1"/>
      <p:bldP spid="66" grpId="0" animBg="1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22A358-5422-F01F-5F6C-30C0DDA3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53" y="1804378"/>
            <a:ext cx="5235547" cy="39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BE7E2B-5B62-C6EC-212D-42754B691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53" y="1804378"/>
            <a:ext cx="5235547" cy="3926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622328-CCC1-4729-094B-0D4805A26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53" y="1804378"/>
            <a:ext cx="5235547" cy="392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4621D-DD9A-05DC-8298-D9D64F2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+ probe: cache eviction trace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E7FC-F430-5A6C-BA13-32EB9243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38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4EAF06F-EF2C-6A6D-20F4-FB7FF4E3B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1" y="1804378"/>
            <a:ext cx="5235547" cy="3926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57B1A-F0FA-7A4D-CB92-FF188BE7D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0" y="1804378"/>
            <a:ext cx="5235547" cy="3926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D9C78-1B82-9F07-756C-73F34819A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9" y="1804378"/>
            <a:ext cx="5235547" cy="3926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A8D91-D8AF-F080-6E5A-63F902F016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8" y="1804378"/>
            <a:ext cx="5235547" cy="3926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FAE7D-2FD7-DE15-F54B-83A5F8838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8" y="1804378"/>
            <a:ext cx="5235547" cy="3926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8D7447-B8A6-DFD7-6C31-571D7F6B7CA5}"/>
              </a:ext>
            </a:extLst>
          </p:cNvPr>
          <p:cNvSpPr txBox="1"/>
          <p:nvPr/>
        </p:nvSpPr>
        <p:spPr>
          <a:xfrm>
            <a:off x="151946" y="4393927"/>
            <a:ext cx="144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Target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0C842A-3842-D1DA-C58A-E854CB618277}"/>
              </a:ext>
            </a:extLst>
          </p:cNvPr>
          <p:cNvCxnSpPr>
            <a:cxnSpLocks/>
          </p:cNvCxnSpPr>
          <p:nvPr/>
        </p:nvCxnSpPr>
        <p:spPr>
          <a:xfrm>
            <a:off x="1381539" y="4593982"/>
            <a:ext cx="452693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D9761B-0C9E-91AE-010D-AC57D8BCA8B3}"/>
              </a:ext>
            </a:extLst>
          </p:cNvPr>
          <p:cNvSpPr txBox="1"/>
          <p:nvPr/>
        </p:nvSpPr>
        <p:spPr>
          <a:xfrm>
            <a:off x="3061252" y="1500810"/>
            <a:ext cx="18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Without </a:t>
            </a:r>
            <a:r>
              <a:rPr lang="en-US" sz="2400" b="1" dirty="0" err="1"/>
              <a:t>täkō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7F9C9-AA76-6906-B503-76332BA43E1E}"/>
              </a:ext>
            </a:extLst>
          </p:cNvPr>
          <p:cNvSpPr txBox="1"/>
          <p:nvPr/>
        </p:nvSpPr>
        <p:spPr>
          <a:xfrm>
            <a:off x="8898835" y="1500810"/>
            <a:ext cx="189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err="1"/>
              <a:t>täkō</a:t>
            </a:r>
            <a:endParaRPr lang="en-US" sz="2400" b="1" dirty="0"/>
          </a:p>
        </p:txBody>
      </p:sp>
      <p:sp>
        <p:nvSpPr>
          <p:cNvPr id="20" name="Google Shape;1756;p30">
            <a:extLst>
              <a:ext uri="{FF2B5EF4-FFF2-40B4-BE49-F238E27FC236}">
                <a16:creationId xmlns:a16="http://schemas.microsoft.com/office/drawing/2014/main" id="{D4889ACC-847E-2AB2-B842-F65B49A67B3A}"/>
              </a:ext>
            </a:extLst>
          </p:cNvPr>
          <p:cNvSpPr txBox="1"/>
          <p:nvPr/>
        </p:nvSpPr>
        <p:spPr>
          <a:xfrm>
            <a:off x="4913501" y="1282236"/>
            <a:ext cx="348896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FF0000"/>
                </a:solidFill>
              </a:rPr>
              <a:t>✘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DA5EA-D630-0767-E2ED-92C48553199B}"/>
              </a:ext>
            </a:extLst>
          </p:cNvPr>
          <p:cNvSpPr txBox="1"/>
          <p:nvPr/>
        </p:nvSpPr>
        <p:spPr>
          <a:xfrm>
            <a:off x="10257221" y="1377699"/>
            <a:ext cx="104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✅</a:t>
            </a:r>
            <a:endParaRPr 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57E4-7EC9-1E42-EFA3-65E556D8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paper for full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F097-C251-8EF0-31D0-571431DE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b="1" dirty="0"/>
              <a:t>In-cache data transformation: </a:t>
            </a:r>
            <a:r>
              <a:rPr lang="en-US" dirty="0"/>
              <a:t>2.2x speedup, 61% energy savings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b="1" dirty="0"/>
              <a:t>Commutative scatter-updates: </a:t>
            </a:r>
            <a:r>
              <a:rPr lang="en-US" dirty="0"/>
              <a:t>4.2x speedup, 36% energy savings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b="1" dirty="0"/>
              <a:t>Decoupled graph traversals: </a:t>
            </a:r>
            <a:r>
              <a:rPr lang="en-US" dirty="0"/>
              <a:t>43% speedup, 17% energy savings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b="1" dirty="0"/>
              <a:t>Transactions on NVM: </a:t>
            </a:r>
            <a:r>
              <a:rPr lang="en-US" dirty="0"/>
              <a:t>2.1x speedup, 47% energy savings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b="1" dirty="0"/>
              <a:t>Detect cache side-channel attacks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b="1" dirty="0"/>
              <a:t>Insensitive to system configuration and data sizes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3A8F-716C-5AA4-78DC-FBE27FE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8D321-84D2-1E51-4132-849C6040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14" y="774548"/>
            <a:ext cx="1398272" cy="892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6FCCC-6D9B-D5DE-ABB8-62D117CF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14" y="4693407"/>
            <a:ext cx="1398271" cy="941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8E3A4-6658-3CC4-6735-6522B3336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15" y="1967092"/>
            <a:ext cx="1398271" cy="1069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DB5241-0C7E-C4B6-7396-F6AB9DE51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15" y="3336664"/>
            <a:ext cx="1398271" cy="10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D39-4964-BDDC-DD1C-8F2663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73118"/>
            <a:ext cx="11430000" cy="191176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How can we specialize the memory hierarchy without specialized hardware?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669-6C57-6A3B-E5CC-0EDE343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CF9FC-A2F4-02AF-1B30-0C928225A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181290" y="433991"/>
            <a:ext cx="1862286" cy="1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2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2049-F0E5-6391-C614-9E2D736B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: polymorphic cache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6BB9-3DE2-050B-0ABC-78133184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6065335" cy="4809744"/>
          </a:xfrm>
        </p:spPr>
        <p:txBody>
          <a:bodyPr/>
          <a:lstStyle/>
          <a:p>
            <a:r>
              <a:rPr lang="en-US" dirty="0"/>
              <a:t>The memory interface limits software capabilities</a:t>
            </a:r>
          </a:p>
          <a:p>
            <a:endParaRPr lang="en-US" dirty="0"/>
          </a:p>
          <a:p>
            <a:r>
              <a:rPr lang="en-US" dirty="0"/>
              <a:t>Specialized hierarchies are beneficial but impractical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sz="2800" dirty="0" err="1"/>
              <a:t>äkō</a:t>
            </a:r>
            <a:r>
              <a:rPr lang="en-US" sz="2800" dirty="0"/>
              <a:t> provides a general-purpose architecture to enable software optimization of the cache hierarchy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02E32-2A50-EC42-4D2A-3DCBA885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B9075-6674-93E1-065D-4D035A5F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4"/>
          <a:stretch/>
        </p:blipFill>
        <p:spPr>
          <a:xfrm>
            <a:off x="9160353" y="570262"/>
            <a:ext cx="2848880" cy="2113297"/>
          </a:xfrm>
          <a:prstGeom prst="rect">
            <a:avLst/>
          </a:prstGeom>
        </p:spPr>
      </p:pic>
      <p:sp>
        <p:nvSpPr>
          <p:cNvPr id="7" name="Google Shape;536;p23">
            <a:extLst>
              <a:ext uri="{FF2B5EF4-FFF2-40B4-BE49-F238E27FC236}">
                <a16:creationId xmlns:a16="http://schemas.microsoft.com/office/drawing/2014/main" id="{94DE9EBE-F6BE-4739-A9E8-67F4CD19B66F}"/>
              </a:ext>
            </a:extLst>
          </p:cNvPr>
          <p:cNvSpPr/>
          <p:nvPr/>
        </p:nvSpPr>
        <p:spPr>
          <a:xfrm>
            <a:off x="7008328" y="3375727"/>
            <a:ext cx="2272287" cy="227228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538;p23">
            <a:extLst>
              <a:ext uri="{FF2B5EF4-FFF2-40B4-BE49-F238E27FC236}">
                <a16:creationId xmlns:a16="http://schemas.microsoft.com/office/drawing/2014/main" id="{83F26C42-C8E2-D7AC-3D33-516501E74ABF}"/>
              </a:ext>
            </a:extLst>
          </p:cNvPr>
          <p:cNvCxnSpPr/>
          <p:nvPr/>
        </p:nvCxnSpPr>
        <p:spPr>
          <a:xfrm>
            <a:off x="7121943" y="3702368"/>
            <a:ext cx="204565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541;p23">
            <a:extLst>
              <a:ext uri="{FF2B5EF4-FFF2-40B4-BE49-F238E27FC236}">
                <a16:creationId xmlns:a16="http://schemas.microsoft.com/office/drawing/2014/main" id="{78C8075F-E38E-E4A4-1A84-097DB958BDE4}"/>
              </a:ext>
            </a:extLst>
          </p:cNvPr>
          <p:cNvCxnSpPr/>
          <p:nvPr/>
        </p:nvCxnSpPr>
        <p:spPr>
          <a:xfrm>
            <a:off x="7121943" y="4242036"/>
            <a:ext cx="204565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544;p23">
            <a:extLst>
              <a:ext uri="{FF2B5EF4-FFF2-40B4-BE49-F238E27FC236}">
                <a16:creationId xmlns:a16="http://schemas.microsoft.com/office/drawing/2014/main" id="{FF0B6833-F7C2-E8F2-0B84-F193615CE356}"/>
              </a:ext>
            </a:extLst>
          </p:cNvPr>
          <p:cNvCxnSpPr/>
          <p:nvPr/>
        </p:nvCxnSpPr>
        <p:spPr>
          <a:xfrm>
            <a:off x="7121943" y="4781705"/>
            <a:ext cx="204565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547;p23">
            <a:extLst>
              <a:ext uri="{FF2B5EF4-FFF2-40B4-BE49-F238E27FC236}">
                <a16:creationId xmlns:a16="http://schemas.microsoft.com/office/drawing/2014/main" id="{942D9F9B-AC3E-2322-00CB-704AD833500D}"/>
              </a:ext>
            </a:extLst>
          </p:cNvPr>
          <p:cNvCxnSpPr/>
          <p:nvPr/>
        </p:nvCxnSpPr>
        <p:spPr>
          <a:xfrm>
            <a:off x="7121943" y="5321373"/>
            <a:ext cx="204565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550;p23">
            <a:extLst>
              <a:ext uri="{FF2B5EF4-FFF2-40B4-BE49-F238E27FC236}">
                <a16:creationId xmlns:a16="http://schemas.microsoft.com/office/drawing/2014/main" id="{251EBF73-0FE5-D33D-B5BC-3E4D54ED8C75}"/>
              </a:ext>
            </a:extLst>
          </p:cNvPr>
          <p:cNvCxnSpPr/>
          <p:nvPr/>
        </p:nvCxnSpPr>
        <p:spPr>
          <a:xfrm rot="10800000">
            <a:off x="7335250" y="3489304"/>
            <a:ext cx="0" cy="204509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551;p23">
            <a:extLst>
              <a:ext uri="{FF2B5EF4-FFF2-40B4-BE49-F238E27FC236}">
                <a16:creationId xmlns:a16="http://schemas.microsoft.com/office/drawing/2014/main" id="{36A3F48F-82AF-2ED3-CE91-5785CC5DDD80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>
            <a:off x="7874918" y="3489341"/>
            <a:ext cx="0" cy="204509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54;p23">
            <a:extLst>
              <a:ext uri="{FF2B5EF4-FFF2-40B4-BE49-F238E27FC236}">
                <a16:creationId xmlns:a16="http://schemas.microsoft.com/office/drawing/2014/main" id="{C90632D0-35BC-B386-0CD3-7A5E8F886B81}"/>
              </a:ext>
            </a:extLst>
          </p:cNvPr>
          <p:cNvCxnSpPr/>
          <p:nvPr/>
        </p:nvCxnSpPr>
        <p:spPr>
          <a:xfrm rot="10800000">
            <a:off x="8414586" y="3489304"/>
            <a:ext cx="0" cy="204509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57;p23">
            <a:extLst>
              <a:ext uri="{FF2B5EF4-FFF2-40B4-BE49-F238E27FC236}">
                <a16:creationId xmlns:a16="http://schemas.microsoft.com/office/drawing/2014/main" id="{670D5C64-9632-1369-5F85-08B0A69B6387}"/>
              </a:ext>
            </a:extLst>
          </p:cNvPr>
          <p:cNvCxnSpPr/>
          <p:nvPr/>
        </p:nvCxnSpPr>
        <p:spPr>
          <a:xfrm rot="10800000">
            <a:off x="8954254" y="3489304"/>
            <a:ext cx="0" cy="204509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560;p23">
            <a:extLst>
              <a:ext uri="{FF2B5EF4-FFF2-40B4-BE49-F238E27FC236}">
                <a16:creationId xmlns:a16="http://schemas.microsoft.com/office/drawing/2014/main" id="{29E78C14-0361-1F49-6DF8-7EB4588535AD}"/>
              </a:ext>
            </a:extLst>
          </p:cNvPr>
          <p:cNvSpPr/>
          <p:nvPr/>
        </p:nvSpPr>
        <p:spPr>
          <a:xfrm>
            <a:off x="7661620" y="3489322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61;p23">
            <a:extLst>
              <a:ext uri="{FF2B5EF4-FFF2-40B4-BE49-F238E27FC236}">
                <a16:creationId xmlns:a16="http://schemas.microsoft.com/office/drawing/2014/main" id="{A1E43BBB-7BE8-5E91-F19B-3A0B4CCA4A31}"/>
              </a:ext>
            </a:extLst>
          </p:cNvPr>
          <p:cNvSpPr/>
          <p:nvPr/>
        </p:nvSpPr>
        <p:spPr>
          <a:xfrm>
            <a:off x="7661604" y="3745029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62;p23">
            <a:extLst>
              <a:ext uri="{FF2B5EF4-FFF2-40B4-BE49-F238E27FC236}">
                <a16:creationId xmlns:a16="http://schemas.microsoft.com/office/drawing/2014/main" id="{954DBED7-9682-09EA-F796-D33F6E2BF8C7}"/>
              </a:ext>
            </a:extLst>
          </p:cNvPr>
          <p:cNvSpPr/>
          <p:nvPr/>
        </p:nvSpPr>
        <p:spPr>
          <a:xfrm>
            <a:off x="7661620" y="3659670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63;p23">
            <a:extLst>
              <a:ext uri="{FF2B5EF4-FFF2-40B4-BE49-F238E27FC236}">
                <a16:creationId xmlns:a16="http://schemas.microsoft.com/office/drawing/2014/main" id="{EA6FDBF2-92D9-9759-6449-AA5E755EB84F}"/>
              </a:ext>
            </a:extLst>
          </p:cNvPr>
          <p:cNvSpPr/>
          <p:nvPr/>
        </p:nvSpPr>
        <p:spPr>
          <a:xfrm>
            <a:off x="7878001" y="3659670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53;p23">
            <a:extLst>
              <a:ext uri="{FF2B5EF4-FFF2-40B4-BE49-F238E27FC236}">
                <a16:creationId xmlns:a16="http://schemas.microsoft.com/office/drawing/2014/main" id="{23E3F0D5-9881-0CDF-F2C0-E57E81FE2D17}"/>
              </a:ext>
            </a:extLst>
          </p:cNvPr>
          <p:cNvSpPr/>
          <p:nvPr/>
        </p:nvSpPr>
        <p:spPr>
          <a:xfrm>
            <a:off x="7661610" y="3489341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565;p23">
            <a:extLst>
              <a:ext uri="{FF2B5EF4-FFF2-40B4-BE49-F238E27FC236}">
                <a16:creationId xmlns:a16="http://schemas.microsoft.com/office/drawing/2014/main" id="{7CECBBB6-B9FC-F1DD-30FF-D484A90344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66848" y="3379843"/>
            <a:ext cx="281800" cy="6595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581;p23">
            <a:extLst>
              <a:ext uri="{FF2B5EF4-FFF2-40B4-BE49-F238E27FC236}">
                <a16:creationId xmlns:a16="http://schemas.microsoft.com/office/drawing/2014/main" id="{6E4A570B-7413-3D01-6ED4-ACAC44AEAFA7}"/>
              </a:ext>
            </a:extLst>
          </p:cNvPr>
          <p:cNvCxnSpPr>
            <a:cxnSpLocks/>
          </p:cNvCxnSpPr>
          <p:nvPr/>
        </p:nvCxnSpPr>
        <p:spPr>
          <a:xfrm>
            <a:off x="9167594" y="4455057"/>
            <a:ext cx="286832" cy="12013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Google Shape;533;p23">
            <a:extLst>
              <a:ext uri="{FF2B5EF4-FFF2-40B4-BE49-F238E27FC236}">
                <a16:creationId xmlns:a16="http://schemas.microsoft.com/office/drawing/2014/main" id="{53C20126-1BDE-8390-2FB0-2509E0A603D5}"/>
              </a:ext>
            </a:extLst>
          </p:cNvPr>
          <p:cNvSpPr/>
          <p:nvPr/>
        </p:nvSpPr>
        <p:spPr>
          <a:xfrm>
            <a:off x="10757602" y="3375730"/>
            <a:ext cx="1136143" cy="227228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82;p23">
            <a:extLst>
              <a:ext uri="{FF2B5EF4-FFF2-40B4-BE49-F238E27FC236}">
                <a16:creationId xmlns:a16="http://schemas.microsoft.com/office/drawing/2014/main" id="{2CE738BA-DC48-DA7E-7CC9-990876BFD577}"/>
              </a:ext>
            </a:extLst>
          </p:cNvPr>
          <p:cNvSpPr/>
          <p:nvPr/>
        </p:nvSpPr>
        <p:spPr>
          <a:xfrm>
            <a:off x="10814409" y="4568678"/>
            <a:ext cx="1022454" cy="1022455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584;p23">
            <a:extLst>
              <a:ext uri="{FF2B5EF4-FFF2-40B4-BE49-F238E27FC236}">
                <a16:creationId xmlns:a16="http://schemas.microsoft.com/office/drawing/2014/main" id="{6E6CABFD-BB5F-B6E9-2611-F0F31AB0BF14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10865535" y="4715666"/>
            <a:ext cx="920545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87;p23">
            <a:extLst>
              <a:ext uri="{FF2B5EF4-FFF2-40B4-BE49-F238E27FC236}">
                <a16:creationId xmlns:a16="http://schemas.microsoft.com/office/drawing/2014/main" id="{E0C6E19D-9415-29C3-ABF2-025C2C9C9A8E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>
            <a:off x="10865535" y="4958517"/>
            <a:ext cx="920545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90;p23">
            <a:extLst>
              <a:ext uri="{FF2B5EF4-FFF2-40B4-BE49-F238E27FC236}">
                <a16:creationId xmlns:a16="http://schemas.microsoft.com/office/drawing/2014/main" id="{93580D2E-A44D-2110-BD73-D85407F8E11E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>
            <a:off x="10865535" y="5201367"/>
            <a:ext cx="920545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93;p23">
            <a:extLst>
              <a:ext uri="{FF2B5EF4-FFF2-40B4-BE49-F238E27FC236}">
                <a16:creationId xmlns:a16="http://schemas.microsoft.com/office/drawing/2014/main" id="{161DCE95-674A-391F-BF80-74C823608891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>
            <a:off x="10865535" y="5444218"/>
            <a:ext cx="920545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96;p23">
            <a:extLst>
              <a:ext uri="{FF2B5EF4-FFF2-40B4-BE49-F238E27FC236}">
                <a16:creationId xmlns:a16="http://schemas.microsoft.com/office/drawing/2014/main" id="{087D093E-76AD-8F9D-1463-48D42A29C346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rot="10800000">
            <a:off x="10961523" y="4619787"/>
            <a:ext cx="0" cy="920293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97;p23">
            <a:extLst>
              <a:ext uri="{FF2B5EF4-FFF2-40B4-BE49-F238E27FC236}">
                <a16:creationId xmlns:a16="http://schemas.microsoft.com/office/drawing/2014/main" id="{2298453C-B34A-AC63-D6BE-F8C67DEB74A8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rot="10800000">
            <a:off x="11204374" y="4619787"/>
            <a:ext cx="0" cy="920293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600;p23">
            <a:extLst>
              <a:ext uri="{FF2B5EF4-FFF2-40B4-BE49-F238E27FC236}">
                <a16:creationId xmlns:a16="http://schemas.microsoft.com/office/drawing/2014/main" id="{CA6B382C-82DD-D8EE-8832-C9D974291535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rot="10800000">
            <a:off x="11447225" y="4619787"/>
            <a:ext cx="0" cy="920293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603;p23">
            <a:extLst>
              <a:ext uri="{FF2B5EF4-FFF2-40B4-BE49-F238E27FC236}">
                <a16:creationId xmlns:a16="http://schemas.microsoft.com/office/drawing/2014/main" id="{8E007F2A-1B21-7E7E-F4E1-1EEBABBE373B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rot="10800000">
            <a:off x="11690075" y="4619787"/>
            <a:ext cx="0" cy="920293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585;p23">
            <a:extLst>
              <a:ext uri="{FF2B5EF4-FFF2-40B4-BE49-F238E27FC236}">
                <a16:creationId xmlns:a16="http://schemas.microsoft.com/office/drawing/2014/main" id="{8C4C45BD-8627-50C3-6CDC-F9E123ABB7BA}"/>
              </a:ext>
            </a:extLst>
          </p:cNvPr>
          <p:cNvSpPr/>
          <p:nvPr/>
        </p:nvSpPr>
        <p:spPr>
          <a:xfrm>
            <a:off x="10865535" y="4619804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99;p23">
            <a:extLst>
              <a:ext uri="{FF2B5EF4-FFF2-40B4-BE49-F238E27FC236}">
                <a16:creationId xmlns:a16="http://schemas.microsoft.com/office/drawing/2014/main" id="{99BA008A-06CD-DE10-5449-FD311C7FFCCC}"/>
              </a:ext>
            </a:extLst>
          </p:cNvPr>
          <p:cNvSpPr/>
          <p:nvPr/>
        </p:nvSpPr>
        <p:spPr>
          <a:xfrm>
            <a:off x="11108386" y="4619804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02;p23">
            <a:extLst>
              <a:ext uri="{FF2B5EF4-FFF2-40B4-BE49-F238E27FC236}">
                <a16:creationId xmlns:a16="http://schemas.microsoft.com/office/drawing/2014/main" id="{C3E2C3E7-A71E-43AB-E07E-C2945C133AB9}"/>
              </a:ext>
            </a:extLst>
          </p:cNvPr>
          <p:cNvSpPr/>
          <p:nvPr/>
        </p:nvSpPr>
        <p:spPr>
          <a:xfrm>
            <a:off x="11351236" y="4619804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86;p23">
            <a:extLst>
              <a:ext uri="{FF2B5EF4-FFF2-40B4-BE49-F238E27FC236}">
                <a16:creationId xmlns:a16="http://schemas.microsoft.com/office/drawing/2014/main" id="{45D2281B-D6EE-B031-B9BE-5439F2015A8F}"/>
              </a:ext>
            </a:extLst>
          </p:cNvPr>
          <p:cNvSpPr/>
          <p:nvPr/>
        </p:nvSpPr>
        <p:spPr>
          <a:xfrm>
            <a:off x="11594087" y="4619804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94;p23">
            <a:extLst>
              <a:ext uri="{FF2B5EF4-FFF2-40B4-BE49-F238E27FC236}">
                <a16:creationId xmlns:a16="http://schemas.microsoft.com/office/drawing/2014/main" id="{3A65ACA6-B5AF-84DF-7BFC-2137543FD8A5}"/>
              </a:ext>
            </a:extLst>
          </p:cNvPr>
          <p:cNvSpPr/>
          <p:nvPr/>
        </p:nvSpPr>
        <p:spPr>
          <a:xfrm>
            <a:off x="10865535" y="534835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98;p23">
            <a:extLst>
              <a:ext uri="{FF2B5EF4-FFF2-40B4-BE49-F238E27FC236}">
                <a16:creationId xmlns:a16="http://schemas.microsoft.com/office/drawing/2014/main" id="{6CD5DF0A-124C-F3B8-0D33-79F2F00E0A8C}"/>
              </a:ext>
            </a:extLst>
          </p:cNvPr>
          <p:cNvSpPr/>
          <p:nvPr/>
        </p:nvSpPr>
        <p:spPr>
          <a:xfrm>
            <a:off x="11108386" y="534835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01;p23">
            <a:extLst>
              <a:ext uri="{FF2B5EF4-FFF2-40B4-BE49-F238E27FC236}">
                <a16:creationId xmlns:a16="http://schemas.microsoft.com/office/drawing/2014/main" id="{80202338-426A-7DDC-6AC8-E74786E292D4}"/>
              </a:ext>
            </a:extLst>
          </p:cNvPr>
          <p:cNvSpPr/>
          <p:nvPr/>
        </p:nvSpPr>
        <p:spPr>
          <a:xfrm>
            <a:off x="11351236" y="534835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95;p23">
            <a:extLst>
              <a:ext uri="{FF2B5EF4-FFF2-40B4-BE49-F238E27FC236}">
                <a16:creationId xmlns:a16="http://schemas.microsoft.com/office/drawing/2014/main" id="{BD6279AE-53A0-D33A-EFE5-A17D330472FF}"/>
              </a:ext>
            </a:extLst>
          </p:cNvPr>
          <p:cNvSpPr/>
          <p:nvPr/>
        </p:nvSpPr>
        <p:spPr>
          <a:xfrm>
            <a:off x="11594087" y="534835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91;p23">
            <a:extLst>
              <a:ext uri="{FF2B5EF4-FFF2-40B4-BE49-F238E27FC236}">
                <a16:creationId xmlns:a16="http://schemas.microsoft.com/office/drawing/2014/main" id="{A49D9149-4C12-ECC3-512C-3B8DF16F8274}"/>
              </a:ext>
            </a:extLst>
          </p:cNvPr>
          <p:cNvSpPr/>
          <p:nvPr/>
        </p:nvSpPr>
        <p:spPr>
          <a:xfrm>
            <a:off x="10865535" y="510550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607;p23">
            <a:extLst>
              <a:ext uri="{FF2B5EF4-FFF2-40B4-BE49-F238E27FC236}">
                <a16:creationId xmlns:a16="http://schemas.microsoft.com/office/drawing/2014/main" id="{F407B655-6484-F430-7CB4-D846D6950C0C}"/>
              </a:ext>
            </a:extLst>
          </p:cNvPr>
          <p:cNvSpPr/>
          <p:nvPr/>
        </p:nvSpPr>
        <p:spPr>
          <a:xfrm>
            <a:off x="11108386" y="510550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08;p23">
            <a:extLst>
              <a:ext uri="{FF2B5EF4-FFF2-40B4-BE49-F238E27FC236}">
                <a16:creationId xmlns:a16="http://schemas.microsoft.com/office/drawing/2014/main" id="{CD605427-6B5A-C0D1-3550-EE3D193C2AE6}"/>
              </a:ext>
            </a:extLst>
          </p:cNvPr>
          <p:cNvSpPr/>
          <p:nvPr/>
        </p:nvSpPr>
        <p:spPr>
          <a:xfrm>
            <a:off x="11351236" y="510550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92;p23">
            <a:extLst>
              <a:ext uri="{FF2B5EF4-FFF2-40B4-BE49-F238E27FC236}">
                <a16:creationId xmlns:a16="http://schemas.microsoft.com/office/drawing/2014/main" id="{A9D46EE1-18FB-06B9-57A1-5539BAE1977A}"/>
              </a:ext>
            </a:extLst>
          </p:cNvPr>
          <p:cNvSpPr/>
          <p:nvPr/>
        </p:nvSpPr>
        <p:spPr>
          <a:xfrm>
            <a:off x="11594087" y="5105506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88;p23">
            <a:extLst>
              <a:ext uri="{FF2B5EF4-FFF2-40B4-BE49-F238E27FC236}">
                <a16:creationId xmlns:a16="http://schemas.microsoft.com/office/drawing/2014/main" id="{84C12C10-9CA4-83F3-45BC-72BA51C55593}"/>
              </a:ext>
            </a:extLst>
          </p:cNvPr>
          <p:cNvSpPr/>
          <p:nvPr/>
        </p:nvSpPr>
        <p:spPr>
          <a:xfrm>
            <a:off x="10865535" y="4862655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10;p23">
            <a:extLst>
              <a:ext uri="{FF2B5EF4-FFF2-40B4-BE49-F238E27FC236}">
                <a16:creationId xmlns:a16="http://schemas.microsoft.com/office/drawing/2014/main" id="{B75D31BD-2C2F-2231-5081-D894E6A38D0D}"/>
              </a:ext>
            </a:extLst>
          </p:cNvPr>
          <p:cNvSpPr/>
          <p:nvPr/>
        </p:nvSpPr>
        <p:spPr>
          <a:xfrm>
            <a:off x="11108386" y="4862655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11;p23">
            <a:extLst>
              <a:ext uri="{FF2B5EF4-FFF2-40B4-BE49-F238E27FC236}">
                <a16:creationId xmlns:a16="http://schemas.microsoft.com/office/drawing/2014/main" id="{7C5AB849-49A2-AD37-55B3-89C653898EDF}"/>
              </a:ext>
            </a:extLst>
          </p:cNvPr>
          <p:cNvSpPr/>
          <p:nvPr/>
        </p:nvSpPr>
        <p:spPr>
          <a:xfrm>
            <a:off x="11351236" y="4862655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89;p23">
            <a:extLst>
              <a:ext uri="{FF2B5EF4-FFF2-40B4-BE49-F238E27FC236}">
                <a16:creationId xmlns:a16="http://schemas.microsoft.com/office/drawing/2014/main" id="{8BE27CE5-5EB4-8AC9-6287-30CAA8F898D8}"/>
              </a:ext>
            </a:extLst>
          </p:cNvPr>
          <p:cNvSpPr/>
          <p:nvPr/>
        </p:nvSpPr>
        <p:spPr>
          <a:xfrm>
            <a:off x="11594087" y="4862655"/>
            <a:ext cx="191976" cy="191724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12;p23">
            <a:extLst>
              <a:ext uri="{FF2B5EF4-FFF2-40B4-BE49-F238E27FC236}">
                <a16:creationId xmlns:a16="http://schemas.microsoft.com/office/drawing/2014/main" id="{B269B953-3458-7634-0EED-028540DA454D}"/>
              </a:ext>
            </a:extLst>
          </p:cNvPr>
          <p:cNvSpPr txBox="1"/>
          <p:nvPr/>
        </p:nvSpPr>
        <p:spPr>
          <a:xfrm>
            <a:off x="10814406" y="4568678"/>
            <a:ext cx="1022454" cy="10224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Dataflow Fabric</a:t>
            </a:r>
            <a:endParaRPr sz="1100" dirty="0"/>
          </a:p>
        </p:txBody>
      </p:sp>
      <p:sp>
        <p:nvSpPr>
          <p:cNvPr id="52" name="Google Shape;613;p23">
            <a:extLst>
              <a:ext uri="{FF2B5EF4-FFF2-40B4-BE49-F238E27FC236}">
                <a16:creationId xmlns:a16="http://schemas.microsoft.com/office/drawing/2014/main" id="{97949BB3-356A-334B-DA17-7561DB24D965}"/>
              </a:ext>
            </a:extLst>
          </p:cNvPr>
          <p:cNvSpPr/>
          <p:nvPr/>
        </p:nvSpPr>
        <p:spPr>
          <a:xfrm>
            <a:off x="10814406" y="4227786"/>
            <a:ext cx="340880" cy="284036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53" name="Google Shape;615;p23">
            <a:extLst>
              <a:ext uri="{FF2B5EF4-FFF2-40B4-BE49-F238E27FC236}">
                <a16:creationId xmlns:a16="http://schemas.microsoft.com/office/drawing/2014/main" id="{4BC79AEB-3A8A-351A-4359-2B7CF93E2FBA}"/>
              </a:ext>
            </a:extLst>
          </p:cNvPr>
          <p:cNvSpPr/>
          <p:nvPr/>
        </p:nvSpPr>
        <p:spPr>
          <a:xfrm>
            <a:off x="11552825" y="4227786"/>
            <a:ext cx="284036" cy="284036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4" name="Google Shape;616;p23">
            <a:extLst>
              <a:ext uri="{FF2B5EF4-FFF2-40B4-BE49-F238E27FC236}">
                <a16:creationId xmlns:a16="http://schemas.microsoft.com/office/drawing/2014/main" id="{CCE8C394-AB42-5D32-794F-D047A4E04162}"/>
              </a:ext>
            </a:extLst>
          </p:cNvPr>
          <p:cNvSpPr txBox="1"/>
          <p:nvPr/>
        </p:nvSpPr>
        <p:spPr>
          <a:xfrm>
            <a:off x="11495918" y="4230108"/>
            <a:ext cx="402198" cy="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rTLB</a:t>
            </a:r>
            <a:endParaRPr sz="900" dirty="0"/>
          </a:p>
        </p:txBody>
      </p:sp>
      <p:sp>
        <p:nvSpPr>
          <p:cNvPr id="55" name="Google Shape;621;p23">
            <a:extLst>
              <a:ext uri="{FF2B5EF4-FFF2-40B4-BE49-F238E27FC236}">
                <a16:creationId xmlns:a16="http://schemas.microsoft.com/office/drawing/2014/main" id="{0C730B22-59AF-3C30-C03E-09831CF4D616}"/>
              </a:ext>
            </a:extLst>
          </p:cNvPr>
          <p:cNvSpPr/>
          <p:nvPr/>
        </p:nvSpPr>
        <p:spPr>
          <a:xfrm>
            <a:off x="7121940" y="3489307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22;p23">
            <a:extLst>
              <a:ext uri="{FF2B5EF4-FFF2-40B4-BE49-F238E27FC236}">
                <a16:creationId xmlns:a16="http://schemas.microsoft.com/office/drawing/2014/main" id="{3E7B92F6-AB10-D448-9221-4C43023C1C3F}"/>
              </a:ext>
            </a:extLst>
          </p:cNvPr>
          <p:cNvSpPr/>
          <p:nvPr/>
        </p:nvSpPr>
        <p:spPr>
          <a:xfrm>
            <a:off x="7121924" y="3745014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23;p23">
            <a:extLst>
              <a:ext uri="{FF2B5EF4-FFF2-40B4-BE49-F238E27FC236}">
                <a16:creationId xmlns:a16="http://schemas.microsoft.com/office/drawing/2014/main" id="{FFFE2860-A6BE-E92D-4166-C792019E1A53}"/>
              </a:ext>
            </a:extLst>
          </p:cNvPr>
          <p:cNvSpPr/>
          <p:nvPr/>
        </p:nvSpPr>
        <p:spPr>
          <a:xfrm>
            <a:off x="7121940" y="3659655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24;p23">
            <a:extLst>
              <a:ext uri="{FF2B5EF4-FFF2-40B4-BE49-F238E27FC236}">
                <a16:creationId xmlns:a16="http://schemas.microsoft.com/office/drawing/2014/main" id="{9D47B69B-E464-2685-D19C-55EC775F353F}"/>
              </a:ext>
            </a:extLst>
          </p:cNvPr>
          <p:cNvSpPr/>
          <p:nvPr/>
        </p:nvSpPr>
        <p:spPr>
          <a:xfrm>
            <a:off x="7338321" y="3659655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25;p23">
            <a:extLst>
              <a:ext uri="{FF2B5EF4-FFF2-40B4-BE49-F238E27FC236}">
                <a16:creationId xmlns:a16="http://schemas.microsoft.com/office/drawing/2014/main" id="{83A31A1A-8E12-1932-3003-FEB5E3B72243}"/>
              </a:ext>
            </a:extLst>
          </p:cNvPr>
          <p:cNvSpPr/>
          <p:nvPr/>
        </p:nvSpPr>
        <p:spPr>
          <a:xfrm>
            <a:off x="7121930" y="3489326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28;p23">
            <a:extLst>
              <a:ext uri="{FF2B5EF4-FFF2-40B4-BE49-F238E27FC236}">
                <a16:creationId xmlns:a16="http://schemas.microsoft.com/office/drawing/2014/main" id="{AE87FE0E-144F-82FF-F495-1C33ACB66E03}"/>
              </a:ext>
            </a:extLst>
          </p:cNvPr>
          <p:cNvSpPr/>
          <p:nvPr/>
        </p:nvSpPr>
        <p:spPr>
          <a:xfrm>
            <a:off x="8201301" y="3489307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29;p23">
            <a:extLst>
              <a:ext uri="{FF2B5EF4-FFF2-40B4-BE49-F238E27FC236}">
                <a16:creationId xmlns:a16="http://schemas.microsoft.com/office/drawing/2014/main" id="{DC88AA66-A6CC-5E3A-1675-F1726EAFAF65}"/>
              </a:ext>
            </a:extLst>
          </p:cNvPr>
          <p:cNvSpPr/>
          <p:nvPr/>
        </p:nvSpPr>
        <p:spPr>
          <a:xfrm>
            <a:off x="8201285" y="3745014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30;p23">
            <a:extLst>
              <a:ext uri="{FF2B5EF4-FFF2-40B4-BE49-F238E27FC236}">
                <a16:creationId xmlns:a16="http://schemas.microsoft.com/office/drawing/2014/main" id="{D952166C-2299-0177-47AF-3DDDFBDD8AF6}"/>
              </a:ext>
            </a:extLst>
          </p:cNvPr>
          <p:cNvSpPr/>
          <p:nvPr/>
        </p:nvSpPr>
        <p:spPr>
          <a:xfrm>
            <a:off x="8201301" y="3659655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1;p23">
            <a:extLst>
              <a:ext uri="{FF2B5EF4-FFF2-40B4-BE49-F238E27FC236}">
                <a16:creationId xmlns:a16="http://schemas.microsoft.com/office/drawing/2014/main" id="{A92C4564-4830-451B-60BB-CED1E93DC502}"/>
              </a:ext>
            </a:extLst>
          </p:cNvPr>
          <p:cNvSpPr/>
          <p:nvPr/>
        </p:nvSpPr>
        <p:spPr>
          <a:xfrm>
            <a:off x="8417682" y="3659655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32;p23">
            <a:extLst>
              <a:ext uri="{FF2B5EF4-FFF2-40B4-BE49-F238E27FC236}">
                <a16:creationId xmlns:a16="http://schemas.microsoft.com/office/drawing/2014/main" id="{6BCE3770-5920-3F9C-DD94-DAAA4206D818}"/>
              </a:ext>
            </a:extLst>
          </p:cNvPr>
          <p:cNvSpPr/>
          <p:nvPr/>
        </p:nvSpPr>
        <p:spPr>
          <a:xfrm>
            <a:off x="8201291" y="3489326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35;p23">
            <a:extLst>
              <a:ext uri="{FF2B5EF4-FFF2-40B4-BE49-F238E27FC236}">
                <a16:creationId xmlns:a16="http://schemas.microsoft.com/office/drawing/2014/main" id="{8DE62F46-2846-BE32-260E-5A941BCE5726}"/>
              </a:ext>
            </a:extLst>
          </p:cNvPr>
          <p:cNvSpPr/>
          <p:nvPr/>
        </p:nvSpPr>
        <p:spPr>
          <a:xfrm>
            <a:off x="8740982" y="3489307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36;p23">
            <a:extLst>
              <a:ext uri="{FF2B5EF4-FFF2-40B4-BE49-F238E27FC236}">
                <a16:creationId xmlns:a16="http://schemas.microsoft.com/office/drawing/2014/main" id="{550C8B43-34CD-7C6D-7278-467611F427F1}"/>
              </a:ext>
            </a:extLst>
          </p:cNvPr>
          <p:cNvSpPr/>
          <p:nvPr/>
        </p:nvSpPr>
        <p:spPr>
          <a:xfrm>
            <a:off x="8740966" y="3745014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37;p23">
            <a:extLst>
              <a:ext uri="{FF2B5EF4-FFF2-40B4-BE49-F238E27FC236}">
                <a16:creationId xmlns:a16="http://schemas.microsoft.com/office/drawing/2014/main" id="{21E43477-D6DF-8E40-A24A-DA17E4D45DFC}"/>
              </a:ext>
            </a:extLst>
          </p:cNvPr>
          <p:cNvSpPr/>
          <p:nvPr/>
        </p:nvSpPr>
        <p:spPr>
          <a:xfrm>
            <a:off x="8740982" y="3659655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38;p23">
            <a:extLst>
              <a:ext uri="{FF2B5EF4-FFF2-40B4-BE49-F238E27FC236}">
                <a16:creationId xmlns:a16="http://schemas.microsoft.com/office/drawing/2014/main" id="{4035231A-ED25-54DF-A694-BF4916FC7443}"/>
              </a:ext>
            </a:extLst>
          </p:cNvPr>
          <p:cNvSpPr/>
          <p:nvPr/>
        </p:nvSpPr>
        <p:spPr>
          <a:xfrm>
            <a:off x="8957363" y="3659655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39;p23">
            <a:extLst>
              <a:ext uri="{FF2B5EF4-FFF2-40B4-BE49-F238E27FC236}">
                <a16:creationId xmlns:a16="http://schemas.microsoft.com/office/drawing/2014/main" id="{9544FF1B-084B-EBC9-2AB4-2D2D21D9ED73}"/>
              </a:ext>
            </a:extLst>
          </p:cNvPr>
          <p:cNvSpPr/>
          <p:nvPr/>
        </p:nvSpPr>
        <p:spPr>
          <a:xfrm>
            <a:off x="8740972" y="3489326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642;p23">
            <a:extLst>
              <a:ext uri="{FF2B5EF4-FFF2-40B4-BE49-F238E27FC236}">
                <a16:creationId xmlns:a16="http://schemas.microsoft.com/office/drawing/2014/main" id="{5797DE6B-B75D-EBD6-1CA3-957F7C8D8FDF}"/>
              </a:ext>
            </a:extLst>
          </p:cNvPr>
          <p:cNvSpPr/>
          <p:nvPr/>
        </p:nvSpPr>
        <p:spPr>
          <a:xfrm>
            <a:off x="7661639" y="4029025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643;p23">
            <a:extLst>
              <a:ext uri="{FF2B5EF4-FFF2-40B4-BE49-F238E27FC236}">
                <a16:creationId xmlns:a16="http://schemas.microsoft.com/office/drawing/2014/main" id="{93EFF65B-E9B8-5371-4E19-000F1CF9785E}"/>
              </a:ext>
            </a:extLst>
          </p:cNvPr>
          <p:cNvSpPr/>
          <p:nvPr/>
        </p:nvSpPr>
        <p:spPr>
          <a:xfrm>
            <a:off x="7661623" y="4284732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644;p23">
            <a:extLst>
              <a:ext uri="{FF2B5EF4-FFF2-40B4-BE49-F238E27FC236}">
                <a16:creationId xmlns:a16="http://schemas.microsoft.com/office/drawing/2014/main" id="{87040442-21E5-586B-550B-716B5A1D6584}"/>
              </a:ext>
            </a:extLst>
          </p:cNvPr>
          <p:cNvSpPr/>
          <p:nvPr/>
        </p:nvSpPr>
        <p:spPr>
          <a:xfrm>
            <a:off x="7661639" y="4199373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645;p23">
            <a:extLst>
              <a:ext uri="{FF2B5EF4-FFF2-40B4-BE49-F238E27FC236}">
                <a16:creationId xmlns:a16="http://schemas.microsoft.com/office/drawing/2014/main" id="{A9C2449A-4F55-61E3-BE39-32800DFB19FD}"/>
              </a:ext>
            </a:extLst>
          </p:cNvPr>
          <p:cNvSpPr/>
          <p:nvPr/>
        </p:nvSpPr>
        <p:spPr>
          <a:xfrm>
            <a:off x="7878020" y="4199373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46;p23">
            <a:extLst>
              <a:ext uri="{FF2B5EF4-FFF2-40B4-BE49-F238E27FC236}">
                <a16:creationId xmlns:a16="http://schemas.microsoft.com/office/drawing/2014/main" id="{DFEFFE64-52A9-EA3A-D4AB-5B74041ED09C}"/>
              </a:ext>
            </a:extLst>
          </p:cNvPr>
          <p:cNvSpPr/>
          <p:nvPr/>
        </p:nvSpPr>
        <p:spPr>
          <a:xfrm>
            <a:off x="7661629" y="4029044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649;p23">
            <a:extLst>
              <a:ext uri="{FF2B5EF4-FFF2-40B4-BE49-F238E27FC236}">
                <a16:creationId xmlns:a16="http://schemas.microsoft.com/office/drawing/2014/main" id="{FDF963B2-4B63-7524-6316-30AF136FFA2C}"/>
              </a:ext>
            </a:extLst>
          </p:cNvPr>
          <p:cNvSpPr/>
          <p:nvPr/>
        </p:nvSpPr>
        <p:spPr>
          <a:xfrm>
            <a:off x="7121959" y="4029010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650;p23">
            <a:extLst>
              <a:ext uri="{FF2B5EF4-FFF2-40B4-BE49-F238E27FC236}">
                <a16:creationId xmlns:a16="http://schemas.microsoft.com/office/drawing/2014/main" id="{05DE8525-1EF6-8994-3515-12092C3A2B65}"/>
              </a:ext>
            </a:extLst>
          </p:cNvPr>
          <p:cNvSpPr/>
          <p:nvPr/>
        </p:nvSpPr>
        <p:spPr>
          <a:xfrm>
            <a:off x="7121943" y="4284717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651;p23">
            <a:extLst>
              <a:ext uri="{FF2B5EF4-FFF2-40B4-BE49-F238E27FC236}">
                <a16:creationId xmlns:a16="http://schemas.microsoft.com/office/drawing/2014/main" id="{EFFF4A66-C4EE-5272-0D4A-2BA90FA9ECE4}"/>
              </a:ext>
            </a:extLst>
          </p:cNvPr>
          <p:cNvSpPr/>
          <p:nvPr/>
        </p:nvSpPr>
        <p:spPr>
          <a:xfrm>
            <a:off x="7121959" y="4199358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652;p23">
            <a:extLst>
              <a:ext uri="{FF2B5EF4-FFF2-40B4-BE49-F238E27FC236}">
                <a16:creationId xmlns:a16="http://schemas.microsoft.com/office/drawing/2014/main" id="{E886F898-93AA-C50F-8909-94ECC9148C46}"/>
              </a:ext>
            </a:extLst>
          </p:cNvPr>
          <p:cNvSpPr/>
          <p:nvPr/>
        </p:nvSpPr>
        <p:spPr>
          <a:xfrm>
            <a:off x="7338340" y="4199358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653;p23">
            <a:extLst>
              <a:ext uri="{FF2B5EF4-FFF2-40B4-BE49-F238E27FC236}">
                <a16:creationId xmlns:a16="http://schemas.microsoft.com/office/drawing/2014/main" id="{0B9C5C95-1A02-AD08-2767-B2017AB13607}"/>
              </a:ext>
            </a:extLst>
          </p:cNvPr>
          <p:cNvSpPr/>
          <p:nvPr/>
        </p:nvSpPr>
        <p:spPr>
          <a:xfrm>
            <a:off x="7121949" y="4029029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656;p23">
            <a:extLst>
              <a:ext uri="{FF2B5EF4-FFF2-40B4-BE49-F238E27FC236}">
                <a16:creationId xmlns:a16="http://schemas.microsoft.com/office/drawing/2014/main" id="{FBBD2B69-3E45-E541-3956-CFF954F42279}"/>
              </a:ext>
            </a:extLst>
          </p:cNvPr>
          <p:cNvSpPr/>
          <p:nvPr/>
        </p:nvSpPr>
        <p:spPr>
          <a:xfrm>
            <a:off x="8201319" y="4029010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657;p23">
            <a:extLst>
              <a:ext uri="{FF2B5EF4-FFF2-40B4-BE49-F238E27FC236}">
                <a16:creationId xmlns:a16="http://schemas.microsoft.com/office/drawing/2014/main" id="{9251BE43-9E9D-54F5-1E5A-4D4A9074A278}"/>
              </a:ext>
            </a:extLst>
          </p:cNvPr>
          <p:cNvSpPr/>
          <p:nvPr/>
        </p:nvSpPr>
        <p:spPr>
          <a:xfrm>
            <a:off x="8201303" y="4284717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658;p23">
            <a:extLst>
              <a:ext uri="{FF2B5EF4-FFF2-40B4-BE49-F238E27FC236}">
                <a16:creationId xmlns:a16="http://schemas.microsoft.com/office/drawing/2014/main" id="{97462FD9-3DD6-1913-7D0F-37889C859600}"/>
              </a:ext>
            </a:extLst>
          </p:cNvPr>
          <p:cNvSpPr/>
          <p:nvPr/>
        </p:nvSpPr>
        <p:spPr>
          <a:xfrm>
            <a:off x="8201319" y="4199358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659;p23">
            <a:extLst>
              <a:ext uri="{FF2B5EF4-FFF2-40B4-BE49-F238E27FC236}">
                <a16:creationId xmlns:a16="http://schemas.microsoft.com/office/drawing/2014/main" id="{9328C92C-DBDE-1BEC-DFCF-4BF46C44CADB}"/>
              </a:ext>
            </a:extLst>
          </p:cNvPr>
          <p:cNvSpPr/>
          <p:nvPr/>
        </p:nvSpPr>
        <p:spPr>
          <a:xfrm>
            <a:off x="8417700" y="4199358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660;p23">
            <a:extLst>
              <a:ext uri="{FF2B5EF4-FFF2-40B4-BE49-F238E27FC236}">
                <a16:creationId xmlns:a16="http://schemas.microsoft.com/office/drawing/2014/main" id="{03C05020-CFF8-951B-5C8C-D40C6AA66AA3}"/>
              </a:ext>
            </a:extLst>
          </p:cNvPr>
          <p:cNvSpPr/>
          <p:nvPr/>
        </p:nvSpPr>
        <p:spPr>
          <a:xfrm>
            <a:off x="8201309" y="4029029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663;p23">
            <a:extLst>
              <a:ext uri="{FF2B5EF4-FFF2-40B4-BE49-F238E27FC236}">
                <a16:creationId xmlns:a16="http://schemas.microsoft.com/office/drawing/2014/main" id="{F6BBC1C6-2C39-66E4-0C76-5D7477B53EE7}"/>
              </a:ext>
            </a:extLst>
          </p:cNvPr>
          <p:cNvSpPr/>
          <p:nvPr/>
        </p:nvSpPr>
        <p:spPr>
          <a:xfrm>
            <a:off x="8741000" y="4029010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664;p23">
            <a:extLst>
              <a:ext uri="{FF2B5EF4-FFF2-40B4-BE49-F238E27FC236}">
                <a16:creationId xmlns:a16="http://schemas.microsoft.com/office/drawing/2014/main" id="{25BC4CED-88AD-219B-7DC5-95D88652F76E}"/>
              </a:ext>
            </a:extLst>
          </p:cNvPr>
          <p:cNvSpPr/>
          <p:nvPr/>
        </p:nvSpPr>
        <p:spPr>
          <a:xfrm>
            <a:off x="8740984" y="4284717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665;p23">
            <a:extLst>
              <a:ext uri="{FF2B5EF4-FFF2-40B4-BE49-F238E27FC236}">
                <a16:creationId xmlns:a16="http://schemas.microsoft.com/office/drawing/2014/main" id="{F4F40E42-C7E8-47C6-74F5-4DB6052A7296}"/>
              </a:ext>
            </a:extLst>
          </p:cNvPr>
          <p:cNvSpPr/>
          <p:nvPr/>
        </p:nvSpPr>
        <p:spPr>
          <a:xfrm>
            <a:off x="8741000" y="4199358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666;p23">
            <a:extLst>
              <a:ext uri="{FF2B5EF4-FFF2-40B4-BE49-F238E27FC236}">
                <a16:creationId xmlns:a16="http://schemas.microsoft.com/office/drawing/2014/main" id="{5990E94A-D733-07AB-8193-F317B9FD56C3}"/>
              </a:ext>
            </a:extLst>
          </p:cNvPr>
          <p:cNvSpPr/>
          <p:nvPr/>
        </p:nvSpPr>
        <p:spPr>
          <a:xfrm>
            <a:off x="8957381" y="4199358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667;p23">
            <a:extLst>
              <a:ext uri="{FF2B5EF4-FFF2-40B4-BE49-F238E27FC236}">
                <a16:creationId xmlns:a16="http://schemas.microsoft.com/office/drawing/2014/main" id="{DE89BC11-626F-DD6F-0A4A-B8E47BD88B1A}"/>
              </a:ext>
            </a:extLst>
          </p:cNvPr>
          <p:cNvSpPr/>
          <p:nvPr/>
        </p:nvSpPr>
        <p:spPr>
          <a:xfrm>
            <a:off x="8740990" y="4029029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670;p23">
            <a:extLst>
              <a:ext uri="{FF2B5EF4-FFF2-40B4-BE49-F238E27FC236}">
                <a16:creationId xmlns:a16="http://schemas.microsoft.com/office/drawing/2014/main" id="{7A095AA6-C18E-9CED-7363-D99C35ABDE51}"/>
              </a:ext>
            </a:extLst>
          </p:cNvPr>
          <p:cNvSpPr/>
          <p:nvPr/>
        </p:nvSpPr>
        <p:spPr>
          <a:xfrm>
            <a:off x="7661639" y="4568693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671;p23">
            <a:extLst>
              <a:ext uri="{FF2B5EF4-FFF2-40B4-BE49-F238E27FC236}">
                <a16:creationId xmlns:a16="http://schemas.microsoft.com/office/drawing/2014/main" id="{7CFABD11-C95C-6B58-6DF0-51FD74CC01D0}"/>
              </a:ext>
            </a:extLst>
          </p:cNvPr>
          <p:cNvSpPr/>
          <p:nvPr/>
        </p:nvSpPr>
        <p:spPr>
          <a:xfrm>
            <a:off x="7661623" y="4824400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672;p23">
            <a:extLst>
              <a:ext uri="{FF2B5EF4-FFF2-40B4-BE49-F238E27FC236}">
                <a16:creationId xmlns:a16="http://schemas.microsoft.com/office/drawing/2014/main" id="{63802DA3-FB2B-7299-83DD-732A7F43A0DD}"/>
              </a:ext>
            </a:extLst>
          </p:cNvPr>
          <p:cNvSpPr/>
          <p:nvPr/>
        </p:nvSpPr>
        <p:spPr>
          <a:xfrm>
            <a:off x="7661639" y="4739041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673;p23">
            <a:extLst>
              <a:ext uri="{FF2B5EF4-FFF2-40B4-BE49-F238E27FC236}">
                <a16:creationId xmlns:a16="http://schemas.microsoft.com/office/drawing/2014/main" id="{F0C2F5E0-25B1-4D58-7B6A-6001F3DB8546}"/>
              </a:ext>
            </a:extLst>
          </p:cNvPr>
          <p:cNvSpPr/>
          <p:nvPr/>
        </p:nvSpPr>
        <p:spPr>
          <a:xfrm>
            <a:off x="7878020" y="4739041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674;p23">
            <a:extLst>
              <a:ext uri="{FF2B5EF4-FFF2-40B4-BE49-F238E27FC236}">
                <a16:creationId xmlns:a16="http://schemas.microsoft.com/office/drawing/2014/main" id="{4021803C-7AF8-8FC4-B9E3-7A0234292738}"/>
              </a:ext>
            </a:extLst>
          </p:cNvPr>
          <p:cNvSpPr/>
          <p:nvPr/>
        </p:nvSpPr>
        <p:spPr>
          <a:xfrm>
            <a:off x="7661629" y="4568712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677;p23">
            <a:extLst>
              <a:ext uri="{FF2B5EF4-FFF2-40B4-BE49-F238E27FC236}">
                <a16:creationId xmlns:a16="http://schemas.microsoft.com/office/drawing/2014/main" id="{03B46942-1E0A-7422-A895-A5DB192ED969}"/>
              </a:ext>
            </a:extLst>
          </p:cNvPr>
          <p:cNvSpPr/>
          <p:nvPr/>
        </p:nvSpPr>
        <p:spPr>
          <a:xfrm>
            <a:off x="7121959" y="4568678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678;p23">
            <a:extLst>
              <a:ext uri="{FF2B5EF4-FFF2-40B4-BE49-F238E27FC236}">
                <a16:creationId xmlns:a16="http://schemas.microsoft.com/office/drawing/2014/main" id="{46B4C145-BFE7-CAC4-E428-0F02AF0D58F5}"/>
              </a:ext>
            </a:extLst>
          </p:cNvPr>
          <p:cNvSpPr/>
          <p:nvPr/>
        </p:nvSpPr>
        <p:spPr>
          <a:xfrm>
            <a:off x="7121943" y="4824385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679;p23">
            <a:extLst>
              <a:ext uri="{FF2B5EF4-FFF2-40B4-BE49-F238E27FC236}">
                <a16:creationId xmlns:a16="http://schemas.microsoft.com/office/drawing/2014/main" id="{46195D1B-E530-B499-F0EE-B5E09BF99ED1}"/>
              </a:ext>
            </a:extLst>
          </p:cNvPr>
          <p:cNvSpPr/>
          <p:nvPr/>
        </p:nvSpPr>
        <p:spPr>
          <a:xfrm>
            <a:off x="7121959" y="4739026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680;p23">
            <a:extLst>
              <a:ext uri="{FF2B5EF4-FFF2-40B4-BE49-F238E27FC236}">
                <a16:creationId xmlns:a16="http://schemas.microsoft.com/office/drawing/2014/main" id="{444BA988-D44B-38DA-B7C2-CB4ED23EAD1A}"/>
              </a:ext>
            </a:extLst>
          </p:cNvPr>
          <p:cNvSpPr/>
          <p:nvPr/>
        </p:nvSpPr>
        <p:spPr>
          <a:xfrm>
            <a:off x="7338340" y="4739026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681;p23">
            <a:extLst>
              <a:ext uri="{FF2B5EF4-FFF2-40B4-BE49-F238E27FC236}">
                <a16:creationId xmlns:a16="http://schemas.microsoft.com/office/drawing/2014/main" id="{4451A14E-37B8-FEF9-B477-F710E858E315}"/>
              </a:ext>
            </a:extLst>
          </p:cNvPr>
          <p:cNvSpPr/>
          <p:nvPr/>
        </p:nvSpPr>
        <p:spPr>
          <a:xfrm>
            <a:off x="7121949" y="4568697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684;p23">
            <a:extLst>
              <a:ext uri="{FF2B5EF4-FFF2-40B4-BE49-F238E27FC236}">
                <a16:creationId xmlns:a16="http://schemas.microsoft.com/office/drawing/2014/main" id="{782ED5BC-C473-1E5F-AE9A-04178E69D101}"/>
              </a:ext>
            </a:extLst>
          </p:cNvPr>
          <p:cNvSpPr/>
          <p:nvPr/>
        </p:nvSpPr>
        <p:spPr>
          <a:xfrm>
            <a:off x="8201319" y="4568678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85;p23">
            <a:extLst>
              <a:ext uri="{FF2B5EF4-FFF2-40B4-BE49-F238E27FC236}">
                <a16:creationId xmlns:a16="http://schemas.microsoft.com/office/drawing/2014/main" id="{5F736D79-53D5-5D8A-ECFA-6CAC38016430}"/>
              </a:ext>
            </a:extLst>
          </p:cNvPr>
          <p:cNvSpPr/>
          <p:nvPr/>
        </p:nvSpPr>
        <p:spPr>
          <a:xfrm>
            <a:off x="8201303" y="4824385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86;p23">
            <a:extLst>
              <a:ext uri="{FF2B5EF4-FFF2-40B4-BE49-F238E27FC236}">
                <a16:creationId xmlns:a16="http://schemas.microsoft.com/office/drawing/2014/main" id="{65D1DFBA-25DC-66C5-9768-CB62A1A1957D}"/>
              </a:ext>
            </a:extLst>
          </p:cNvPr>
          <p:cNvSpPr/>
          <p:nvPr/>
        </p:nvSpPr>
        <p:spPr>
          <a:xfrm>
            <a:off x="8201319" y="4739026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687;p23">
            <a:extLst>
              <a:ext uri="{FF2B5EF4-FFF2-40B4-BE49-F238E27FC236}">
                <a16:creationId xmlns:a16="http://schemas.microsoft.com/office/drawing/2014/main" id="{9C9BB8E9-13B1-A327-4DAE-C62CACCB21D3}"/>
              </a:ext>
            </a:extLst>
          </p:cNvPr>
          <p:cNvSpPr/>
          <p:nvPr/>
        </p:nvSpPr>
        <p:spPr>
          <a:xfrm>
            <a:off x="8417700" y="4739026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688;p23">
            <a:extLst>
              <a:ext uri="{FF2B5EF4-FFF2-40B4-BE49-F238E27FC236}">
                <a16:creationId xmlns:a16="http://schemas.microsoft.com/office/drawing/2014/main" id="{21A53F1F-020C-7926-45C1-4666682DA885}"/>
              </a:ext>
            </a:extLst>
          </p:cNvPr>
          <p:cNvSpPr/>
          <p:nvPr/>
        </p:nvSpPr>
        <p:spPr>
          <a:xfrm>
            <a:off x="8201309" y="4568697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691;p23">
            <a:extLst>
              <a:ext uri="{FF2B5EF4-FFF2-40B4-BE49-F238E27FC236}">
                <a16:creationId xmlns:a16="http://schemas.microsoft.com/office/drawing/2014/main" id="{34CE1704-1C15-6277-1BE3-4D10C9FEB145}"/>
              </a:ext>
            </a:extLst>
          </p:cNvPr>
          <p:cNvSpPr/>
          <p:nvPr/>
        </p:nvSpPr>
        <p:spPr>
          <a:xfrm>
            <a:off x="8741000" y="4568678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692;p23">
            <a:extLst>
              <a:ext uri="{FF2B5EF4-FFF2-40B4-BE49-F238E27FC236}">
                <a16:creationId xmlns:a16="http://schemas.microsoft.com/office/drawing/2014/main" id="{5177E43C-8364-AA05-D84A-32154E69DBF9}"/>
              </a:ext>
            </a:extLst>
          </p:cNvPr>
          <p:cNvSpPr/>
          <p:nvPr/>
        </p:nvSpPr>
        <p:spPr>
          <a:xfrm>
            <a:off x="8740984" y="4824385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693;p23">
            <a:extLst>
              <a:ext uri="{FF2B5EF4-FFF2-40B4-BE49-F238E27FC236}">
                <a16:creationId xmlns:a16="http://schemas.microsoft.com/office/drawing/2014/main" id="{B030C223-8B72-B523-ADEC-C0C7401DB844}"/>
              </a:ext>
            </a:extLst>
          </p:cNvPr>
          <p:cNvSpPr/>
          <p:nvPr/>
        </p:nvSpPr>
        <p:spPr>
          <a:xfrm>
            <a:off x="8741000" y="4739026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694;p23">
            <a:extLst>
              <a:ext uri="{FF2B5EF4-FFF2-40B4-BE49-F238E27FC236}">
                <a16:creationId xmlns:a16="http://schemas.microsoft.com/office/drawing/2014/main" id="{8883B168-470F-DEAA-CB25-5482C3810115}"/>
              </a:ext>
            </a:extLst>
          </p:cNvPr>
          <p:cNvSpPr/>
          <p:nvPr/>
        </p:nvSpPr>
        <p:spPr>
          <a:xfrm>
            <a:off x="8957381" y="4739026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695;p23">
            <a:extLst>
              <a:ext uri="{FF2B5EF4-FFF2-40B4-BE49-F238E27FC236}">
                <a16:creationId xmlns:a16="http://schemas.microsoft.com/office/drawing/2014/main" id="{AAB9600A-F827-2708-9182-7F7D064747C3}"/>
              </a:ext>
            </a:extLst>
          </p:cNvPr>
          <p:cNvSpPr/>
          <p:nvPr/>
        </p:nvSpPr>
        <p:spPr>
          <a:xfrm>
            <a:off x="8740990" y="4568697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698;p23">
            <a:extLst>
              <a:ext uri="{FF2B5EF4-FFF2-40B4-BE49-F238E27FC236}">
                <a16:creationId xmlns:a16="http://schemas.microsoft.com/office/drawing/2014/main" id="{EC37226C-3FC9-99B7-0927-71910B0FB3D7}"/>
              </a:ext>
            </a:extLst>
          </p:cNvPr>
          <p:cNvSpPr/>
          <p:nvPr/>
        </p:nvSpPr>
        <p:spPr>
          <a:xfrm>
            <a:off x="7661639" y="5108361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699;p23">
            <a:extLst>
              <a:ext uri="{FF2B5EF4-FFF2-40B4-BE49-F238E27FC236}">
                <a16:creationId xmlns:a16="http://schemas.microsoft.com/office/drawing/2014/main" id="{C32E486C-EC74-388F-5400-90A50AE5A8C1}"/>
              </a:ext>
            </a:extLst>
          </p:cNvPr>
          <p:cNvSpPr/>
          <p:nvPr/>
        </p:nvSpPr>
        <p:spPr>
          <a:xfrm>
            <a:off x="7661623" y="5364068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700;p23">
            <a:extLst>
              <a:ext uri="{FF2B5EF4-FFF2-40B4-BE49-F238E27FC236}">
                <a16:creationId xmlns:a16="http://schemas.microsoft.com/office/drawing/2014/main" id="{2E32CDE9-20AC-6FD2-1D62-DFEE51460E0A}"/>
              </a:ext>
            </a:extLst>
          </p:cNvPr>
          <p:cNvSpPr/>
          <p:nvPr/>
        </p:nvSpPr>
        <p:spPr>
          <a:xfrm>
            <a:off x="7661639" y="5278709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701;p23">
            <a:extLst>
              <a:ext uri="{FF2B5EF4-FFF2-40B4-BE49-F238E27FC236}">
                <a16:creationId xmlns:a16="http://schemas.microsoft.com/office/drawing/2014/main" id="{AC665C74-1DE4-1BC5-0C1C-1BD84966A960}"/>
              </a:ext>
            </a:extLst>
          </p:cNvPr>
          <p:cNvSpPr/>
          <p:nvPr/>
        </p:nvSpPr>
        <p:spPr>
          <a:xfrm>
            <a:off x="7878020" y="5278709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702;p23">
            <a:extLst>
              <a:ext uri="{FF2B5EF4-FFF2-40B4-BE49-F238E27FC236}">
                <a16:creationId xmlns:a16="http://schemas.microsoft.com/office/drawing/2014/main" id="{FA3A3991-B29F-3280-1E80-C2552328DA95}"/>
              </a:ext>
            </a:extLst>
          </p:cNvPr>
          <p:cNvSpPr/>
          <p:nvPr/>
        </p:nvSpPr>
        <p:spPr>
          <a:xfrm>
            <a:off x="7661629" y="5108380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05;p23">
            <a:extLst>
              <a:ext uri="{FF2B5EF4-FFF2-40B4-BE49-F238E27FC236}">
                <a16:creationId xmlns:a16="http://schemas.microsoft.com/office/drawing/2014/main" id="{9038EAF8-C20E-5AB0-3E1F-44E39E0F1AD7}"/>
              </a:ext>
            </a:extLst>
          </p:cNvPr>
          <p:cNvSpPr/>
          <p:nvPr/>
        </p:nvSpPr>
        <p:spPr>
          <a:xfrm>
            <a:off x="7121959" y="5108346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06;p23">
            <a:extLst>
              <a:ext uri="{FF2B5EF4-FFF2-40B4-BE49-F238E27FC236}">
                <a16:creationId xmlns:a16="http://schemas.microsoft.com/office/drawing/2014/main" id="{33CDCE0B-AFC9-C327-E4A8-88CB0E4F05CA}"/>
              </a:ext>
            </a:extLst>
          </p:cNvPr>
          <p:cNvSpPr/>
          <p:nvPr/>
        </p:nvSpPr>
        <p:spPr>
          <a:xfrm>
            <a:off x="7121943" y="5364053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07;p23">
            <a:extLst>
              <a:ext uri="{FF2B5EF4-FFF2-40B4-BE49-F238E27FC236}">
                <a16:creationId xmlns:a16="http://schemas.microsoft.com/office/drawing/2014/main" id="{DA5029A9-5C56-7F3C-D863-4F604F4666DC}"/>
              </a:ext>
            </a:extLst>
          </p:cNvPr>
          <p:cNvSpPr/>
          <p:nvPr/>
        </p:nvSpPr>
        <p:spPr>
          <a:xfrm>
            <a:off x="7121959" y="5278694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08;p23">
            <a:extLst>
              <a:ext uri="{FF2B5EF4-FFF2-40B4-BE49-F238E27FC236}">
                <a16:creationId xmlns:a16="http://schemas.microsoft.com/office/drawing/2014/main" id="{27528C4B-C33A-4718-E621-1BAC5EE2D9FD}"/>
              </a:ext>
            </a:extLst>
          </p:cNvPr>
          <p:cNvSpPr/>
          <p:nvPr/>
        </p:nvSpPr>
        <p:spPr>
          <a:xfrm>
            <a:off x="7338340" y="5278694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09;p23">
            <a:extLst>
              <a:ext uri="{FF2B5EF4-FFF2-40B4-BE49-F238E27FC236}">
                <a16:creationId xmlns:a16="http://schemas.microsoft.com/office/drawing/2014/main" id="{53DC9479-99C6-F7DA-7E89-DA9214F55097}"/>
              </a:ext>
            </a:extLst>
          </p:cNvPr>
          <p:cNvSpPr/>
          <p:nvPr/>
        </p:nvSpPr>
        <p:spPr>
          <a:xfrm>
            <a:off x="7121949" y="5108365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12;p23">
            <a:extLst>
              <a:ext uri="{FF2B5EF4-FFF2-40B4-BE49-F238E27FC236}">
                <a16:creationId xmlns:a16="http://schemas.microsoft.com/office/drawing/2014/main" id="{23DC0826-55B0-773E-1693-205F832308C8}"/>
              </a:ext>
            </a:extLst>
          </p:cNvPr>
          <p:cNvSpPr/>
          <p:nvPr/>
        </p:nvSpPr>
        <p:spPr>
          <a:xfrm>
            <a:off x="8201319" y="5108346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13;p23">
            <a:extLst>
              <a:ext uri="{FF2B5EF4-FFF2-40B4-BE49-F238E27FC236}">
                <a16:creationId xmlns:a16="http://schemas.microsoft.com/office/drawing/2014/main" id="{A6C7E138-F9CE-6029-3E74-5BFDFBEC9504}"/>
              </a:ext>
            </a:extLst>
          </p:cNvPr>
          <p:cNvSpPr/>
          <p:nvPr/>
        </p:nvSpPr>
        <p:spPr>
          <a:xfrm>
            <a:off x="8201303" y="5364053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14;p23">
            <a:extLst>
              <a:ext uri="{FF2B5EF4-FFF2-40B4-BE49-F238E27FC236}">
                <a16:creationId xmlns:a16="http://schemas.microsoft.com/office/drawing/2014/main" id="{F197BF7C-5EF4-A404-800B-73B4BAB6FCFE}"/>
              </a:ext>
            </a:extLst>
          </p:cNvPr>
          <p:cNvSpPr/>
          <p:nvPr/>
        </p:nvSpPr>
        <p:spPr>
          <a:xfrm>
            <a:off x="8201319" y="5278694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15;p23">
            <a:extLst>
              <a:ext uri="{FF2B5EF4-FFF2-40B4-BE49-F238E27FC236}">
                <a16:creationId xmlns:a16="http://schemas.microsoft.com/office/drawing/2014/main" id="{C365F49D-5686-B788-DFD2-4E083489E04A}"/>
              </a:ext>
            </a:extLst>
          </p:cNvPr>
          <p:cNvSpPr/>
          <p:nvPr/>
        </p:nvSpPr>
        <p:spPr>
          <a:xfrm>
            <a:off x="8417700" y="5278694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16;p23">
            <a:extLst>
              <a:ext uri="{FF2B5EF4-FFF2-40B4-BE49-F238E27FC236}">
                <a16:creationId xmlns:a16="http://schemas.microsoft.com/office/drawing/2014/main" id="{B8BD5E42-A2DE-CB79-1E8D-273C0083F73B}"/>
              </a:ext>
            </a:extLst>
          </p:cNvPr>
          <p:cNvSpPr/>
          <p:nvPr/>
        </p:nvSpPr>
        <p:spPr>
          <a:xfrm>
            <a:off x="8201309" y="5108365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19;p23">
            <a:extLst>
              <a:ext uri="{FF2B5EF4-FFF2-40B4-BE49-F238E27FC236}">
                <a16:creationId xmlns:a16="http://schemas.microsoft.com/office/drawing/2014/main" id="{4005F3B1-26C0-C5A0-D41C-478469978E68}"/>
              </a:ext>
            </a:extLst>
          </p:cNvPr>
          <p:cNvSpPr/>
          <p:nvPr/>
        </p:nvSpPr>
        <p:spPr>
          <a:xfrm>
            <a:off x="8741000" y="5108346"/>
            <a:ext cx="426612" cy="170347"/>
          </a:xfrm>
          <a:prstGeom prst="rect">
            <a:avLst/>
          </a:prstGeom>
          <a:solidFill>
            <a:srgbClr val="9FC5E8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20;p23">
            <a:extLst>
              <a:ext uri="{FF2B5EF4-FFF2-40B4-BE49-F238E27FC236}">
                <a16:creationId xmlns:a16="http://schemas.microsoft.com/office/drawing/2014/main" id="{F84D72EE-5143-9BBD-E18A-01D4012DE807}"/>
              </a:ext>
            </a:extLst>
          </p:cNvPr>
          <p:cNvSpPr/>
          <p:nvPr/>
        </p:nvSpPr>
        <p:spPr>
          <a:xfrm>
            <a:off x="8740984" y="5364053"/>
            <a:ext cx="426612" cy="170347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21;p23">
            <a:extLst>
              <a:ext uri="{FF2B5EF4-FFF2-40B4-BE49-F238E27FC236}">
                <a16:creationId xmlns:a16="http://schemas.microsoft.com/office/drawing/2014/main" id="{D12F8A2C-E63A-512A-30F0-78400EC131F1}"/>
              </a:ext>
            </a:extLst>
          </p:cNvPr>
          <p:cNvSpPr/>
          <p:nvPr/>
        </p:nvSpPr>
        <p:spPr>
          <a:xfrm>
            <a:off x="8741000" y="5278694"/>
            <a:ext cx="215822" cy="8536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22;p23">
            <a:extLst>
              <a:ext uri="{FF2B5EF4-FFF2-40B4-BE49-F238E27FC236}">
                <a16:creationId xmlns:a16="http://schemas.microsoft.com/office/drawing/2014/main" id="{F3E29251-653D-5AF4-09A5-7CABF95BBC47}"/>
              </a:ext>
            </a:extLst>
          </p:cNvPr>
          <p:cNvSpPr/>
          <p:nvPr/>
        </p:nvSpPr>
        <p:spPr>
          <a:xfrm>
            <a:off x="8957381" y="5278694"/>
            <a:ext cx="210231" cy="8536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23;p23">
            <a:extLst>
              <a:ext uri="{FF2B5EF4-FFF2-40B4-BE49-F238E27FC236}">
                <a16:creationId xmlns:a16="http://schemas.microsoft.com/office/drawing/2014/main" id="{CAC714BB-3C97-BCB1-C066-E5A00F301FE2}"/>
              </a:ext>
            </a:extLst>
          </p:cNvPr>
          <p:cNvSpPr/>
          <p:nvPr/>
        </p:nvSpPr>
        <p:spPr>
          <a:xfrm>
            <a:off x="8740990" y="5108365"/>
            <a:ext cx="426612" cy="4260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564;p23">
            <a:extLst>
              <a:ext uri="{FF2B5EF4-FFF2-40B4-BE49-F238E27FC236}">
                <a16:creationId xmlns:a16="http://schemas.microsoft.com/office/drawing/2014/main" id="{A754009C-652A-A1E2-9917-4895E8CE11B3}"/>
              </a:ext>
            </a:extLst>
          </p:cNvPr>
          <p:cNvSpPr/>
          <p:nvPr/>
        </p:nvSpPr>
        <p:spPr>
          <a:xfrm>
            <a:off x="9451344" y="3375730"/>
            <a:ext cx="1136143" cy="2272287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566;p23">
            <a:extLst>
              <a:ext uri="{FF2B5EF4-FFF2-40B4-BE49-F238E27FC236}">
                <a16:creationId xmlns:a16="http://schemas.microsoft.com/office/drawing/2014/main" id="{3014A34A-197A-99ED-DD64-6A3113CAD542}"/>
              </a:ext>
            </a:extLst>
          </p:cNvPr>
          <p:cNvCxnSpPr>
            <a:cxnSpLocks/>
          </p:cNvCxnSpPr>
          <p:nvPr/>
        </p:nvCxnSpPr>
        <p:spPr>
          <a:xfrm flipH="1">
            <a:off x="10285606" y="4284625"/>
            <a:ext cx="3355" cy="12440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568;p23">
            <a:extLst>
              <a:ext uri="{FF2B5EF4-FFF2-40B4-BE49-F238E27FC236}">
                <a16:creationId xmlns:a16="http://schemas.microsoft.com/office/drawing/2014/main" id="{2510A401-DEAE-7853-4F76-3DCA107DFD8D}"/>
              </a:ext>
            </a:extLst>
          </p:cNvPr>
          <p:cNvCxnSpPr>
            <a:cxnSpLocks/>
          </p:cNvCxnSpPr>
          <p:nvPr/>
        </p:nvCxnSpPr>
        <p:spPr>
          <a:xfrm flipH="1">
            <a:off x="9764873" y="3905910"/>
            <a:ext cx="3355" cy="124405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569;p23">
            <a:extLst>
              <a:ext uri="{FF2B5EF4-FFF2-40B4-BE49-F238E27FC236}">
                <a16:creationId xmlns:a16="http://schemas.microsoft.com/office/drawing/2014/main" id="{D0D143EC-BE0E-841A-4AC2-0EBF67E3B5BB}"/>
              </a:ext>
            </a:extLst>
          </p:cNvPr>
          <p:cNvSpPr/>
          <p:nvPr/>
        </p:nvSpPr>
        <p:spPr>
          <a:xfrm>
            <a:off x="9507844" y="3432534"/>
            <a:ext cx="1022454" cy="738419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Core</a:t>
            </a:r>
            <a:endParaRPr sz="1400" dirty="0"/>
          </a:p>
        </p:txBody>
      </p:sp>
      <p:sp>
        <p:nvSpPr>
          <p:cNvPr id="134" name="Google Shape;570;p23">
            <a:extLst>
              <a:ext uri="{FF2B5EF4-FFF2-40B4-BE49-F238E27FC236}">
                <a16:creationId xmlns:a16="http://schemas.microsoft.com/office/drawing/2014/main" id="{55EB14D1-B430-8411-2C18-DD43EAB6BF4C}"/>
              </a:ext>
            </a:extLst>
          </p:cNvPr>
          <p:cNvSpPr/>
          <p:nvPr/>
        </p:nvSpPr>
        <p:spPr>
          <a:xfrm>
            <a:off x="9507844" y="4625485"/>
            <a:ext cx="1022454" cy="965797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35" name="Google Shape;571;p23">
            <a:extLst>
              <a:ext uri="{FF2B5EF4-FFF2-40B4-BE49-F238E27FC236}">
                <a16:creationId xmlns:a16="http://schemas.microsoft.com/office/drawing/2014/main" id="{6AC3E697-4655-207B-0659-691753C8983C}"/>
              </a:ext>
            </a:extLst>
          </p:cNvPr>
          <p:cNvSpPr/>
          <p:nvPr/>
        </p:nvSpPr>
        <p:spPr>
          <a:xfrm>
            <a:off x="9791879" y="4824323"/>
            <a:ext cx="710090" cy="73767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Data Array</a:t>
            </a:r>
            <a:endParaRPr sz="1200" dirty="0"/>
          </a:p>
        </p:txBody>
      </p:sp>
      <p:sp>
        <p:nvSpPr>
          <p:cNvPr id="136" name="Google Shape;573;p23">
            <a:extLst>
              <a:ext uri="{FF2B5EF4-FFF2-40B4-BE49-F238E27FC236}">
                <a16:creationId xmlns:a16="http://schemas.microsoft.com/office/drawing/2014/main" id="{504ECC13-E29A-40E9-70DA-6B5F8A5D0901}"/>
              </a:ext>
            </a:extLst>
          </p:cNvPr>
          <p:cNvSpPr/>
          <p:nvPr/>
        </p:nvSpPr>
        <p:spPr>
          <a:xfrm>
            <a:off x="9536266" y="4824380"/>
            <a:ext cx="227230" cy="73768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74;p23">
            <a:extLst>
              <a:ext uri="{FF2B5EF4-FFF2-40B4-BE49-F238E27FC236}">
                <a16:creationId xmlns:a16="http://schemas.microsoft.com/office/drawing/2014/main" id="{DEFC1C65-E251-DD56-18A8-3D5D79A7D7B7}"/>
              </a:ext>
            </a:extLst>
          </p:cNvPr>
          <p:cNvSpPr txBox="1"/>
          <p:nvPr/>
        </p:nvSpPr>
        <p:spPr>
          <a:xfrm rot="16200000">
            <a:off x="9280692" y="5079937"/>
            <a:ext cx="738378" cy="22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Tag Array</a:t>
            </a:r>
            <a:endParaRPr sz="1100" dirty="0"/>
          </a:p>
        </p:txBody>
      </p:sp>
      <p:sp>
        <p:nvSpPr>
          <p:cNvPr id="138" name="Google Shape;575;p23">
            <a:extLst>
              <a:ext uri="{FF2B5EF4-FFF2-40B4-BE49-F238E27FC236}">
                <a16:creationId xmlns:a16="http://schemas.microsoft.com/office/drawing/2014/main" id="{E18917BB-7BAB-8674-ED7E-92591AEBB325}"/>
              </a:ext>
            </a:extLst>
          </p:cNvPr>
          <p:cNvSpPr/>
          <p:nvPr/>
        </p:nvSpPr>
        <p:spPr>
          <a:xfrm>
            <a:off x="9508201" y="4227835"/>
            <a:ext cx="482898" cy="34088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L2</a:t>
            </a:r>
            <a:endParaRPr sz="1400" dirty="0"/>
          </a:p>
        </p:txBody>
      </p:sp>
      <p:sp>
        <p:nvSpPr>
          <p:cNvPr id="139" name="Google Shape;576;p23">
            <a:extLst>
              <a:ext uri="{FF2B5EF4-FFF2-40B4-BE49-F238E27FC236}">
                <a16:creationId xmlns:a16="http://schemas.microsoft.com/office/drawing/2014/main" id="{C416EBB9-523B-AC15-105A-834CF8937DF2}"/>
              </a:ext>
            </a:extLst>
          </p:cNvPr>
          <p:cNvSpPr/>
          <p:nvPr/>
        </p:nvSpPr>
        <p:spPr>
          <a:xfrm>
            <a:off x="10047511" y="4227781"/>
            <a:ext cx="482898" cy="34088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CC0000"/>
              </a:solidFill>
            </a:endParaRPr>
          </a:p>
        </p:txBody>
      </p:sp>
      <p:cxnSp>
        <p:nvCxnSpPr>
          <p:cNvPr id="140" name="Google Shape;577;p23">
            <a:extLst>
              <a:ext uri="{FF2B5EF4-FFF2-40B4-BE49-F238E27FC236}">
                <a16:creationId xmlns:a16="http://schemas.microsoft.com/office/drawing/2014/main" id="{7D6C26CD-AF07-C9E3-1AB5-D8EA29438772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9991099" y="4398275"/>
            <a:ext cx="56472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578;p23">
            <a:extLst>
              <a:ext uri="{FF2B5EF4-FFF2-40B4-BE49-F238E27FC236}">
                <a16:creationId xmlns:a16="http://schemas.microsoft.com/office/drawing/2014/main" id="{CBDC2493-E570-94AD-91CE-834102252434}"/>
              </a:ext>
            </a:extLst>
          </p:cNvPr>
          <p:cNvSpPr/>
          <p:nvPr/>
        </p:nvSpPr>
        <p:spPr>
          <a:xfrm>
            <a:off x="9536259" y="3969814"/>
            <a:ext cx="299425" cy="170347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142" name="Google Shape;724;p23">
            <a:extLst>
              <a:ext uri="{FF2B5EF4-FFF2-40B4-BE49-F238E27FC236}">
                <a16:creationId xmlns:a16="http://schemas.microsoft.com/office/drawing/2014/main" id="{C000D501-E8F6-8117-1F26-2C96143D4B27}"/>
              </a:ext>
            </a:extLst>
          </p:cNvPr>
          <p:cNvSpPr txBox="1"/>
          <p:nvPr/>
        </p:nvSpPr>
        <p:spPr>
          <a:xfrm>
            <a:off x="9495859" y="4615942"/>
            <a:ext cx="1039033" cy="25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L3 Cache Bank</a:t>
            </a:r>
            <a:endParaRPr sz="1050" dirty="0"/>
          </a:p>
        </p:txBody>
      </p:sp>
      <p:sp>
        <p:nvSpPr>
          <p:cNvPr id="143" name="Google Shape;578;p23">
            <a:extLst>
              <a:ext uri="{FF2B5EF4-FFF2-40B4-BE49-F238E27FC236}">
                <a16:creationId xmlns:a16="http://schemas.microsoft.com/office/drawing/2014/main" id="{EF5F047E-7508-CAC7-C9FD-A5D2A46671E6}"/>
              </a:ext>
            </a:extLst>
          </p:cNvPr>
          <p:cNvSpPr/>
          <p:nvPr/>
        </p:nvSpPr>
        <p:spPr>
          <a:xfrm>
            <a:off x="9869358" y="3967489"/>
            <a:ext cx="299425" cy="170347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781408-1D61-9C65-D35D-0E940C31B9F5}"/>
              </a:ext>
            </a:extLst>
          </p:cNvPr>
          <p:cNvSpPr txBox="1"/>
          <p:nvPr/>
        </p:nvSpPr>
        <p:spPr>
          <a:xfrm>
            <a:off x="9502561" y="3934456"/>
            <a:ext cx="37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L1d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12F762-6D2C-D325-AED2-8D14AD6AE0BB}"/>
              </a:ext>
            </a:extLst>
          </p:cNvPr>
          <p:cNvSpPr txBox="1"/>
          <p:nvPr/>
        </p:nvSpPr>
        <p:spPr>
          <a:xfrm>
            <a:off x="9848541" y="3937434"/>
            <a:ext cx="37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L1i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5D78C07-18C7-E4BE-4F35-41D4B18BD672}"/>
              </a:ext>
            </a:extLst>
          </p:cNvPr>
          <p:cNvSpPr txBox="1"/>
          <p:nvPr/>
        </p:nvSpPr>
        <p:spPr>
          <a:xfrm>
            <a:off x="10015375" y="4262861"/>
            <a:ext cx="606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050" b="1" dirty="0">
                <a:solidFill>
                  <a:srgbClr val="CC0000"/>
                </a:solidFill>
              </a:rPr>
              <a:t>Engine</a:t>
            </a:r>
            <a:endParaRPr lang="en-US" sz="1050" dirty="0"/>
          </a:p>
        </p:txBody>
      </p:sp>
      <p:sp>
        <p:nvSpPr>
          <p:cNvPr id="147" name="Google Shape;617;p23">
            <a:extLst>
              <a:ext uri="{FF2B5EF4-FFF2-40B4-BE49-F238E27FC236}">
                <a16:creationId xmlns:a16="http://schemas.microsoft.com/office/drawing/2014/main" id="{09E506E3-B120-B2F9-155E-2B900C98779C}"/>
              </a:ext>
            </a:extLst>
          </p:cNvPr>
          <p:cNvSpPr txBox="1"/>
          <p:nvPr/>
        </p:nvSpPr>
        <p:spPr>
          <a:xfrm>
            <a:off x="10791668" y="4226511"/>
            <a:ext cx="402198" cy="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</a:rPr>
              <a:t>L1d</a:t>
            </a:r>
            <a:endParaRPr sz="105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3B8E409-C71A-677D-FAA5-E9DB7D3C02BB}"/>
              </a:ext>
            </a:extLst>
          </p:cNvPr>
          <p:cNvGrpSpPr/>
          <p:nvPr/>
        </p:nvGrpSpPr>
        <p:grpSpPr>
          <a:xfrm>
            <a:off x="10169480" y="3933628"/>
            <a:ext cx="370595" cy="246221"/>
            <a:chOff x="3692296" y="3059800"/>
            <a:chExt cx="370595" cy="246221"/>
          </a:xfrm>
        </p:grpSpPr>
        <p:sp>
          <p:nvSpPr>
            <p:cNvPr id="158" name="Google Shape;578;p23">
              <a:extLst>
                <a:ext uri="{FF2B5EF4-FFF2-40B4-BE49-F238E27FC236}">
                  <a16:creationId xmlns:a16="http://schemas.microsoft.com/office/drawing/2014/main" id="{DEADD750-BFD9-2353-466C-5EC018675659}"/>
                </a:ext>
              </a:extLst>
            </p:cNvPr>
            <p:cNvSpPr/>
            <p:nvPr/>
          </p:nvSpPr>
          <p:spPr>
            <a:xfrm>
              <a:off x="3723463" y="3093661"/>
              <a:ext cx="299425" cy="17034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D2212A7-45CA-02C1-C8DA-421CC07280A7}"/>
                </a:ext>
              </a:extLst>
            </p:cNvPr>
            <p:cNvSpPr txBox="1"/>
            <p:nvPr/>
          </p:nvSpPr>
          <p:spPr>
            <a:xfrm>
              <a:off x="3692296" y="3059800"/>
              <a:ext cx="370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TLB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0DF79B2-1E0E-5648-DEF0-6347FEA976CB}"/>
              </a:ext>
            </a:extLst>
          </p:cNvPr>
          <p:cNvGrpSpPr/>
          <p:nvPr/>
        </p:nvGrpSpPr>
        <p:grpSpPr>
          <a:xfrm>
            <a:off x="11152972" y="4227786"/>
            <a:ext cx="402198" cy="284036"/>
            <a:chOff x="4675788" y="3353958"/>
            <a:chExt cx="402198" cy="284036"/>
          </a:xfrm>
        </p:grpSpPr>
        <p:sp>
          <p:nvSpPr>
            <p:cNvPr id="156" name="Google Shape;614;p23">
              <a:extLst>
                <a:ext uri="{FF2B5EF4-FFF2-40B4-BE49-F238E27FC236}">
                  <a16:creationId xmlns:a16="http://schemas.microsoft.com/office/drawing/2014/main" id="{B9DD85CF-3DAC-1563-0388-63799D24D8E2}"/>
                </a:ext>
              </a:extLst>
            </p:cNvPr>
            <p:cNvSpPr/>
            <p:nvPr/>
          </p:nvSpPr>
          <p:spPr>
            <a:xfrm>
              <a:off x="4734882" y="3353958"/>
              <a:ext cx="284036" cy="28403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57" name="Google Shape;617;p23">
              <a:extLst>
                <a:ext uri="{FF2B5EF4-FFF2-40B4-BE49-F238E27FC236}">
                  <a16:creationId xmlns:a16="http://schemas.microsoft.com/office/drawing/2014/main" id="{25D96DB2-9825-E1C6-75E7-6938C126CB3C}"/>
                </a:ext>
              </a:extLst>
            </p:cNvPr>
            <p:cNvSpPr txBox="1"/>
            <p:nvPr/>
          </p:nvSpPr>
          <p:spPr>
            <a:xfrm>
              <a:off x="4675788" y="3354007"/>
              <a:ext cx="402198" cy="2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1"/>
                  </a:solidFill>
                </a:rPr>
                <a:t>TLB</a:t>
              </a:r>
              <a:endParaRPr sz="105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260B9F-899D-94DD-748A-8118FACBF3FC}"/>
              </a:ext>
            </a:extLst>
          </p:cNvPr>
          <p:cNvGrpSpPr/>
          <p:nvPr/>
        </p:nvGrpSpPr>
        <p:grpSpPr>
          <a:xfrm>
            <a:off x="10812092" y="3432523"/>
            <a:ext cx="1145114" cy="740734"/>
            <a:chOff x="4334908" y="2558695"/>
            <a:chExt cx="1145114" cy="740734"/>
          </a:xfrm>
        </p:grpSpPr>
        <p:sp>
          <p:nvSpPr>
            <p:cNvPr id="151" name="Google Shape;534;p23">
              <a:extLst>
                <a:ext uri="{FF2B5EF4-FFF2-40B4-BE49-F238E27FC236}">
                  <a16:creationId xmlns:a16="http://schemas.microsoft.com/office/drawing/2014/main" id="{EF796469-5FE2-CE58-7FFB-8D130C06B85C}"/>
                </a:ext>
              </a:extLst>
            </p:cNvPr>
            <p:cNvSpPr/>
            <p:nvPr/>
          </p:nvSpPr>
          <p:spPr>
            <a:xfrm>
              <a:off x="4334908" y="2558695"/>
              <a:ext cx="340880" cy="738419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35;p23">
              <a:extLst>
                <a:ext uri="{FF2B5EF4-FFF2-40B4-BE49-F238E27FC236}">
                  <a16:creationId xmlns:a16="http://schemas.microsoft.com/office/drawing/2014/main" id="{3007D24B-2F04-2DA0-B9EE-4681754102A5}"/>
                </a:ext>
              </a:extLst>
            </p:cNvPr>
            <p:cNvSpPr txBox="1"/>
            <p:nvPr/>
          </p:nvSpPr>
          <p:spPr>
            <a:xfrm rot="16200000">
              <a:off x="4138453" y="2759780"/>
              <a:ext cx="738419" cy="34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1"/>
                  </a:solidFill>
                </a:rPr>
                <a:t>Callback Buffer</a:t>
              </a:r>
              <a:endParaRPr sz="1050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5DDD84A-FF39-FA32-B910-147C2ACEBD18}"/>
                </a:ext>
              </a:extLst>
            </p:cNvPr>
            <p:cNvGrpSpPr/>
            <p:nvPr/>
          </p:nvGrpSpPr>
          <p:grpSpPr>
            <a:xfrm>
              <a:off x="4609971" y="2558697"/>
              <a:ext cx="870051" cy="738419"/>
              <a:chOff x="4609971" y="2558697"/>
              <a:chExt cx="870051" cy="738419"/>
            </a:xfrm>
          </p:grpSpPr>
          <p:sp>
            <p:nvSpPr>
              <p:cNvPr id="154" name="Google Shape;618;p23">
                <a:extLst>
                  <a:ext uri="{FF2B5EF4-FFF2-40B4-BE49-F238E27FC236}">
                    <a16:creationId xmlns:a16="http://schemas.microsoft.com/office/drawing/2014/main" id="{D6468888-2CBF-ADFD-70DB-2BAAA72C5BC8}"/>
                  </a:ext>
                </a:extLst>
              </p:cNvPr>
              <p:cNvSpPr/>
              <p:nvPr/>
            </p:nvSpPr>
            <p:spPr>
              <a:xfrm>
                <a:off x="4730303" y="2558697"/>
                <a:ext cx="629389" cy="738419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/>
              </a:p>
            </p:txBody>
          </p:sp>
          <p:sp>
            <p:nvSpPr>
              <p:cNvPr id="155" name="Google Shape;617;p23">
                <a:extLst>
                  <a:ext uri="{FF2B5EF4-FFF2-40B4-BE49-F238E27FC236}">
                    <a16:creationId xmlns:a16="http://schemas.microsoft.com/office/drawing/2014/main" id="{AD568360-2A61-EA8A-2D50-97EC5D6637E8}"/>
                  </a:ext>
                </a:extLst>
              </p:cNvPr>
              <p:cNvSpPr txBox="1"/>
              <p:nvPr/>
            </p:nvSpPr>
            <p:spPr>
              <a:xfrm>
                <a:off x="4609971" y="2789381"/>
                <a:ext cx="870051" cy="28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 dirty="0">
                    <a:solidFill>
                      <a:schemeClr val="dk1"/>
                    </a:solidFill>
                  </a:rPr>
                  <a:t>Hardware Scheduler</a:t>
                </a:r>
                <a:endParaRPr sz="1050" dirty="0"/>
              </a:p>
            </p:txBody>
          </p:sp>
        </p:grpSp>
      </p:grpSp>
      <p:cxnSp>
        <p:nvCxnSpPr>
          <p:cNvPr id="23" name="Google Shape;580;p23">
            <a:extLst>
              <a:ext uri="{FF2B5EF4-FFF2-40B4-BE49-F238E27FC236}">
                <a16:creationId xmlns:a16="http://schemas.microsoft.com/office/drawing/2014/main" id="{13B9368C-7E2D-41F9-6835-DC5A077D02D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536722" y="3379765"/>
            <a:ext cx="220854" cy="84856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567;p23">
            <a:extLst>
              <a:ext uri="{FF2B5EF4-FFF2-40B4-BE49-F238E27FC236}">
                <a16:creationId xmlns:a16="http://schemas.microsoft.com/office/drawing/2014/main" id="{87D0D1CE-CC61-3A8C-9259-E2102D683413}"/>
              </a:ext>
            </a:extLst>
          </p:cNvPr>
          <p:cNvCxnSpPr>
            <a:cxnSpLocks/>
          </p:cNvCxnSpPr>
          <p:nvPr/>
        </p:nvCxnSpPr>
        <p:spPr>
          <a:xfrm>
            <a:off x="10536722" y="4568668"/>
            <a:ext cx="220854" cy="10813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55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5C6-1089-FAD5-3BDE-7D0F59A0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6482"/>
            <a:ext cx="11430000" cy="666469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/>
              <a:t>interface</a:t>
            </a:r>
            <a:r>
              <a:rPr lang="en-US" dirty="0"/>
              <a:t> is the problem!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1928-5496-70F5-33A2-49CA478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5</a:t>
            </a:fld>
            <a:endParaRPr lang="en-US"/>
          </a:p>
        </p:txBody>
      </p:sp>
      <p:sp>
        <p:nvSpPr>
          <p:cNvPr id="31" name="Google Shape;78;p14">
            <a:extLst>
              <a:ext uri="{FF2B5EF4-FFF2-40B4-BE49-F238E27FC236}">
                <a16:creationId xmlns:a16="http://schemas.microsoft.com/office/drawing/2014/main" id="{78B5B571-2E53-BEAF-7880-CAC3070F4285}"/>
              </a:ext>
            </a:extLst>
          </p:cNvPr>
          <p:cNvSpPr txBox="1"/>
          <p:nvPr/>
        </p:nvSpPr>
        <p:spPr>
          <a:xfrm>
            <a:off x="4133447" y="5797981"/>
            <a:ext cx="2264904" cy="92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ym typeface="Roboto"/>
              </a:rPr>
              <a:t>Current systems</a:t>
            </a:r>
            <a:endParaRPr sz="2800" dirty="0">
              <a:sym typeface="Roboto"/>
            </a:endParaRPr>
          </a:p>
        </p:txBody>
      </p:sp>
      <p:sp>
        <p:nvSpPr>
          <p:cNvPr id="32" name="Google Shape;78;p14">
            <a:extLst>
              <a:ext uri="{FF2B5EF4-FFF2-40B4-BE49-F238E27FC236}">
                <a16:creationId xmlns:a16="http://schemas.microsoft.com/office/drawing/2014/main" id="{0CDD0993-15EC-A324-B097-A64D1F81F194}"/>
              </a:ext>
            </a:extLst>
          </p:cNvPr>
          <p:cNvSpPr txBox="1"/>
          <p:nvPr/>
        </p:nvSpPr>
        <p:spPr>
          <a:xfrm>
            <a:off x="9586496" y="5862752"/>
            <a:ext cx="1310664" cy="66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täkō</a:t>
            </a:r>
            <a:endParaRPr sz="2800" b="1" dirty="0">
              <a:sym typeface="Roboto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33A125-1A1E-6298-47C0-9B583A9C4559}"/>
              </a:ext>
            </a:extLst>
          </p:cNvPr>
          <p:cNvGrpSpPr/>
          <p:nvPr/>
        </p:nvGrpSpPr>
        <p:grpSpPr>
          <a:xfrm>
            <a:off x="2046664" y="1247080"/>
            <a:ext cx="1943254" cy="4550121"/>
            <a:chOff x="2046664" y="1247080"/>
            <a:chExt cx="1943254" cy="4550121"/>
          </a:xfrm>
        </p:grpSpPr>
        <p:cxnSp>
          <p:nvCxnSpPr>
            <p:cNvPr id="42" name="Google Shape;77;p14">
              <a:extLst>
                <a:ext uri="{FF2B5EF4-FFF2-40B4-BE49-F238E27FC236}">
                  <a16:creationId xmlns:a16="http://schemas.microsoft.com/office/drawing/2014/main" id="{B96A0603-F221-7915-2969-260AA370FB11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flipV="1">
              <a:off x="2895843" y="1870242"/>
              <a:ext cx="0" cy="330379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44" name="Google Shape;78;p14">
              <a:extLst>
                <a:ext uri="{FF2B5EF4-FFF2-40B4-BE49-F238E27FC236}">
                  <a16:creationId xmlns:a16="http://schemas.microsoft.com/office/drawing/2014/main" id="{4FF14367-D145-0EE8-7883-DD7DAADF5D43}"/>
                </a:ext>
              </a:extLst>
            </p:cNvPr>
            <p:cNvSpPr txBox="1"/>
            <p:nvPr/>
          </p:nvSpPr>
          <p:spPr>
            <a:xfrm>
              <a:off x="2831959" y="1802389"/>
              <a:ext cx="1157959" cy="840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ym typeface="Roboto"/>
                </a:rPr>
                <a:t>Loads &amp; stores</a:t>
              </a:r>
              <a:endParaRPr sz="2000" dirty="0">
                <a:sym typeface="Roboto"/>
              </a:endParaRPr>
            </a:p>
          </p:txBody>
        </p:sp>
        <p:sp>
          <p:nvSpPr>
            <p:cNvPr id="45" name="Google Shape;96;p15">
              <a:extLst>
                <a:ext uri="{FF2B5EF4-FFF2-40B4-BE49-F238E27FC236}">
                  <a16:creationId xmlns:a16="http://schemas.microsoft.com/office/drawing/2014/main" id="{73561713-C508-6141-821C-0F46D24F4C58}"/>
                </a:ext>
              </a:extLst>
            </p:cNvPr>
            <p:cNvSpPr/>
            <p:nvPr/>
          </p:nvSpPr>
          <p:spPr>
            <a:xfrm>
              <a:off x="2046664" y="1247080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sp>
          <p:nvSpPr>
            <p:cNvPr id="46" name="Google Shape;94;p15">
              <a:extLst>
                <a:ext uri="{FF2B5EF4-FFF2-40B4-BE49-F238E27FC236}">
                  <a16:creationId xmlns:a16="http://schemas.microsoft.com/office/drawing/2014/main" id="{6E35F8D0-A2B1-6651-2700-8A3C85FFE21E}"/>
                </a:ext>
              </a:extLst>
            </p:cNvPr>
            <p:cNvSpPr/>
            <p:nvPr/>
          </p:nvSpPr>
          <p:spPr>
            <a:xfrm>
              <a:off x="2046664" y="5174039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</p:grpSp>
      <p:sp>
        <p:nvSpPr>
          <p:cNvPr id="47" name="Google Shape;78;p14">
            <a:extLst>
              <a:ext uri="{FF2B5EF4-FFF2-40B4-BE49-F238E27FC236}">
                <a16:creationId xmlns:a16="http://schemas.microsoft.com/office/drawing/2014/main" id="{9A729CAE-EAB4-2C2E-A873-5F9FFACBA04A}"/>
              </a:ext>
            </a:extLst>
          </p:cNvPr>
          <p:cNvSpPr txBox="1"/>
          <p:nvPr/>
        </p:nvSpPr>
        <p:spPr>
          <a:xfrm>
            <a:off x="6296646" y="5787603"/>
            <a:ext cx="2486349" cy="92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ym typeface="Roboto"/>
              </a:rPr>
              <a:t>Specialized hierarchies</a:t>
            </a:r>
            <a:endParaRPr sz="2800" dirty="0">
              <a:sym typeface="Roboto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23B2C-3375-0EA4-11BD-2F6E6DA42911}"/>
              </a:ext>
            </a:extLst>
          </p:cNvPr>
          <p:cNvGrpSpPr/>
          <p:nvPr/>
        </p:nvGrpSpPr>
        <p:grpSpPr>
          <a:xfrm>
            <a:off x="4407696" y="1247080"/>
            <a:ext cx="1698359" cy="4550121"/>
            <a:chOff x="2987536" y="1181040"/>
            <a:chExt cx="1698359" cy="4550121"/>
          </a:xfrm>
        </p:grpSpPr>
        <p:sp>
          <p:nvSpPr>
            <p:cNvPr id="14" name="Google Shape;94;p15">
              <a:extLst>
                <a:ext uri="{FF2B5EF4-FFF2-40B4-BE49-F238E27FC236}">
                  <a16:creationId xmlns:a16="http://schemas.microsoft.com/office/drawing/2014/main" id="{C8ED3D1A-7ABD-346B-20C7-840353C580B7}"/>
                </a:ext>
              </a:extLst>
            </p:cNvPr>
            <p:cNvSpPr/>
            <p:nvPr/>
          </p:nvSpPr>
          <p:spPr>
            <a:xfrm>
              <a:off x="2987536" y="397071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Shared Cache</a:t>
              </a:r>
              <a:endParaRPr dirty="0"/>
            </a:p>
          </p:txBody>
        </p:sp>
        <p:sp>
          <p:nvSpPr>
            <p:cNvPr id="103" name="Google Shape;94;p15">
              <a:extLst>
                <a:ext uri="{FF2B5EF4-FFF2-40B4-BE49-F238E27FC236}">
                  <a16:creationId xmlns:a16="http://schemas.microsoft.com/office/drawing/2014/main" id="{F4BFBA5F-B8BF-0FDB-B0B0-5C6AFE727030}"/>
                </a:ext>
              </a:extLst>
            </p:cNvPr>
            <p:cNvSpPr/>
            <p:nvPr/>
          </p:nvSpPr>
          <p:spPr>
            <a:xfrm>
              <a:off x="2987537" y="5107999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104" name="Google Shape;94;p15">
              <a:extLst>
                <a:ext uri="{FF2B5EF4-FFF2-40B4-BE49-F238E27FC236}">
                  <a16:creationId xmlns:a16="http://schemas.microsoft.com/office/drawing/2014/main" id="{89E149E3-D36A-7BD7-EF1D-D611090B0864}"/>
                </a:ext>
              </a:extLst>
            </p:cNvPr>
            <p:cNvSpPr/>
            <p:nvPr/>
          </p:nvSpPr>
          <p:spPr>
            <a:xfrm>
              <a:off x="2987536" y="287813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Private Cache</a:t>
              </a:r>
              <a:endParaRPr dirty="0"/>
            </a:p>
          </p:txBody>
        </p:sp>
        <p:cxnSp>
          <p:nvCxnSpPr>
            <p:cNvPr id="105" name="Google Shape;77;p14">
              <a:extLst>
                <a:ext uri="{FF2B5EF4-FFF2-40B4-BE49-F238E27FC236}">
                  <a16:creationId xmlns:a16="http://schemas.microsoft.com/office/drawing/2014/main" id="{8993B11E-373C-C733-9F41-19B0656DB8C7}"/>
                </a:ext>
              </a:extLst>
            </p:cNvPr>
            <p:cNvCxnSpPr>
              <a:cxnSpLocks/>
              <a:stCxn id="104" idx="0"/>
              <a:endCxn id="106" idx="2"/>
            </p:cNvCxnSpPr>
            <p:nvPr/>
          </p:nvCxnSpPr>
          <p:spPr>
            <a:xfrm flipV="1">
              <a:off x="3836713" y="1804202"/>
              <a:ext cx="2" cy="107393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06" name="Google Shape;96;p15">
              <a:extLst>
                <a:ext uri="{FF2B5EF4-FFF2-40B4-BE49-F238E27FC236}">
                  <a16:creationId xmlns:a16="http://schemas.microsoft.com/office/drawing/2014/main" id="{A8905FC1-C9B8-4F1F-5AD3-1B431EAFCB89}"/>
                </a:ext>
              </a:extLst>
            </p:cNvPr>
            <p:cNvSpPr/>
            <p:nvPr/>
          </p:nvSpPr>
          <p:spPr>
            <a:xfrm>
              <a:off x="2987536" y="1181040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cxnSp>
          <p:nvCxnSpPr>
            <p:cNvPr id="107" name="Google Shape;77;p14">
              <a:extLst>
                <a:ext uri="{FF2B5EF4-FFF2-40B4-BE49-F238E27FC236}">
                  <a16:creationId xmlns:a16="http://schemas.microsoft.com/office/drawing/2014/main" id="{8AD1F2A0-E650-183C-5510-56E19FEDC181}"/>
                </a:ext>
              </a:extLst>
            </p:cNvPr>
            <p:cNvCxnSpPr>
              <a:cxnSpLocks/>
              <a:stCxn id="14" idx="0"/>
              <a:endCxn id="104" idx="2"/>
            </p:cNvCxnSpPr>
            <p:nvPr/>
          </p:nvCxnSpPr>
          <p:spPr>
            <a:xfrm flipV="1">
              <a:off x="3836713" y="3677031"/>
              <a:ext cx="0" cy="2936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08" name="Google Shape;77;p14">
              <a:extLst>
                <a:ext uri="{FF2B5EF4-FFF2-40B4-BE49-F238E27FC236}">
                  <a16:creationId xmlns:a16="http://schemas.microsoft.com/office/drawing/2014/main" id="{508AFA4D-5087-AEF7-1140-AD0C5CA848D3}"/>
                </a:ext>
              </a:extLst>
            </p:cNvPr>
            <p:cNvCxnSpPr>
              <a:cxnSpLocks/>
              <a:stCxn id="103" idx="0"/>
              <a:endCxn id="14" idx="2"/>
            </p:cNvCxnSpPr>
            <p:nvPr/>
          </p:nvCxnSpPr>
          <p:spPr>
            <a:xfrm flipH="1" flipV="1">
              <a:off x="3836713" y="4769611"/>
              <a:ext cx="3" cy="3383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28C1B-310E-1EE7-7564-A9872FCD4548}"/>
              </a:ext>
            </a:extLst>
          </p:cNvPr>
          <p:cNvGrpSpPr/>
          <p:nvPr/>
        </p:nvGrpSpPr>
        <p:grpSpPr>
          <a:xfrm>
            <a:off x="6690645" y="1248001"/>
            <a:ext cx="1698359" cy="4550121"/>
            <a:chOff x="5858306" y="1196962"/>
            <a:chExt cx="1698359" cy="4550121"/>
          </a:xfrm>
        </p:grpSpPr>
        <p:sp>
          <p:nvSpPr>
            <p:cNvPr id="109" name="Google Shape;94;p15">
              <a:extLst>
                <a:ext uri="{FF2B5EF4-FFF2-40B4-BE49-F238E27FC236}">
                  <a16:creationId xmlns:a16="http://schemas.microsoft.com/office/drawing/2014/main" id="{D07C0D24-2A77-56FA-CEB0-A126D0DCA2DC}"/>
                </a:ext>
              </a:extLst>
            </p:cNvPr>
            <p:cNvSpPr/>
            <p:nvPr/>
          </p:nvSpPr>
          <p:spPr>
            <a:xfrm>
              <a:off x="5858306" y="3986641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Shared Cache</a:t>
              </a:r>
              <a:endParaRPr dirty="0"/>
            </a:p>
          </p:txBody>
        </p:sp>
        <p:sp>
          <p:nvSpPr>
            <p:cNvPr id="110" name="Google Shape;94;p15">
              <a:extLst>
                <a:ext uri="{FF2B5EF4-FFF2-40B4-BE49-F238E27FC236}">
                  <a16:creationId xmlns:a16="http://schemas.microsoft.com/office/drawing/2014/main" id="{A2C47FDE-2A79-F30E-5D99-5488A73AF330}"/>
                </a:ext>
              </a:extLst>
            </p:cNvPr>
            <p:cNvSpPr/>
            <p:nvPr/>
          </p:nvSpPr>
          <p:spPr>
            <a:xfrm>
              <a:off x="5858307" y="5123921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111" name="Google Shape;94;p15">
              <a:extLst>
                <a:ext uri="{FF2B5EF4-FFF2-40B4-BE49-F238E27FC236}">
                  <a16:creationId xmlns:a16="http://schemas.microsoft.com/office/drawing/2014/main" id="{0F9D7C65-D40A-3F60-F1D1-E81B730C5B92}"/>
                </a:ext>
              </a:extLst>
            </p:cNvPr>
            <p:cNvSpPr/>
            <p:nvPr/>
          </p:nvSpPr>
          <p:spPr>
            <a:xfrm>
              <a:off x="5858306" y="2894061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Private Cache</a:t>
              </a:r>
              <a:endParaRPr dirty="0"/>
            </a:p>
          </p:txBody>
        </p:sp>
        <p:cxnSp>
          <p:nvCxnSpPr>
            <p:cNvPr id="112" name="Google Shape;77;p14">
              <a:extLst>
                <a:ext uri="{FF2B5EF4-FFF2-40B4-BE49-F238E27FC236}">
                  <a16:creationId xmlns:a16="http://schemas.microsoft.com/office/drawing/2014/main" id="{3EB49F01-B322-7AD7-B1D3-7F6BA31F4ADF}"/>
                </a:ext>
              </a:extLst>
            </p:cNvPr>
            <p:cNvCxnSpPr>
              <a:cxnSpLocks/>
              <a:stCxn id="111" idx="0"/>
              <a:endCxn id="113" idx="2"/>
            </p:cNvCxnSpPr>
            <p:nvPr/>
          </p:nvCxnSpPr>
          <p:spPr>
            <a:xfrm flipV="1">
              <a:off x="6707483" y="1820124"/>
              <a:ext cx="2" cy="107393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3" name="Google Shape;96;p15">
              <a:extLst>
                <a:ext uri="{FF2B5EF4-FFF2-40B4-BE49-F238E27FC236}">
                  <a16:creationId xmlns:a16="http://schemas.microsoft.com/office/drawing/2014/main" id="{45B5727C-37F6-31FE-0B2C-63535DF8BC77}"/>
                </a:ext>
              </a:extLst>
            </p:cNvPr>
            <p:cNvSpPr/>
            <p:nvPr/>
          </p:nvSpPr>
          <p:spPr>
            <a:xfrm>
              <a:off x="5858306" y="1196962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cxnSp>
          <p:nvCxnSpPr>
            <p:cNvPr id="114" name="Google Shape;77;p14">
              <a:extLst>
                <a:ext uri="{FF2B5EF4-FFF2-40B4-BE49-F238E27FC236}">
                  <a16:creationId xmlns:a16="http://schemas.microsoft.com/office/drawing/2014/main" id="{430F52A5-E64E-8106-29AF-0C2056C7F6DC}"/>
                </a:ext>
              </a:extLst>
            </p:cNvPr>
            <p:cNvCxnSpPr>
              <a:cxnSpLocks/>
              <a:stCxn id="109" idx="0"/>
              <a:endCxn id="111" idx="2"/>
            </p:cNvCxnSpPr>
            <p:nvPr/>
          </p:nvCxnSpPr>
          <p:spPr>
            <a:xfrm flipV="1">
              <a:off x="6707483" y="3692953"/>
              <a:ext cx="0" cy="2936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5" name="Google Shape;77;p14">
              <a:extLst>
                <a:ext uri="{FF2B5EF4-FFF2-40B4-BE49-F238E27FC236}">
                  <a16:creationId xmlns:a16="http://schemas.microsoft.com/office/drawing/2014/main" id="{D43F98DA-3441-0EB2-934D-118982FC1B7F}"/>
                </a:ext>
              </a:extLst>
            </p:cNvPr>
            <p:cNvCxnSpPr>
              <a:cxnSpLocks/>
              <a:stCxn id="110" idx="0"/>
              <a:endCxn id="109" idx="2"/>
            </p:cNvCxnSpPr>
            <p:nvPr/>
          </p:nvCxnSpPr>
          <p:spPr>
            <a:xfrm flipH="1" flipV="1">
              <a:off x="6707483" y="4785533"/>
              <a:ext cx="3" cy="3383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8B150-2DDD-09DF-65BE-1373C8D1DD91}"/>
              </a:ext>
            </a:extLst>
          </p:cNvPr>
          <p:cNvGrpSpPr/>
          <p:nvPr/>
        </p:nvGrpSpPr>
        <p:grpSpPr>
          <a:xfrm>
            <a:off x="9392652" y="1239027"/>
            <a:ext cx="1698359" cy="4550121"/>
            <a:chOff x="3139936" y="1333440"/>
            <a:chExt cx="1698359" cy="4550121"/>
          </a:xfrm>
        </p:grpSpPr>
        <p:sp>
          <p:nvSpPr>
            <p:cNvPr id="116" name="Google Shape;94;p15">
              <a:extLst>
                <a:ext uri="{FF2B5EF4-FFF2-40B4-BE49-F238E27FC236}">
                  <a16:creationId xmlns:a16="http://schemas.microsoft.com/office/drawing/2014/main" id="{3082D61D-243D-7243-0EDA-B35B03407C32}"/>
                </a:ext>
              </a:extLst>
            </p:cNvPr>
            <p:cNvSpPr/>
            <p:nvPr/>
          </p:nvSpPr>
          <p:spPr>
            <a:xfrm>
              <a:off x="3139936" y="412311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Shared Cache</a:t>
              </a:r>
              <a:endParaRPr dirty="0"/>
            </a:p>
          </p:txBody>
        </p:sp>
        <p:sp>
          <p:nvSpPr>
            <p:cNvPr id="117" name="Google Shape;94;p15">
              <a:extLst>
                <a:ext uri="{FF2B5EF4-FFF2-40B4-BE49-F238E27FC236}">
                  <a16:creationId xmlns:a16="http://schemas.microsoft.com/office/drawing/2014/main" id="{5F87167F-5C52-A171-7570-A5EB1FD58AFE}"/>
                </a:ext>
              </a:extLst>
            </p:cNvPr>
            <p:cNvSpPr/>
            <p:nvPr/>
          </p:nvSpPr>
          <p:spPr>
            <a:xfrm>
              <a:off x="3139937" y="5260399"/>
              <a:ext cx="1698358" cy="623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/>
                <a:t>Memory</a:t>
              </a:r>
              <a:endParaRPr sz="2800" dirty="0"/>
            </a:p>
          </p:txBody>
        </p:sp>
        <p:sp>
          <p:nvSpPr>
            <p:cNvPr id="118" name="Google Shape;94;p15">
              <a:extLst>
                <a:ext uri="{FF2B5EF4-FFF2-40B4-BE49-F238E27FC236}">
                  <a16:creationId xmlns:a16="http://schemas.microsoft.com/office/drawing/2014/main" id="{7FC32107-3064-BE9D-26E8-647E9AF056D9}"/>
                </a:ext>
              </a:extLst>
            </p:cNvPr>
            <p:cNvSpPr/>
            <p:nvPr/>
          </p:nvSpPr>
          <p:spPr>
            <a:xfrm>
              <a:off x="3139936" y="3030539"/>
              <a:ext cx="1698353" cy="798892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Private Cache</a:t>
              </a:r>
              <a:endParaRPr dirty="0"/>
            </a:p>
          </p:txBody>
        </p:sp>
        <p:cxnSp>
          <p:nvCxnSpPr>
            <p:cNvPr id="119" name="Google Shape;77;p14">
              <a:extLst>
                <a:ext uri="{FF2B5EF4-FFF2-40B4-BE49-F238E27FC236}">
                  <a16:creationId xmlns:a16="http://schemas.microsoft.com/office/drawing/2014/main" id="{68AC56B5-2EE9-BBEB-0441-4BD3024C6A05}"/>
                </a:ext>
              </a:extLst>
            </p:cNvPr>
            <p:cNvCxnSpPr>
              <a:cxnSpLocks/>
              <a:stCxn id="118" idx="0"/>
              <a:endCxn id="120" idx="2"/>
            </p:cNvCxnSpPr>
            <p:nvPr/>
          </p:nvCxnSpPr>
          <p:spPr>
            <a:xfrm flipV="1">
              <a:off x="3989113" y="1956602"/>
              <a:ext cx="2" cy="1073937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0" name="Google Shape;96;p15">
              <a:extLst>
                <a:ext uri="{FF2B5EF4-FFF2-40B4-BE49-F238E27FC236}">
                  <a16:creationId xmlns:a16="http://schemas.microsoft.com/office/drawing/2014/main" id="{EA94E092-957D-3E33-8C21-D8F4F15D4813}"/>
                </a:ext>
              </a:extLst>
            </p:cNvPr>
            <p:cNvSpPr/>
            <p:nvPr/>
          </p:nvSpPr>
          <p:spPr>
            <a:xfrm>
              <a:off x="3139936" y="1333440"/>
              <a:ext cx="1698358" cy="623162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/>
                <a:t>Core</a:t>
              </a:r>
              <a:endParaRPr sz="2000" dirty="0"/>
            </a:p>
          </p:txBody>
        </p:sp>
        <p:cxnSp>
          <p:nvCxnSpPr>
            <p:cNvPr id="121" name="Google Shape;77;p14">
              <a:extLst>
                <a:ext uri="{FF2B5EF4-FFF2-40B4-BE49-F238E27FC236}">
                  <a16:creationId xmlns:a16="http://schemas.microsoft.com/office/drawing/2014/main" id="{42F183A1-9D36-0DAE-115E-CFCD10194055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V="1">
              <a:off x="3989113" y="3829431"/>
              <a:ext cx="0" cy="2936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2" name="Google Shape;77;p14">
              <a:extLst>
                <a:ext uri="{FF2B5EF4-FFF2-40B4-BE49-F238E27FC236}">
                  <a16:creationId xmlns:a16="http://schemas.microsoft.com/office/drawing/2014/main" id="{3DD3CB76-E551-E0AA-EB52-7CC7AA88CD79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H="1" flipV="1">
              <a:off x="3989113" y="4922011"/>
              <a:ext cx="3" cy="338388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D61C19-6A08-0A6A-E010-FC5F6F4F3EDE}"/>
              </a:ext>
            </a:extLst>
          </p:cNvPr>
          <p:cNvGrpSpPr/>
          <p:nvPr/>
        </p:nvGrpSpPr>
        <p:grpSpPr>
          <a:xfrm>
            <a:off x="8234346" y="3387980"/>
            <a:ext cx="1001779" cy="1230921"/>
            <a:chOff x="7064454" y="3119346"/>
            <a:chExt cx="1001779" cy="12309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BC98DC-F2BC-6094-4C7F-7B7A111DB686}"/>
                </a:ext>
              </a:extLst>
            </p:cNvPr>
            <p:cNvGrpSpPr/>
            <p:nvPr/>
          </p:nvGrpSpPr>
          <p:grpSpPr>
            <a:xfrm>
              <a:off x="7064454" y="3119346"/>
              <a:ext cx="936802" cy="947690"/>
              <a:chOff x="7414214" y="3940521"/>
              <a:chExt cx="854127" cy="8640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43904E5-A224-D4F7-2FDC-B8733FFD8ACD}"/>
                  </a:ext>
                </a:extLst>
              </p:cNvPr>
              <p:cNvGrpSpPr/>
              <p:nvPr/>
            </p:nvGrpSpPr>
            <p:grpSpPr>
              <a:xfrm>
                <a:off x="7414214" y="3946594"/>
                <a:ext cx="405361" cy="405361"/>
                <a:chOff x="7414214" y="3946594"/>
                <a:chExt cx="810723" cy="81072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784BC3E-17BB-EDA2-C8D2-8BA7D2DE6BEF}"/>
                    </a:ext>
                  </a:extLst>
                </p:cNvPr>
                <p:cNvSpPr/>
                <p:nvPr/>
              </p:nvSpPr>
              <p:spPr>
                <a:xfrm>
                  <a:off x="7414214" y="3946594"/>
                  <a:ext cx="810723" cy="81072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9" name="Graphic 88" descr="Processor with solid fill">
                  <a:extLst>
                    <a:ext uri="{FF2B5EF4-FFF2-40B4-BE49-F238E27FC236}">
                      <a16:creationId xmlns:a16="http://schemas.microsoft.com/office/drawing/2014/main" id="{EBAC90A1-3E1A-8FB1-200E-9590A356B3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340" y="4018720"/>
                  <a:ext cx="666469" cy="666469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04C2C98-988F-37D3-1999-7E1828646896}"/>
                  </a:ext>
                </a:extLst>
              </p:cNvPr>
              <p:cNvGrpSpPr/>
              <p:nvPr/>
            </p:nvGrpSpPr>
            <p:grpSpPr>
              <a:xfrm>
                <a:off x="7861935" y="4399214"/>
                <a:ext cx="405361" cy="405361"/>
                <a:chOff x="7414214" y="3946594"/>
                <a:chExt cx="810723" cy="810723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8A5AA05-5413-4DA5-034D-7B9B91A9D83B}"/>
                    </a:ext>
                  </a:extLst>
                </p:cNvPr>
                <p:cNvSpPr/>
                <p:nvPr/>
              </p:nvSpPr>
              <p:spPr>
                <a:xfrm>
                  <a:off x="7414214" y="3946594"/>
                  <a:ext cx="810723" cy="81072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Graphic 91" descr="Processor with solid fill">
                  <a:extLst>
                    <a:ext uri="{FF2B5EF4-FFF2-40B4-BE49-F238E27FC236}">
                      <a16:creationId xmlns:a16="http://schemas.microsoft.com/office/drawing/2014/main" id="{8B006C3F-3517-DCC8-4FF5-D0CEB0F18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340" y="4018720"/>
                  <a:ext cx="666469" cy="666469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D844CE-C0F0-7215-1450-213A9DB34C46}"/>
                  </a:ext>
                </a:extLst>
              </p:cNvPr>
              <p:cNvGrpSpPr/>
              <p:nvPr/>
            </p:nvGrpSpPr>
            <p:grpSpPr>
              <a:xfrm>
                <a:off x="7862980" y="3940521"/>
                <a:ext cx="405361" cy="405361"/>
                <a:chOff x="7414214" y="3946594"/>
                <a:chExt cx="810723" cy="81072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0FAEB93-84CD-1639-E0AC-B5976FBCC8B0}"/>
                    </a:ext>
                  </a:extLst>
                </p:cNvPr>
                <p:cNvSpPr/>
                <p:nvPr/>
              </p:nvSpPr>
              <p:spPr>
                <a:xfrm>
                  <a:off x="7414214" y="3946594"/>
                  <a:ext cx="810723" cy="81072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 descr="Processor with solid fill">
                  <a:extLst>
                    <a:ext uri="{FF2B5EF4-FFF2-40B4-BE49-F238E27FC236}">
                      <a16:creationId xmlns:a16="http://schemas.microsoft.com/office/drawing/2014/main" id="{E83BF8FD-9E29-B3FD-1670-A5216C8F6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340" y="4018720"/>
                  <a:ext cx="666469" cy="666469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B8FF649-B73A-B968-3C49-B2A383173463}"/>
                  </a:ext>
                </a:extLst>
              </p:cNvPr>
              <p:cNvGrpSpPr/>
              <p:nvPr/>
            </p:nvGrpSpPr>
            <p:grpSpPr>
              <a:xfrm>
                <a:off x="7414214" y="4399214"/>
                <a:ext cx="405361" cy="405361"/>
                <a:chOff x="7414214" y="3946594"/>
                <a:chExt cx="810723" cy="810723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FF05FA2-AED7-5E8F-20A3-52AD23DEDC86}"/>
                    </a:ext>
                  </a:extLst>
                </p:cNvPr>
                <p:cNvSpPr/>
                <p:nvPr/>
              </p:nvSpPr>
              <p:spPr>
                <a:xfrm>
                  <a:off x="7414214" y="3946594"/>
                  <a:ext cx="810723" cy="810723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Graphic 97" descr="Processor with solid fill">
                  <a:extLst>
                    <a:ext uri="{FF2B5EF4-FFF2-40B4-BE49-F238E27FC236}">
                      <a16:creationId xmlns:a16="http://schemas.microsoft.com/office/drawing/2014/main" id="{69EFD72C-1720-412A-F2FE-6FDAB8D16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340" y="4018720"/>
                  <a:ext cx="666469" cy="666469"/>
                </a:xfrm>
                <a:prstGeom prst="rect">
                  <a:avLst/>
                </a:prstGeom>
              </p:spPr>
            </p:pic>
          </p:grpSp>
        </p:grpSp>
        <p:sp>
          <p:nvSpPr>
            <p:cNvPr id="99" name="Google Shape;78;p14">
              <a:extLst>
                <a:ext uri="{FF2B5EF4-FFF2-40B4-BE49-F238E27FC236}">
                  <a16:creationId xmlns:a16="http://schemas.microsoft.com/office/drawing/2014/main" id="{B847972F-BD6C-F2DF-BBE5-34C6D18EECBF}"/>
                </a:ext>
              </a:extLst>
            </p:cNvPr>
            <p:cNvSpPr txBox="1"/>
            <p:nvPr/>
          </p:nvSpPr>
          <p:spPr>
            <a:xfrm>
              <a:off x="7171006" y="3945303"/>
              <a:ext cx="895227" cy="404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ym typeface="Roboto"/>
                </a:rPr>
                <a:t>ASICs</a:t>
              </a:r>
              <a:endParaRPr sz="2000" dirty="0">
                <a:sym typeface="Roboto"/>
              </a:endParaRPr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FD8BF05-0ADE-0067-BFE9-15BCA8B17224}"/>
              </a:ext>
            </a:extLst>
          </p:cNvPr>
          <p:cNvSpPr/>
          <p:nvPr/>
        </p:nvSpPr>
        <p:spPr>
          <a:xfrm>
            <a:off x="134975" y="1707256"/>
            <a:ext cx="1272647" cy="74043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Software-controlled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4A7F4DD-CA22-7F3A-41B0-78E56150306A}"/>
              </a:ext>
            </a:extLst>
          </p:cNvPr>
          <p:cNvSpPr/>
          <p:nvPr/>
        </p:nvSpPr>
        <p:spPr>
          <a:xfrm>
            <a:off x="131081" y="2806869"/>
            <a:ext cx="1276541" cy="7404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Hardware-controlled</a:t>
            </a:r>
          </a:p>
        </p:txBody>
      </p:sp>
      <p:sp>
        <p:nvSpPr>
          <p:cNvPr id="61" name="Google Shape;78;p14">
            <a:extLst>
              <a:ext uri="{FF2B5EF4-FFF2-40B4-BE49-F238E27FC236}">
                <a16:creationId xmlns:a16="http://schemas.microsoft.com/office/drawing/2014/main" id="{BFB4BD22-E93E-2C00-6F0B-AE582A080938}"/>
              </a:ext>
            </a:extLst>
          </p:cNvPr>
          <p:cNvSpPr txBox="1"/>
          <p:nvPr/>
        </p:nvSpPr>
        <p:spPr>
          <a:xfrm>
            <a:off x="1799996" y="5788376"/>
            <a:ext cx="2264904" cy="92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ym typeface="Roboto"/>
              </a:rPr>
              <a:t>Software’s view</a:t>
            </a:r>
            <a:endParaRPr sz="2800" dirty="0">
              <a:sym typeface="Roboto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57BF10-B879-8CE6-C0FD-D4F70D2BB5FB}"/>
              </a:ext>
            </a:extLst>
          </p:cNvPr>
          <p:cNvCxnSpPr>
            <a:cxnSpLocks/>
          </p:cNvCxnSpPr>
          <p:nvPr/>
        </p:nvCxnSpPr>
        <p:spPr>
          <a:xfrm>
            <a:off x="10814806" y="2571589"/>
            <a:ext cx="0" cy="2340771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108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C1AD18-83AA-F36B-0876-C78AA686F8F1}"/>
              </a:ext>
            </a:extLst>
          </p:cNvPr>
          <p:cNvCxnSpPr>
            <a:cxnSpLocks/>
          </p:cNvCxnSpPr>
          <p:nvPr/>
        </p:nvCxnSpPr>
        <p:spPr>
          <a:xfrm>
            <a:off x="131081" y="2635620"/>
            <a:ext cx="1276541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90594F-4650-3BCD-3F86-E759D5781841}"/>
              </a:ext>
            </a:extLst>
          </p:cNvPr>
          <p:cNvCxnSpPr>
            <a:cxnSpLocks/>
          </p:cNvCxnSpPr>
          <p:nvPr/>
        </p:nvCxnSpPr>
        <p:spPr>
          <a:xfrm>
            <a:off x="131081" y="2635620"/>
            <a:ext cx="3858837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FE007C-CB32-0BF7-1EDE-4F56604714ED}"/>
              </a:ext>
            </a:extLst>
          </p:cNvPr>
          <p:cNvCxnSpPr>
            <a:cxnSpLocks/>
          </p:cNvCxnSpPr>
          <p:nvPr/>
        </p:nvCxnSpPr>
        <p:spPr>
          <a:xfrm>
            <a:off x="131081" y="2635620"/>
            <a:ext cx="6259387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E23298-68FE-462C-1DD0-1232D3461DB8}"/>
              </a:ext>
            </a:extLst>
          </p:cNvPr>
          <p:cNvCxnSpPr>
            <a:cxnSpLocks/>
          </p:cNvCxnSpPr>
          <p:nvPr/>
        </p:nvCxnSpPr>
        <p:spPr>
          <a:xfrm>
            <a:off x="131081" y="2635620"/>
            <a:ext cx="8733950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27D482-4FAC-4251-80A8-1FC59E214655}"/>
              </a:ext>
            </a:extLst>
          </p:cNvPr>
          <p:cNvCxnSpPr>
            <a:cxnSpLocks/>
          </p:cNvCxnSpPr>
          <p:nvPr/>
        </p:nvCxnSpPr>
        <p:spPr>
          <a:xfrm>
            <a:off x="131081" y="2635620"/>
            <a:ext cx="10652729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65A1DB"/>
                </a:gs>
                <a:gs pos="100000">
                  <a:srgbClr val="BF9000"/>
                </a:gs>
              </a:gsLst>
              <a:lin ang="5400000" scaled="0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98;p15">
            <a:extLst>
              <a:ext uri="{FF2B5EF4-FFF2-40B4-BE49-F238E27FC236}">
                <a16:creationId xmlns:a16="http://schemas.microsoft.com/office/drawing/2014/main" id="{3853B6A6-8FBD-6AD0-0ADF-7E93C67DE7BE}"/>
              </a:ext>
            </a:extLst>
          </p:cNvPr>
          <p:cNvSpPr/>
          <p:nvPr/>
        </p:nvSpPr>
        <p:spPr>
          <a:xfrm>
            <a:off x="10984481" y="3398804"/>
            <a:ext cx="885711" cy="885711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3" name="Google Shape;78;p14">
            <a:extLst>
              <a:ext uri="{FF2B5EF4-FFF2-40B4-BE49-F238E27FC236}">
                <a16:creationId xmlns:a16="http://schemas.microsoft.com/office/drawing/2014/main" id="{37EEC081-9120-78D5-9A44-915700EC152C}"/>
              </a:ext>
            </a:extLst>
          </p:cNvPr>
          <p:cNvSpPr txBox="1"/>
          <p:nvPr/>
        </p:nvSpPr>
        <p:spPr>
          <a:xfrm>
            <a:off x="11023916" y="4220905"/>
            <a:ext cx="949552" cy="40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ym typeface="Roboto"/>
              </a:rPr>
              <a:t>Engine</a:t>
            </a:r>
            <a:endParaRPr sz="2000" dirty="0">
              <a:sym typeface="Robo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A4FB3-9C07-6070-93EE-EF9817FACC00}"/>
              </a:ext>
            </a:extLst>
          </p:cNvPr>
          <p:cNvGrpSpPr/>
          <p:nvPr/>
        </p:nvGrpSpPr>
        <p:grpSpPr>
          <a:xfrm>
            <a:off x="8422652" y="3471867"/>
            <a:ext cx="554872" cy="763460"/>
            <a:chOff x="11156563" y="3471867"/>
            <a:chExt cx="554872" cy="763460"/>
          </a:xfrm>
        </p:grpSpPr>
        <p:sp>
          <p:nvSpPr>
            <p:cNvPr id="86" name="Double Wave 85">
              <a:extLst>
                <a:ext uri="{FF2B5EF4-FFF2-40B4-BE49-F238E27FC236}">
                  <a16:creationId xmlns:a16="http://schemas.microsoft.com/office/drawing/2014/main" id="{FA575376-62C6-7A6F-3EA2-D99E24573F2C}"/>
                </a:ext>
              </a:extLst>
            </p:cNvPr>
            <p:cNvSpPr/>
            <p:nvPr/>
          </p:nvSpPr>
          <p:spPr>
            <a:xfrm rot="16200000">
              <a:off x="11066910" y="3979782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7030A0"/>
            </a:solidFill>
            <a:ln>
              <a:solidFill>
                <a:srgbClr val="2F1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uble Wave 86">
              <a:extLst>
                <a:ext uri="{FF2B5EF4-FFF2-40B4-BE49-F238E27FC236}">
                  <a16:creationId xmlns:a16="http://schemas.microsoft.com/office/drawing/2014/main" id="{45D31578-C7EB-631F-6DAF-981A9CD30E42}"/>
                </a:ext>
              </a:extLst>
            </p:cNvPr>
            <p:cNvSpPr/>
            <p:nvPr/>
          </p:nvSpPr>
          <p:spPr>
            <a:xfrm rot="16200000">
              <a:off x="11455890" y="3979782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BB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uble Wave 100">
              <a:extLst>
                <a:ext uri="{FF2B5EF4-FFF2-40B4-BE49-F238E27FC236}">
                  <a16:creationId xmlns:a16="http://schemas.microsoft.com/office/drawing/2014/main" id="{F291AF7B-552C-A598-9A1E-BF3977C2C3F2}"/>
                </a:ext>
              </a:extLst>
            </p:cNvPr>
            <p:cNvSpPr/>
            <p:nvPr/>
          </p:nvSpPr>
          <p:spPr>
            <a:xfrm rot="16200000">
              <a:off x="11066911" y="3561520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uble Wave 101">
              <a:extLst>
                <a:ext uri="{FF2B5EF4-FFF2-40B4-BE49-F238E27FC236}">
                  <a16:creationId xmlns:a16="http://schemas.microsoft.com/office/drawing/2014/main" id="{36D2EDFD-CD83-92EE-5AC2-F293C0ECD4F8}"/>
                </a:ext>
              </a:extLst>
            </p:cNvPr>
            <p:cNvSpPr/>
            <p:nvPr/>
          </p:nvSpPr>
          <p:spPr>
            <a:xfrm rot="16200000">
              <a:off x="11455891" y="3561520"/>
              <a:ext cx="345198" cy="165891"/>
            </a:xfrm>
            <a:prstGeom prst="doubleWave">
              <a:avLst>
                <a:gd name="adj1" fmla="val 12500"/>
                <a:gd name="adj2" fmla="val 2873"/>
              </a:avLst>
            </a:prstGeom>
            <a:solidFill>
              <a:srgbClr val="2E75B6"/>
            </a:solidFill>
            <a:ln>
              <a:solidFill>
                <a:srgbClr val="245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58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2409 0.0011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47" grpId="0"/>
      <p:bldP spid="61" grpId="0"/>
      <p:bldP spid="84" grpId="0" animBg="1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E49D-F53C-B330-7E5C-27F7E6D7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09575"/>
            <a:ext cx="11557475" cy="1221235"/>
          </a:xfrm>
        </p:spPr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: A Polymorphic Cache Hierarchy for General-Purpose Optimization of Data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1A7B-882B-E2CB-4681-B506960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6</a:t>
            </a:fld>
            <a:endParaRPr lang="en-US"/>
          </a:p>
        </p:txBody>
      </p:sp>
      <p:cxnSp>
        <p:nvCxnSpPr>
          <p:cNvPr id="241" name="Google Shape;92;p15">
            <a:extLst>
              <a:ext uri="{FF2B5EF4-FFF2-40B4-BE49-F238E27FC236}">
                <a16:creationId xmlns:a16="http://schemas.microsoft.com/office/drawing/2014/main" id="{C9F9F476-CD7C-7020-4139-768BC1C38394}"/>
              </a:ext>
            </a:extLst>
          </p:cNvPr>
          <p:cNvCxnSpPr>
            <a:cxnSpLocks/>
          </p:cNvCxnSpPr>
          <p:nvPr/>
        </p:nvCxnSpPr>
        <p:spPr>
          <a:xfrm>
            <a:off x="4202686" y="2815710"/>
            <a:ext cx="41451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92;p15">
            <a:extLst>
              <a:ext uri="{FF2B5EF4-FFF2-40B4-BE49-F238E27FC236}">
                <a16:creationId xmlns:a16="http://schemas.microsoft.com/office/drawing/2014/main" id="{451BF0C7-9F3D-38D5-CFA8-59B8BFC585BB}"/>
              </a:ext>
            </a:extLst>
          </p:cNvPr>
          <p:cNvCxnSpPr>
            <a:cxnSpLocks/>
          </p:cNvCxnSpPr>
          <p:nvPr/>
        </p:nvCxnSpPr>
        <p:spPr>
          <a:xfrm>
            <a:off x="2920938" y="4092593"/>
            <a:ext cx="661818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92;p15">
            <a:extLst>
              <a:ext uri="{FF2B5EF4-FFF2-40B4-BE49-F238E27FC236}">
                <a16:creationId xmlns:a16="http://schemas.microsoft.com/office/drawing/2014/main" id="{65C3991E-E8E7-2F79-0309-2FE8F9B03462}"/>
              </a:ext>
            </a:extLst>
          </p:cNvPr>
          <p:cNvCxnSpPr>
            <a:cxnSpLocks/>
          </p:cNvCxnSpPr>
          <p:nvPr/>
        </p:nvCxnSpPr>
        <p:spPr>
          <a:xfrm>
            <a:off x="4063126" y="5382338"/>
            <a:ext cx="41451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92;p15">
            <a:extLst>
              <a:ext uri="{FF2B5EF4-FFF2-40B4-BE49-F238E27FC236}">
                <a16:creationId xmlns:a16="http://schemas.microsoft.com/office/drawing/2014/main" id="{CD511220-A0E4-27FA-7195-5E8FAB6C8539}"/>
              </a:ext>
            </a:extLst>
          </p:cNvPr>
          <p:cNvCxnSpPr>
            <a:cxnSpLocks/>
          </p:cNvCxnSpPr>
          <p:nvPr/>
        </p:nvCxnSpPr>
        <p:spPr>
          <a:xfrm flipV="1">
            <a:off x="4110860" y="2817150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92;p15">
            <a:extLst>
              <a:ext uri="{FF2B5EF4-FFF2-40B4-BE49-F238E27FC236}">
                <a16:creationId xmlns:a16="http://schemas.microsoft.com/office/drawing/2014/main" id="{40E9D9B2-93AD-E930-A9EF-379654B0F368}"/>
              </a:ext>
            </a:extLst>
          </p:cNvPr>
          <p:cNvCxnSpPr>
            <a:cxnSpLocks/>
          </p:cNvCxnSpPr>
          <p:nvPr/>
        </p:nvCxnSpPr>
        <p:spPr>
          <a:xfrm flipV="1">
            <a:off x="5398813" y="2791794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92;p15">
            <a:extLst>
              <a:ext uri="{FF2B5EF4-FFF2-40B4-BE49-F238E27FC236}">
                <a16:creationId xmlns:a16="http://schemas.microsoft.com/office/drawing/2014/main" id="{196411B5-4CA4-3AEA-29A9-16A47B745DB1}"/>
              </a:ext>
            </a:extLst>
          </p:cNvPr>
          <p:cNvCxnSpPr>
            <a:cxnSpLocks/>
          </p:cNvCxnSpPr>
          <p:nvPr/>
        </p:nvCxnSpPr>
        <p:spPr>
          <a:xfrm flipV="1">
            <a:off x="6737207" y="2791793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92;p15">
            <a:extLst>
              <a:ext uri="{FF2B5EF4-FFF2-40B4-BE49-F238E27FC236}">
                <a16:creationId xmlns:a16="http://schemas.microsoft.com/office/drawing/2014/main" id="{5CAF6356-2D6B-BC5C-D752-2C54A55982A3}"/>
              </a:ext>
            </a:extLst>
          </p:cNvPr>
          <p:cNvCxnSpPr>
            <a:cxnSpLocks/>
          </p:cNvCxnSpPr>
          <p:nvPr/>
        </p:nvCxnSpPr>
        <p:spPr>
          <a:xfrm flipV="1">
            <a:off x="8081101" y="2855200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6E23461-047E-894B-9DAC-D4525C554527}"/>
              </a:ext>
            </a:extLst>
          </p:cNvPr>
          <p:cNvGrpSpPr/>
          <p:nvPr/>
        </p:nvGrpSpPr>
        <p:grpSpPr>
          <a:xfrm>
            <a:off x="4855544" y="2273152"/>
            <a:ext cx="1086576" cy="1085162"/>
            <a:chOff x="5437176" y="5240834"/>
            <a:chExt cx="830700" cy="829619"/>
          </a:xfrm>
        </p:grpSpPr>
        <p:sp>
          <p:nvSpPr>
            <p:cNvPr id="304" name="Google Shape;621;p23">
              <a:extLst>
                <a:ext uri="{FF2B5EF4-FFF2-40B4-BE49-F238E27FC236}">
                  <a16:creationId xmlns:a16="http://schemas.microsoft.com/office/drawing/2014/main" id="{71B9DC36-8C37-8384-3AE0-101B586CF517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622;p23">
              <a:extLst>
                <a:ext uri="{FF2B5EF4-FFF2-40B4-BE49-F238E27FC236}">
                  <a16:creationId xmlns:a16="http://schemas.microsoft.com/office/drawing/2014/main" id="{A0AC54EE-B09C-1540-ACD3-BE416CEF5A50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623;p23">
              <a:extLst>
                <a:ext uri="{FF2B5EF4-FFF2-40B4-BE49-F238E27FC236}">
                  <a16:creationId xmlns:a16="http://schemas.microsoft.com/office/drawing/2014/main" id="{2577040A-BD32-7270-F02A-F0198E0D4C77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25;p23">
              <a:extLst>
                <a:ext uri="{FF2B5EF4-FFF2-40B4-BE49-F238E27FC236}">
                  <a16:creationId xmlns:a16="http://schemas.microsoft.com/office/drawing/2014/main" id="{3C7DBD16-0A2D-0515-04D8-5BEFE732BE2E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15517BC-7277-9639-A258-5FE1C5076ABC}"/>
              </a:ext>
            </a:extLst>
          </p:cNvPr>
          <p:cNvGrpSpPr/>
          <p:nvPr/>
        </p:nvGrpSpPr>
        <p:grpSpPr>
          <a:xfrm>
            <a:off x="6196680" y="2263661"/>
            <a:ext cx="1086576" cy="1085162"/>
            <a:chOff x="5437176" y="5240834"/>
            <a:chExt cx="830700" cy="829619"/>
          </a:xfrm>
        </p:grpSpPr>
        <p:sp>
          <p:nvSpPr>
            <p:cNvPr id="300" name="Google Shape;621;p23">
              <a:extLst>
                <a:ext uri="{FF2B5EF4-FFF2-40B4-BE49-F238E27FC236}">
                  <a16:creationId xmlns:a16="http://schemas.microsoft.com/office/drawing/2014/main" id="{0A55E72F-5043-D161-856A-D53A5B9C3218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622;p23">
              <a:extLst>
                <a:ext uri="{FF2B5EF4-FFF2-40B4-BE49-F238E27FC236}">
                  <a16:creationId xmlns:a16="http://schemas.microsoft.com/office/drawing/2014/main" id="{96EB06C3-4A28-1DCE-7B68-BDC4B8EAEF47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623;p23">
              <a:extLst>
                <a:ext uri="{FF2B5EF4-FFF2-40B4-BE49-F238E27FC236}">
                  <a16:creationId xmlns:a16="http://schemas.microsoft.com/office/drawing/2014/main" id="{2948D4C5-7F5F-0FC4-862D-C4997034C0CB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25;p23">
              <a:extLst>
                <a:ext uri="{FF2B5EF4-FFF2-40B4-BE49-F238E27FC236}">
                  <a16:creationId xmlns:a16="http://schemas.microsoft.com/office/drawing/2014/main" id="{EA7827B1-4B25-1A5A-16EB-EF32E9A8F633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0535FFB-90A7-9EE7-6301-7B4E31811315}"/>
              </a:ext>
            </a:extLst>
          </p:cNvPr>
          <p:cNvGrpSpPr/>
          <p:nvPr/>
        </p:nvGrpSpPr>
        <p:grpSpPr>
          <a:xfrm>
            <a:off x="7537833" y="2263612"/>
            <a:ext cx="1086576" cy="1085162"/>
            <a:chOff x="5437176" y="5240834"/>
            <a:chExt cx="830700" cy="829619"/>
          </a:xfrm>
        </p:grpSpPr>
        <p:sp>
          <p:nvSpPr>
            <p:cNvPr id="296" name="Google Shape;621;p23">
              <a:extLst>
                <a:ext uri="{FF2B5EF4-FFF2-40B4-BE49-F238E27FC236}">
                  <a16:creationId xmlns:a16="http://schemas.microsoft.com/office/drawing/2014/main" id="{C70A4077-A495-6D55-71E1-B8467204DCEA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622;p23">
              <a:extLst>
                <a:ext uri="{FF2B5EF4-FFF2-40B4-BE49-F238E27FC236}">
                  <a16:creationId xmlns:a16="http://schemas.microsoft.com/office/drawing/2014/main" id="{42B86EB8-C7DE-DCBA-958E-7AF372B1A3D7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623;p23">
              <a:extLst>
                <a:ext uri="{FF2B5EF4-FFF2-40B4-BE49-F238E27FC236}">
                  <a16:creationId xmlns:a16="http://schemas.microsoft.com/office/drawing/2014/main" id="{D1C1415D-42B1-D7F3-5122-F1C95F47A4F8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25;p23">
              <a:extLst>
                <a:ext uri="{FF2B5EF4-FFF2-40B4-BE49-F238E27FC236}">
                  <a16:creationId xmlns:a16="http://schemas.microsoft.com/office/drawing/2014/main" id="{17E6BAC1-09FA-20FE-BEBB-3096AD731E91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B0EEE3-3863-0A36-4980-B9870EC77078}"/>
              </a:ext>
            </a:extLst>
          </p:cNvPr>
          <p:cNvGrpSpPr/>
          <p:nvPr/>
        </p:nvGrpSpPr>
        <p:grpSpPr>
          <a:xfrm>
            <a:off x="3567591" y="3553357"/>
            <a:ext cx="1086576" cy="1085162"/>
            <a:chOff x="7055243" y="5225958"/>
            <a:chExt cx="830700" cy="829619"/>
          </a:xfrm>
        </p:grpSpPr>
        <p:sp>
          <p:nvSpPr>
            <p:cNvPr id="292" name="Google Shape;621;p23">
              <a:extLst>
                <a:ext uri="{FF2B5EF4-FFF2-40B4-BE49-F238E27FC236}">
                  <a16:creationId xmlns:a16="http://schemas.microsoft.com/office/drawing/2014/main" id="{DD183B18-95BC-C219-8EAC-E4585E0542A4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622;p23">
              <a:extLst>
                <a:ext uri="{FF2B5EF4-FFF2-40B4-BE49-F238E27FC236}">
                  <a16:creationId xmlns:a16="http://schemas.microsoft.com/office/drawing/2014/main" id="{FA7D9434-E923-3DFD-A337-99A23B7141CB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623;p23">
              <a:extLst>
                <a:ext uri="{FF2B5EF4-FFF2-40B4-BE49-F238E27FC236}">
                  <a16:creationId xmlns:a16="http://schemas.microsoft.com/office/drawing/2014/main" id="{0182DAA6-A309-04A9-A0B9-44A598C0F65E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5;p23">
              <a:extLst>
                <a:ext uri="{FF2B5EF4-FFF2-40B4-BE49-F238E27FC236}">
                  <a16:creationId xmlns:a16="http://schemas.microsoft.com/office/drawing/2014/main" id="{C0ADE1ED-6FE4-EA59-D0B0-806A7298C531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83EEC57-563B-7AA4-BC0E-D2EF6CCC193D}"/>
              </a:ext>
            </a:extLst>
          </p:cNvPr>
          <p:cNvGrpSpPr/>
          <p:nvPr/>
        </p:nvGrpSpPr>
        <p:grpSpPr>
          <a:xfrm>
            <a:off x="4870203" y="3553332"/>
            <a:ext cx="1086576" cy="1085162"/>
            <a:chOff x="5437176" y="5240834"/>
            <a:chExt cx="830700" cy="829619"/>
          </a:xfrm>
        </p:grpSpPr>
        <p:sp>
          <p:nvSpPr>
            <p:cNvPr id="288" name="Google Shape;621;p23">
              <a:extLst>
                <a:ext uri="{FF2B5EF4-FFF2-40B4-BE49-F238E27FC236}">
                  <a16:creationId xmlns:a16="http://schemas.microsoft.com/office/drawing/2014/main" id="{3163A609-B178-AD76-BDD8-B2B20FE345B4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622;p23">
              <a:extLst>
                <a:ext uri="{FF2B5EF4-FFF2-40B4-BE49-F238E27FC236}">
                  <a16:creationId xmlns:a16="http://schemas.microsoft.com/office/drawing/2014/main" id="{9109C5F7-BB67-B29D-856B-056AD8C187B0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623;p23">
              <a:extLst>
                <a:ext uri="{FF2B5EF4-FFF2-40B4-BE49-F238E27FC236}">
                  <a16:creationId xmlns:a16="http://schemas.microsoft.com/office/drawing/2014/main" id="{0D691BFB-7AFD-0474-3E52-F70E5FF34C77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25;p23">
              <a:extLst>
                <a:ext uri="{FF2B5EF4-FFF2-40B4-BE49-F238E27FC236}">
                  <a16:creationId xmlns:a16="http://schemas.microsoft.com/office/drawing/2014/main" id="{C1A0E8BF-BE80-55C0-FD54-752F414614D2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A239D84-A075-6FFE-952C-86618B618C16}"/>
              </a:ext>
            </a:extLst>
          </p:cNvPr>
          <p:cNvGrpSpPr/>
          <p:nvPr/>
        </p:nvGrpSpPr>
        <p:grpSpPr>
          <a:xfrm>
            <a:off x="6211339" y="3543841"/>
            <a:ext cx="1086576" cy="1085162"/>
            <a:chOff x="5437176" y="5240834"/>
            <a:chExt cx="830700" cy="829619"/>
          </a:xfrm>
        </p:grpSpPr>
        <p:sp>
          <p:nvSpPr>
            <p:cNvPr id="284" name="Google Shape;621;p23">
              <a:extLst>
                <a:ext uri="{FF2B5EF4-FFF2-40B4-BE49-F238E27FC236}">
                  <a16:creationId xmlns:a16="http://schemas.microsoft.com/office/drawing/2014/main" id="{3EAED0A5-22D0-3422-1A92-AC2087BD2659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622;p23">
              <a:extLst>
                <a:ext uri="{FF2B5EF4-FFF2-40B4-BE49-F238E27FC236}">
                  <a16:creationId xmlns:a16="http://schemas.microsoft.com/office/drawing/2014/main" id="{77C8AAAA-7A80-B82A-B320-CCE1DF72BB1B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623;p23">
              <a:extLst>
                <a:ext uri="{FF2B5EF4-FFF2-40B4-BE49-F238E27FC236}">
                  <a16:creationId xmlns:a16="http://schemas.microsoft.com/office/drawing/2014/main" id="{13F313AA-308F-0150-A074-7D437A2157C4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25;p23">
              <a:extLst>
                <a:ext uri="{FF2B5EF4-FFF2-40B4-BE49-F238E27FC236}">
                  <a16:creationId xmlns:a16="http://schemas.microsoft.com/office/drawing/2014/main" id="{6C5FB666-E178-64D4-0ADC-2E256956B5BB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86D4BDB-09F3-D69C-0466-C57727CC58A9}"/>
              </a:ext>
            </a:extLst>
          </p:cNvPr>
          <p:cNvGrpSpPr/>
          <p:nvPr/>
        </p:nvGrpSpPr>
        <p:grpSpPr>
          <a:xfrm>
            <a:off x="7552492" y="3543793"/>
            <a:ext cx="1086576" cy="1085162"/>
            <a:chOff x="5437176" y="5240834"/>
            <a:chExt cx="830700" cy="829619"/>
          </a:xfrm>
        </p:grpSpPr>
        <p:sp>
          <p:nvSpPr>
            <p:cNvPr id="280" name="Google Shape;621;p23">
              <a:extLst>
                <a:ext uri="{FF2B5EF4-FFF2-40B4-BE49-F238E27FC236}">
                  <a16:creationId xmlns:a16="http://schemas.microsoft.com/office/drawing/2014/main" id="{C7E9378E-DA39-A173-0485-745715CBFC1F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622;p23">
              <a:extLst>
                <a:ext uri="{FF2B5EF4-FFF2-40B4-BE49-F238E27FC236}">
                  <a16:creationId xmlns:a16="http://schemas.microsoft.com/office/drawing/2014/main" id="{8F6C8FF4-1D0A-222F-08D2-27983E7BC57D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623;p23">
              <a:extLst>
                <a:ext uri="{FF2B5EF4-FFF2-40B4-BE49-F238E27FC236}">
                  <a16:creationId xmlns:a16="http://schemas.microsoft.com/office/drawing/2014/main" id="{E5FE0699-9802-F771-25D2-E9360AFB91F1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25;p23">
              <a:extLst>
                <a:ext uri="{FF2B5EF4-FFF2-40B4-BE49-F238E27FC236}">
                  <a16:creationId xmlns:a16="http://schemas.microsoft.com/office/drawing/2014/main" id="{763D4261-81DF-508B-BEF3-AEF9A3D5847F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8DC196D-410A-A235-009F-6E9C5D7D99D5}"/>
              </a:ext>
            </a:extLst>
          </p:cNvPr>
          <p:cNvGrpSpPr/>
          <p:nvPr/>
        </p:nvGrpSpPr>
        <p:grpSpPr>
          <a:xfrm>
            <a:off x="3541806" y="4848171"/>
            <a:ext cx="1086576" cy="1085162"/>
            <a:chOff x="7055243" y="5225958"/>
            <a:chExt cx="830700" cy="829619"/>
          </a:xfrm>
        </p:grpSpPr>
        <p:sp>
          <p:nvSpPr>
            <p:cNvPr id="276" name="Google Shape;621;p23">
              <a:extLst>
                <a:ext uri="{FF2B5EF4-FFF2-40B4-BE49-F238E27FC236}">
                  <a16:creationId xmlns:a16="http://schemas.microsoft.com/office/drawing/2014/main" id="{AD7BDCF2-B402-EE40-809E-F5B9FD581D23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622;p23">
              <a:extLst>
                <a:ext uri="{FF2B5EF4-FFF2-40B4-BE49-F238E27FC236}">
                  <a16:creationId xmlns:a16="http://schemas.microsoft.com/office/drawing/2014/main" id="{9E770C3D-C229-09E3-1604-2F894500E914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623;p23">
              <a:extLst>
                <a:ext uri="{FF2B5EF4-FFF2-40B4-BE49-F238E27FC236}">
                  <a16:creationId xmlns:a16="http://schemas.microsoft.com/office/drawing/2014/main" id="{9D428ABB-72E0-ECA0-8B47-9606283A54B8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25;p23">
              <a:extLst>
                <a:ext uri="{FF2B5EF4-FFF2-40B4-BE49-F238E27FC236}">
                  <a16:creationId xmlns:a16="http://schemas.microsoft.com/office/drawing/2014/main" id="{B7E3D612-38E3-2D2B-1540-08AD30BB6DD8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93618A-A0EB-9B74-8E38-0FEB16F3D5EE}"/>
              </a:ext>
            </a:extLst>
          </p:cNvPr>
          <p:cNvGrpSpPr/>
          <p:nvPr/>
        </p:nvGrpSpPr>
        <p:grpSpPr>
          <a:xfrm>
            <a:off x="4844418" y="4848146"/>
            <a:ext cx="1086576" cy="1085162"/>
            <a:chOff x="5437176" y="5240834"/>
            <a:chExt cx="830700" cy="829619"/>
          </a:xfrm>
        </p:grpSpPr>
        <p:sp>
          <p:nvSpPr>
            <p:cNvPr id="272" name="Google Shape;621;p23">
              <a:extLst>
                <a:ext uri="{FF2B5EF4-FFF2-40B4-BE49-F238E27FC236}">
                  <a16:creationId xmlns:a16="http://schemas.microsoft.com/office/drawing/2014/main" id="{5566ABCC-11FE-7B87-9882-E4D2EC97D309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622;p23">
              <a:extLst>
                <a:ext uri="{FF2B5EF4-FFF2-40B4-BE49-F238E27FC236}">
                  <a16:creationId xmlns:a16="http://schemas.microsoft.com/office/drawing/2014/main" id="{4B781D92-EC0D-D8EB-C5BB-97D158726C4E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623;p23">
              <a:extLst>
                <a:ext uri="{FF2B5EF4-FFF2-40B4-BE49-F238E27FC236}">
                  <a16:creationId xmlns:a16="http://schemas.microsoft.com/office/drawing/2014/main" id="{36CAB753-BC79-FF9E-2890-0D2E0579E2F4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25;p23">
              <a:extLst>
                <a:ext uri="{FF2B5EF4-FFF2-40B4-BE49-F238E27FC236}">
                  <a16:creationId xmlns:a16="http://schemas.microsoft.com/office/drawing/2014/main" id="{48187F6A-4591-8024-F8C1-D38611172A39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0A3A26D-098A-CED1-D843-E40986B3D8B6}"/>
              </a:ext>
            </a:extLst>
          </p:cNvPr>
          <p:cNvGrpSpPr/>
          <p:nvPr/>
        </p:nvGrpSpPr>
        <p:grpSpPr>
          <a:xfrm>
            <a:off x="6185554" y="4838655"/>
            <a:ext cx="1086576" cy="1085162"/>
            <a:chOff x="5437176" y="5240834"/>
            <a:chExt cx="830700" cy="829619"/>
          </a:xfrm>
        </p:grpSpPr>
        <p:sp>
          <p:nvSpPr>
            <p:cNvPr id="268" name="Google Shape;621;p23">
              <a:extLst>
                <a:ext uri="{FF2B5EF4-FFF2-40B4-BE49-F238E27FC236}">
                  <a16:creationId xmlns:a16="http://schemas.microsoft.com/office/drawing/2014/main" id="{D334CEC3-3CAE-DE9B-CBC2-7CE9A8CF5C34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622;p23">
              <a:extLst>
                <a:ext uri="{FF2B5EF4-FFF2-40B4-BE49-F238E27FC236}">
                  <a16:creationId xmlns:a16="http://schemas.microsoft.com/office/drawing/2014/main" id="{92A5FDD2-2F01-96B6-DDD1-9CE778DD668E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623;p23">
              <a:extLst>
                <a:ext uri="{FF2B5EF4-FFF2-40B4-BE49-F238E27FC236}">
                  <a16:creationId xmlns:a16="http://schemas.microsoft.com/office/drawing/2014/main" id="{E4B6515A-B98B-63A4-B391-FB4FDB324A7C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25;p23">
              <a:extLst>
                <a:ext uri="{FF2B5EF4-FFF2-40B4-BE49-F238E27FC236}">
                  <a16:creationId xmlns:a16="http://schemas.microsoft.com/office/drawing/2014/main" id="{6C9DF758-7165-98F0-9A73-58A6345AD9EF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DC1D69E-E75A-AE06-2F2A-AEA54863B6E6}"/>
              </a:ext>
            </a:extLst>
          </p:cNvPr>
          <p:cNvGrpSpPr/>
          <p:nvPr/>
        </p:nvGrpSpPr>
        <p:grpSpPr>
          <a:xfrm>
            <a:off x="7526707" y="4838607"/>
            <a:ext cx="1086576" cy="1085162"/>
            <a:chOff x="5437176" y="5240834"/>
            <a:chExt cx="830700" cy="829619"/>
          </a:xfrm>
        </p:grpSpPr>
        <p:sp>
          <p:nvSpPr>
            <p:cNvPr id="264" name="Google Shape;621;p23">
              <a:extLst>
                <a:ext uri="{FF2B5EF4-FFF2-40B4-BE49-F238E27FC236}">
                  <a16:creationId xmlns:a16="http://schemas.microsoft.com/office/drawing/2014/main" id="{E3CEFC62-0A6A-FD81-BE7B-A1B11334588A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622;p23">
              <a:extLst>
                <a:ext uri="{FF2B5EF4-FFF2-40B4-BE49-F238E27FC236}">
                  <a16:creationId xmlns:a16="http://schemas.microsoft.com/office/drawing/2014/main" id="{425D5EA9-37E4-B82A-334F-8C79F800D56A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623;p23">
              <a:extLst>
                <a:ext uri="{FF2B5EF4-FFF2-40B4-BE49-F238E27FC236}">
                  <a16:creationId xmlns:a16="http://schemas.microsoft.com/office/drawing/2014/main" id="{C9E6ECDC-FEC8-C5B0-0F7F-32DA5DACB289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25;p23">
              <a:extLst>
                <a:ext uri="{FF2B5EF4-FFF2-40B4-BE49-F238E27FC236}">
                  <a16:creationId xmlns:a16="http://schemas.microsoft.com/office/drawing/2014/main" id="{9E552DA1-3B2F-2DA9-35EA-8BD855D830D4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94;p15">
            <a:extLst>
              <a:ext uri="{FF2B5EF4-FFF2-40B4-BE49-F238E27FC236}">
                <a16:creationId xmlns:a16="http://schemas.microsoft.com/office/drawing/2014/main" id="{1412E395-7FE5-9E9E-626C-B162BF80399B}"/>
              </a:ext>
            </a:extLst>
          </p:cNvPr>
          <p:cNvSpPr/>
          <p:nvPr/>
        </p:nvSpPr>
        <p:spPr>
          <a:xfrm rot="16200000">
            <a:off x="982706" y="3600311"/>
            <a:ext cx="3660108" cy="1005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63" name="Google Shape;94;p15">
            <a:extLst>
              <a:ext uri="{FF2B5EF4-FFF2-40B4-BE49-F238E27FC236}">
                <a16:creationId xmlns:a16="http://schemas.microsoft.com/office/drawing/2014/main" id="{B35D54BC-3F27-29D3-D53F-5D005E23CC1E}"/>
              </a:ext>
            </a:extLst>
          </p:cNvPr>
          <p:cNvSpPr/>
          <p:nvPr/>
        </p:nvSpPr>
        <p:spPr>
          <a:xfrm rot="16200000">
            <a:off x="7549187" y="3600311"/>
            <a:ext cx="3660107" cy="1005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2599B02-0F37-7F40-AF48-E482E6BC9D8C}"/>
              </a:ext>
            </a:extLst>
          </p:cNvPr>
          <p:cNvGrpSpPr/>
          <p:nvPr/>
        </p:nvGrpSpPr>
        <p:grpSpPr>
          <a:xfrm>
            <a:off x="3552936" y="2273176"/>
            <a:ext cx="1086576" cy="1085162"/>
            <a:chOff x="7055243" y="5225958"/>
            <a:chExt cx="830700" cy="829619"/>
          </a:xfrm>
        </p:grpSpPr>
        <p:sp>
          <p:nvSpPr>
            <p:cNvPr id="308" name="Google Shape;621;p23">
              <a:extLst>
                <a:ext uri="{FF2B5EF4-FFF2-40B4-BE49-F238E27FC236}">
                  <a16:creationId xmlns:a16="http://schemas.microsoft.com/office/drawing/2014/main" id="{F084A63D-A021-9B02-F32D-590F7F3D7093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622;p23">
              <a:extLst>
                <a:ext uri="{FF2B5EF4-FFF2-40B4-BE49-F238E27FC236}">
                  <a16:creationId xmlns:a16="http://schemas.microsoft.com/office/drawing/2014/main" id="{8FABB5F4-1CA4-1C5F-422B-13C0D7C3F9F6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623;p23">
              <a:extLst>
                <a:ext uri="{FF2B5EF4-FFF2-40B4-BE49-F238E27FC236}">
                  <a16:creationId xmlns:a16="http://schemas.microsoft.com/office/drawing/2014/main" id="{9F2DE810-B2EB-3AAC-D932-AEA232FDDE89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25;p23">
              <a:extLst>
                <a:ext uri="{FF2B5EF4-FFF2-40B4-BE49-F238E27FC236}">
                  <a16:creationId xmlns:a16="http://schemas.microsoft.com/office/drawing/2014/main" id="{7AAC9E33-77E8-2E57-0772-D2FD88F1D3AA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B4F1AB-B15D-42FB-8DCE-13551DBAF567}"/>
              </a:ext>
            </a:extLst>
          </p:cNvPr>
          <p:cNvSpPr/>
          <p:nvPr/>
        </p:nvSpPr>
        <p:spPr>
          <a:xfrm>
            <a:off x="4480416" y="3201460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5A7B65A4-8807-F606-C432-BC0D39D74881}"/>
              </a:ext>
            </a:extLst>
          </p:cNvPr>
          <p:cNvSpPr/>
          <p:nvPr/>
        </p:nvSpPr>
        <p:spPr>
          <a:xfrm>
            <a:off x="5784260" y="3198199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C1CE703-9E2D-4DD8-B0BC-6EC2D2FA7212}"/>
              </a:ext>
            </a:extLst>
          </p:cNvPr>
          <p:cNvSpPr/>
          <p:nvPr/>
        </p:nvSpPr>
        <p:spPr>
          <a:xfrm>
            <a:off x="7129554" y="3184244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8B07B2D-B8F7-ABDE-BD96-0486E7F41271}"/>
              </a:ext>
            </a:extLst>
          </p:cNvPr>
          <p:cNvSpPr/>
          <p:nvPr/>
        </p:nvSpPr>
        <p:spPr>
          <a:xfrm>
            <a:off x="8470689" y="318239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0331D79-81DE-6CBF-9B3E-66777BD283EC}"/>
              </a:ext>
            </a:extLst>
          </p:cNvPr>
          <p:cNvSpPr/>
          <p:nvPr/>
        </p:nvSpPr>
        <p:spPr>
          <a:xfrm>
            <a:off x="4493713" y="4479713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DE0D869-3821-25FC-1656-57EE47598870}"/>
              </a:ext>
            </a:extLst>
          </p:cNvPr>
          <p:cNvSpPr/>
          <p:nvPr/>
        </p:nvSpPr>
        <p:spPr>
          <a:xfrm>
            <a:off x="5797557" y="4476452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DD05ED3-8DBD-EF04-E304-A9FF21CACC53}"/>
              </a:ext>
            </a:extLst>
          </p:cNvPr>
          <p:cNvSpPr/>
          <p:nvPr/>
        </p:nvSpPr>
        <p:spPr>
          <a:xfrm>
            <a:off x="7138697" y="446249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FC776B2-F65C-4C8D-761A-B3E638D29AFD}"/>
              </a:ext>
            </a:extLst>
          </p:cNvPr>
          <p:cNvSpPr/>
          <p:nvPr/>
        </p:nvSpPr>
        <p:spPr>
          <a:xfrm>
            <a:off x="8483995" y="4469555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01A9877-9E8D-EB45-82CA-2508CCF14B51}"/>
              </a:ext>
            </a:extLst>
          </p:cNvPr>
          <p:cNvSpPr/>
          <p:nvPr/>
        </p:nvSpPr>
        <p:spPr>
          <a:xfrm>
            <a:off x="4469992" y="577371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6E77702-361F-DC94-7BD8-529F5818B4E6}"/>
              </a:ext>
            </a:extLst>
          </p:cNvPr>
          <p:cNvSpPr/>
          <p:nvPr/>
        </p:nvSpPr>
        <p:spPr>
          <a:xfrm>
            <a:off x="5773836" y="577045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1AE0D79-D976-E9FE-42CE-E69E0E4269B1}"/>
              </a:ext>
            </a:extLst>
          </p:cNvPr>
          <p:cNvSpPr/>
          <p:nvPr/>
        </p:nvSpPr>
        <p:spPr>
          <a:xfrm>
            <a:off x="7108577" y="576365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7E7CC61-CCD5-0017-6F41-C016FA66D817}"/>
              </a:ext>
            </a:extLst>
          </p:cNvPr>
          <p:cNvSpPr/>
          <p:nvPr/>
        </p:nvSpPr>
        <p:spPr>
          <a:xfrm>
            <a:off x="8458202" y="576365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241BEE3-9239-974E-D2DA-6EC615E800F9}"/>
              </a:ext>
            </a:extLst>
          </p:cNvPr>
          <p:cNvSpPr/>
          <p:nvPr/>
        </p:nvSpPr>
        <p:spPr>
          <a:xfrm>
            <a:off x="4333338" y="3203184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FD60DC3-D993-FBB3-7585-3C4D4DD547C7}"/>
              </a:ext>
            </a:extLst>
          </p:cNvPr>
          <p:cNvSpPr/>
          <p:nvPr/>
        </p:nvSpPr>
        <p:spPr>
          <a:xfrm>
            <a:off x="5637182" y="3199923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019FD6A-6BCA-8176-E973-1BBE044F41A1}"/>
              </a:ext>
            </a:extLst>
          </p:cNvPr>
          <p:cNvSpPr/>
          <p:nvPr/>
        </p:nvSpPr>
        <p:spPr>
          <a:xfrm>
            <a:off x="6982476" y="3185968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8D21236-BDED-ED45-00D2-FEF1164416A6}"/>
              </a:ext>
            </a:extLst>
          </p:cNvPr>
          <p:cNvSpPr/>
          <p:nvPr/>
        </p:nvSpPr>
        <p:spPr>
          <a:xfrm>
            <a:off x="8323611" y="318412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A986AB-A436-FBB0-12D1-CCD3997B9A63}"/>
              </a:ext>
            </a:extLst>
          </p:cNvPr>
          <p:cNvSpPr/>
          <p:nvPr/>
        </p:nvSpPr>
        <p:spPr>
          <a:xfrm>
            <a:off x="4346635" y="4481437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8AAE27F-A27B-F0AD-3D32-A42AC96BB9AB}"/>
              </a:ext>
            </a:extLst>
          </p:cNvPr>
          <p:cNvSpPr/>
          <p:nvPr/>
        </p:nvSpPr>
        <p:spPr>
          <a:xfrm>
            <a:off x="5650479" y="4478176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D49ED00-B5AA-E2E2-E75A-D428020EFF15}"/>
              </a:ext>
            </a:extLst>
          </p:cNvPr>
          <p:cNvSpPr/>
          <p:nvPr/>
        </p:nvSpPr>
        <p:spPr>
          <a:xfrm>
            <a:off x="6991619" y="446422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87F1634-7C5B-6737-0AB8-BB06D0AAA41D}"/>
              </a:ext>
            </a:extLst>
          </p:cNvPr>
          <p:cNvSpPr/>
          <p:nvPr/>
        </p:nvSpPr>
        <p:spPr>
          <a:xfrm>
            <a:off x="8336917" y="4471279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A48362-C00A-D29A-529A-B02EA4C8663A}"/>
              </a:ext>
            </a:extLst>
          </p:cNvPr>
          <p:cNvSpPr/>
          <p:nvPr/>
        </p:nvSpPr>
        <p:spPr>
          <a:xfrm>
            <a:off x="4322914" y="577544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B1F422F-2710-093F-E288-D6A649D1D8F3}"/>
              </a:ext>
            </a:extLst>
          </p:cNvPr>
          <p:cNvSpPr/>
          <p:nvPr/>
        </p:nvSpPr>
        <p:spPr>
          <a:xfrm>
            <a:off x="5626758" y="5772180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A084CBA-E93C-F596-0D3A-6224CB2A3023}"/>
              </a:ext>
            </a:extLst>
          </p:cNvPr>
          <p:cNvSpPr/>
          <p:nvPr/>
        </p:nvSpPr>
        <p:spPr>
          <a:xfrm>
            <a:off x="6961499" y="576538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46D8E17-D28E-5A07-0628-747946D20FCC}"/>
              </a:ext>
            </a:extLst>
          </p:cNvPr>
          <p:cNvSpPr/>
          <p:nvPr/>
        </p:nvSpPr>
        <p:spPr>
          <a:xfrm>
            <a:off x="8311124" y="576538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06E67354-88F1-AB54-E9BE-4F361906A491}"/>
              </a:ext>
            </a:extLst>
          </p:cNvPr>
          <p:cNvSpPr/>
          <p:nvPr/>
        </p:nvSpPr>
        <p:spPr>
          <a:xfrm>
            <a:off x="4190545" y="3201578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2B79506-545A-32F2-73D3-59368F25C616}"/>
              </a:ext>
            </a:extLst>
          </p:cNvPr>
          <p:cNvSpPr/>
          <p:nvPr/>
        </p:nvSpPr>
        <p:spPr>
          <a:xfrm>
            <a:off x="5494389" y="3198317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0E13F46-B4C1-E68F-2095-AF40053984F4}"/>
              </a:ext>
            </a:extLst>
          </p:cNvPr>
          <p:cNvSpPr/>
          <p:nvPr/>
        </p:nvSpPr>
        <p:spPr>
          <a:xfrm>
            <a:off x="6839683" y="3184362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F4818A3-9B71-2B6B-969F-B3D455D9981B}"/>
              </a:ext>
            </a:extLst>
          </p:cNvPr>
          <p:cNvSpPr/>
          <p:nvPr/>
        </p:nvSpPr>
        <p:spPr>
          <a:xfrm>
            <a:off x="8180818" y="318251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B0E3BEC-55CD-570A-D547-C1C539AD3569}"/>
              </a:ext>
            </a:extLst>
          </p:cNvPr>
          <p:cNvSpPr/>
          <p:nvPr/>
        </p:nvSpPr>
        <p:spPr>
          <a:xfrm>
            <a:off x="4203842" y="4479831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1BEA5CC-8E03-355B-89DD-4D1C8D12E2D2}"/>
              </a:ext>
            </a:extLst>
          </p:cNvPr>
          <p:cNvSpPr/>
          <p:nvPr/>
        </p:nvSpPr>
        <p:spPr>
          <a:xfrm>
            <a:off x="5507686" y="4476570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0619C2D-7157-586B-7FAA-B71CA682DF04}"/>
              </a:ext>
            </a:extLst>
          </p:cNvPr>
          <p:cNvSpPr/>
          <p:nvPr/>
        </p:nvSpPr>
        <p:spPr>
          <a:xfrm>
            <a:off x="6848826" y="446261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25FA8FB-15AB-1039-E481-0F8D75DCDF1F}"/>
              </a:ext>
            </a:extLst>
          </p:cNvPr>
          <p:cNvSpPr/>
          <p:nvPr/>
        </p:nvSpPr>
        <p:spPr>
          <a:xfrm>
            <a:off x="8194124" y="446967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9E94EA2-2949-BB0F-5BBC-DA456BDF3D99}"/>
              </a:ext>
            </a:extLst>
          </p:cNvPr>
          <p:cNvSpPr/>
          <p:nvPr/>
        </p:nvSpPr>
        <p:spPr>
          <a:xfrm>
            <a:off x="4180121" y="577383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B97D210-9246-C445-F83F-C0F59E3C29EF}"/>
              </a:ext>
            </a:extLst>
          </p:cNvPr>
          <p:cNvSpPr/>
          <p:nvPr/>
        </p:nvSpPr>
        <p:spPr>
          <a:xfrm>
            <a:off x="5483965" y="5770574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5EB210-BE3D-175B-7DC8-9CA1E95C4F78}"/>
              </a:ext>
            </a:extLst>
          </p:cNvPr>
          <p:cNvSpPr/>
          <p:nvPr/>
        </p:nvSpPr>
        <p:spPr>
          <a:xfrm>
            <a:off x="6818706" y="576377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E803C0A-8F18-434D-E36F-7522FD94850A}"/>
              </a:ext>
            </a:extLst>
          </p:cNvPr>
          <p:cNvSpPr/>
          <p:nvPr/>
        </p:nvSpPr>
        <p:spPr>
          <a:xfrm>
            <a:off x="8168331" y="576377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AEDFF19-B7F0-ADF2-046E-51574EE327D7}"/>
              </a:ext>
            </a:extLst>
          </p:cNvPr>
          <p:cNvSpPr/>
          <p:nvPr/>
        </p:nvSpPr>
        <p:spPr>
          <a:xfrm>
            <a:off x="4046269" y="3201578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C3F00DBB-6419-6270-BFBA-38D59DC86186}"/>
              </a:ext>
            </a:extLst>
          </p:cNvPr>
          <p:cNvSpPr/>
          <p:nvPr/>
        </p:nvSpPr>
        <p:spPr>
          <a:xfrm>
            <a:off x="5350113" y="3198317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9D52D37-C758-D2B5-80E1-1D565E1EE5E9}"/>
              </a:ext>
            </a:extLst>
          </p:cNvPr>
          <p:cNvSpPr/>
          <p:nvPr/>
        </p:nvSpPr>
        <p:spPr>
          <a:xfrm>
            <a:off x="6695407" y="3184362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BC62ACC-FCB4-580B-FD37-5F61498CEDD9}"/>
              </a:ext>
            </a:extLst>
          </p:cNvPr>
          <p:cNvSpPr/>
          <p:nvPr/>
        </p:nvSpPr>
        <p:spPr>
          <a:xfrm>
            <a:off x="8036542" y="318251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384692A-BF5D-CA28-242B-BC0F8B871264}"/>
              </a:ext>
            </a:extLst>
          </p:cNvPr>
          <p:cNvSpPr/>
          <p:nvPr/>
        </p:nvSpPr>
        <p:spPr>
          <a:xfrm>
            <a:off x="4059566" y="4479831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8CF54D6-1E49-3418-589C-F8106D07611B}"/>
              </a:ext>
            </a:extLst>
          </p:cNvPr>
          <p:cNvSpPr/>
          <p:nvPr/>
        </p:nvSpPr>
        <p:spPr>
          <a:xfrm>
            <a:off x="5363410" y="447657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DA3D8B4-F861-51D4-9BB9-239C5A53037E}"/>
              </a:ext>
            </a:extLst>
          </p:cNvPr>
          <p:cNvSpPr/>
          <p:nvPr/>
        </p:nvSpPr>
        <p:spPr>
          <a:xfrm>
            <a:off x="6704550" y="446261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B561406-0C27-E5F6-E835-5D429347015D}"/>
              </a:ext>
            </a:extLst>
          </p:cNvPr>
          <p:cNvSpPr/>
          <p:nvPr/>
        </p:nvSpPr>
        <p:spPr>
          <a:xfrm>
            <a:off x="8049848" y="4469673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2FB171C3-1E6F-2BF5-F5CA-CF4116682983}"/>
              </a:ext>
            </a:extLst>
          </p:cNvPr>
          <p:cNvSpPr/>
          <p:nvPr/>
        </p:nvSpPr>
        <p:spPr>
          <a:xfrm>
            <a:off x="4035845" y="577383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987D90F6-8699-032E-C5F7-880A3418ADC1}"/>
              </a:ext>
            </a:extLst>
          </p:cNvPr>
          <p:cNvSpPr/>
          <p:nvPr/>
        </p:nvSpPr>
        <p:spPr>
          <a:xfrm>
            <a:off x="5339689" y="5770574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BECC2E6D-135E-2BE6-5447-58B01A87E381}"/>
              </a:ext>
            </a:extLst>
          </p:cNvPr>
          <p:cNvSpPr/>
          <p:nvPr/>
        </p:nvSpPr>
        <p:spPr>
          <a:xfrm>
            <a:off x="6674430" y="576377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1351036-E41B-A407-EC14-66B6E2F48497}"/>
              </a:ext>
            </a:extLst>
          </p:cNvPr>
          <p:cNvSpPr/>
          <p:nvPr/>
        </p:nvSpPr>
        <p:spPr>
          <a:xfrm>
            <a:off x="8024055" y="576377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816C0372-62ED-A7AF-B2D4-3F70A3C8AA04}"/>
              </a:ext>
            </a:extLst>
          </p:cNvPr>
          <p:cNvSpPr/>
          <p:nvPr/>
        </p:nvSpPr>
        <p:spPr>
          <a:xfrm>
            <a:off x="3889007" y="3203115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5D87F90-61B0-C7A8-B716-02BBEE3A632F}"/>
              </a:ext>
            </a:extLst>
          </p:cNvPr>
          <p:cNvSpPr/>
          <p:nvPr/>
        </p:nvSpPr>
        <p:spPr>
          <a:xfrm>
            <a:off x="5192851" y="3199854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120DDF4-02EE-6BAD-22B1-C6ACE8387560}"/>
              </a:ext>
            </a:extLst>
          </p:cNvPr>
          <p:cNvSpPr/>
          <p:nvPr/>
        </p:nvSpPr>
        <p:spPr>
          <a:xfrm>
            <a:off x="6538145" y="3185899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89128FC-C9E1-1A4F-6F4F-AB6C51D7B363}"/>
              </a:ext>
            </a:extLst>
          </p:cNvPr>
          <p:cNvSpPr/>
          <p:nvPr/>
        </p:nvSpPr>
        <p:spPr>
          <a:xfrm>
            <a:off x="7879280" y="318405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267F9A8-862A-24D6-AF70-FC8EDE0B6B00}"/>
              </a:ext>
            </a:extLst>
          </p:cNvPr>
          <p:cNvSpPr/>
          <p:nvPr/>
        </p:nvSpPr>
        <p:spPr>
          <a:xfrm>
            <a:off x="3902304" y="4481368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A0270C4-0D3D-8546-B413-BCE388553CCA}"/>
              </a:ext>
            </a:extLst>
          </p:cNvPr>
          <p:cNvSpPr/>
          <p:nvPr/>
        </p:nvSpPr>
        <p:spPr>
          <a:xfrm>
            <a:off x="5206148" y="447810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7A8AF61-60FD-6D8D-C62C-CB05645840A2}"/>
              </a:ext>
            </a:extLst>
          </p:cNvPr>
          <p:cNvSpPr/>
          <p:nvPr/>
        </p:nvSpPr>
        <p:spPr>
          <a:xfrm>
            <a:off x="6547288" y="446415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5EB6DFB-316B-3586-63C9-4ABE7A4A0269}"/>
              </a:ext>
            </a:extLst>
          </p:cNvPr>
          <p:cNvSpPr/>
          <p:nvPr/>
        </p:nvSpPr>
        <p:spPr>
          <a:xfrm>
            <a:off x="7892586" y="4471210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E30E6DF-60D4-97D8-D294-9B0389A5735C}"/>
              </a:ext>
            </a:extLst>
          </p:cNvPr>
          <p:cNvSpPr/>
          <p:nvPr/>
        </p:nvSpPr>
        <p:spPr>
          <a:xfrm>
            <a:off x="3878583" y="577537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944979FF-C854-0C0A-6FC6-75DE8F9AF690}"/>
              </a:ext>
            </a:extLst>
          </p:cNvPr>
          <p:cNvSpPr/>
          <p:nvPr/>
        </p:nvSpPr>
        <p:spPr>
          <a:xfrm>
            <a:off x="5182427" y="5772111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4C0DA375-4157-ADA9-55CD-901055BD6D16}"/>
              </a:ext>
            </a:extLst>
          </p:cNvPr>
          <p:cNvSpPr/>
          <p:nvPr/>
        </p:nvSpPr>
        <p:spPr>
          <a:xfrm>
            <a:off x="6517168" y="576531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36CEEDC-62CF-E93B-8A40-14E473844617}"/>
              </a:ext>
            </a:extLst>
          </p:cNvPr>
          <p:cNvSpPr/>
          <p:nvPr/>
        </p:nvSpPr>
        <p:spPr>
          <a:xfrm>
            <a:off x="7866793" y="576531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8C809093-1BC9-E9B3-70C2-3336EA3B008D}"/>
              </a:ext>
            </a:extLst>
          </p:cNvPr>
          <p:cNvSpPr/>
          <p:nvPr/>
        </p:nvSpPr>
        <p:spPr>
          <a:xfrm>
            <a:off x="3728437" y="320146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CEDD142-1728-40E1-F254-24ABD2141DED}"/>
              </a:ext>
            </a:extLst>
          </p:cNvPr>
          <p:cNvSpPr/>
          <p:nvPr/>
        </p:nvSpPr>
        <p:spPr>
          <a:xfrm>
            <a:off x="5032281" y="3198199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E854FA9-622B-465C-FE7F-E1FFDDE965D8}"/>
              </a:ext>
            </a:extLst>
          </p:cNvPr>
          <p:cNvSpPr/>
          <p:nvPr/>
        </p:nvSpPr>
        <p:spPr>
          <a:xfrm>
            <a:off x="6374806" y="3184244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262D70A-D821-5639-FFF0-37613C33410B}"/>
              </a:ext>
            </a:extLst>
          </p:cNvPr>
          <p:cNvSpPr/>
          <p:nvPr/>
        </p:nvSpPr>
        <p:spPr>
          <a:xfrm>
            <a:off x="7713172" y="318239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AEA19A0-44B7-647D-E724-674686AD59DA}"/>
              </a:ext>
            </a:extLst>
          </p:cNvPr>
          <p:cNvSpPr/>
          <p:nvPr/>
        </p:nvSpPr>
        <p:spPr>
          <a:xfrm>
            <a:off x="3741734" y="447971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45B8B0D-EC02-5514-16D1-C570EA6AE27F}"/>
              </a:ext>
            </a:extLst>
          </p:cNvPr>
          <p:cNvSpPr/>
          <p:nvPr/>
        </p:nvSpPr>
        <p:spPr>
          <a:xfrm>
            <a:off x="5045578" y="4476452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3D3D591-541A-EED5-8980-4262DB8A5725}"/>
              </a:ext>
            </a:extLst>
          </p:cNvPr>
          <p:cNvSpPr/>
          <p:nvPr/>
        </p:nvSpPr>
        <p:spPr>
          <a:xfrm>
            <a:off x="6383949" y="446249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628A356-F616-65E4-F34D-BBDCBA650D50}"/>
              </a:ext>
            </a:extLst>
          </p:cNvPr>
          <p:cNvSpPr/>
          <p:nvPr/>
        </p:nvSpPr>
        <p:spPr>
          <a:xfrm>
            <a:off x="7729247" y="4469555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5595EB7-480B-EB26-9EE1-90167FA2EB26}"/>
              </a:ext>
            </a:extLst>
          </p:cNvPr>
          <p:cNvSpPr/>
          <p:nvPr/>
        </p:nvSpPr>
        <p:spPr>
          <a:xfrm>
            <a:off x="3718013" y="577371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1C75EB2-CF89-B64A-B212-8A4D2B5FB700}"/>
              </a:ext>
            </a:extLst>
          </p:cNvPr>
          <p:cNvSpPr/>
          <p:nvPr/>
        </p:nvSpPr>
        <p:spPr>
          <a:xfrm>
            <a:off x="5021857" y="5770456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51BB994-7693-875D-BD55-458242A68EE1}"/>
              </a:ext>
            </a:extLst>
          </p:cNvPr>
          <p:cNvSpPr/>
          <p:nvPr/>
        </p:nvSpPr>
        <p:spPr>
          <a:xfrm>
            <a:off x="6356598" y="576365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8202817-8CCC-8DF4-B3B9-32F7C700B4F3}"/>
              </a:ext>
            </a:extLst>
          </p:cNvPr>
          <p:cNvSpPr/>
          <p:nvPr/>
        </p:nvSpPr>
        <p:spPr>
          <a:xfrm>
            <a:off x="7700685" y="576365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B1833BD-E2E3-6E23-35B3-257DBC658715}"/>
              </a:ext>
            </a:extLst>
          </p:cNvPr>
          <p:cNvSpPr/>
          <p:nvPr/>
        </p:nvSpPr>
        <p:spPr>
          <a:xfrm>
            <a:off x="3567958" y="3202559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78FE497E-2207-EDAA-623D-248A3F78E05A}"/>
              </a:ext>
            </a:extLst>
          </p:cNvPr>
          <p:cNvSpPr/>
          <p:nvPr/>
        </p:nvSpPr>
        <p:spPr>
          <a:xfrm>
            <a:off x="4871802" y="3199298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1DE518F-5A54-5227-9F53-748A29EC4C42}"/>
              </a:ext>
            </a:extLst>
          </p:cNvPr>
          <p:cNvSpPr/>
          <p:nvPr/>
        </p:nvSpPr>
        <p:spPr>
          <a:xfrm>
            <a:off x="6211558" y="3185343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8D1DBE5-D32D-7A71-54F9-CAF7ED9B53B4}"/>
              </a:ext>
            </a:extLst>
          </p:cNvPr>
          <p:cNvSpPr/>
          <p:nvPr/>
        </p:nvSpPr>
        <p:spPr>
          <a:xfrm>
            <a:off x="7549924" y="318349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6831C08-06B7-6AFE-9BD9-D905769E54C3}"/>
              </a:ext>
            </a:extLst>
          </p:cNvPr>
          <p:cNvSpPr/>
          <p:nvPr/>
        </p:nvSpPr>
        <p:spPr>
          <a:xfrm>
            <a:off x="3581255" y="4480812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92B9FE7-0641-9EB6-01CB-20F858E979E5}"/>
              </a:ext>
            </a:extLst>
          </p:cNvPr>
          <p:cNvSpPr/>
          <p:nvPr/>
        </p:nvSpPr>
        <p:spPr>
          <a:xfrm>
            <a:off x="4885099" y="4477551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780FD2C-FD2E-EC9B-595E-A3A32FD9640B}"/>
              </a:ext>
            </a:extLst>
          </p:cNvPr>
          <p:cNvSpPr/>
          <p:nvPr/>
        </p:nvSpPr>
        <p:spPr>
          <a:xfrm>
            <a:off x="6220701" y="446359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8D0563C-B053-C074-B5C4-6D94E3B1A7CB}"/>
              </a:ext>
            </a:extLst>
          </p:cNvPr>
          <p:cNvSpPr/>
          <p:nvPr/>
        </p:nvSpPr>
        <p:spPr>
          <a:xfrm>
            <a:off x="7563230" y="4470654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361EFD9-2C5C-DACF-4892-49F42766AC89}"/>
              </a:ext>
            </a:extLst>
          </p:cNvPr>
          <p:cNvSpPr/>
          <p:nvPr/>
        </p:nvSpPr>
        <p:spPr>
          <a:xfrm>
            <a:off x="3557534" y="577481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5B58A3E1-344A-067F-C649-B916853A5FC5}"/>
              </a:ext>
            </a:extLst>
          </p:cNvPr>
          <p:cNvSpPr/>
          <p:nvPr/>
        </p:nvSpPr>
        <p:spPr>
          <a:xfrm>
            <a:off x="4861378" y="5771555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E2D9977-DF67-3947-94F4-79B4BFF21C3E}"/>
              </a:ext>
            </a:extLst>
          </p:cNvPr>
          <p:cNvSpPr/>
          <p:nvPr/>
        </p:nvSpPr>
        <p:spPr>
          <a:xfrm>
            <a:off x="6196119" y="576475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47DE821-88B3-DE52-D9B6-0EC0ED3E876E}"/>
              </a:ext>
            </a:extLst>
          </p:cNvPr>
          <p:cNvSpPr/>
          <p:nvPr/>
        </p:nvSpPr>
        <p:spPr>
          <a:xfrm>
            <a:off x="7537437" y="576475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8CCE01B-1287-982E-3E3B-63E0D5DDAA5F}"/>
              </a:ext>
            </a:extLst>
          </p:cNvPr>
          <p:cNvSpPr/>
          <p:nvPr/>
        </p:nvSpPr>
        <p:spPr>
          <a:xfrm>
            <a:off x="4480416" y="3034566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A237462-34B7-F53B-00CE-8C43B965550E}"/>
              </a:ext>
            </a:extLst>
          </p:cNvPr>
          <p:cNvSpPr/>
          <p:nvPr/>
        </p:nvSpPr>
        <p:spPr>
          <a:xfrm>
            <a:off x="5784260" y="3031305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B52961D-8AE4-E4C9-E70E-19D598672B23}"/>
              </a:ext>
            </a:extLst>
          </p:cNvPr>
          <p:cNvSpPr/>
          <p:nvPr/>
        </p:nvSpPr>
        <p:spPr>
          <a:xfrm>
            <a:off x="7129554" y="301735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BAD58BD-8EC4-5802-E953-08D1FF086142}"/>
              </a:ext>
            </a:extLst>
          </p:cNvPr>
          <p:cNvSpPr/>
          <p:nvPr/>
        </p:nvSpPr>
        <p:spPr>
          <a:xfrm>
            <a:off x="8470689" y="301550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6AA966C-B8F0-3CB3-AA92-8EBE69273C27}"/>
              </a:ext>
            </a:extLst>
          </p:cNvPr>
          <p:cNvSpPr/>
          <p:nvPr/>
        </p:nvSpPr>
        <p:spPr>
          <a:xfrm>
            <a:off x="4493713" y="4312819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EEA900C-C3B0-4F50-20A5-DE17327F8629}"/>
              </a:ext>
            </a:extLst>
          </p:cNvPr>
          <p:cNvSpPr/>
          <p:nvPr/>
        </p:nvSpPr>
        <p:spPr>
          <a:xfrm>
            <a:off x="5797557" y="4309558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CF32C47-3AC5-19DE-2E4B-001A65617D77}"/>
              </a:ext>
            </a:extLst>
          </p:cNvPr>
          <p:cNvSpPr/>
          <p:nvPr/>
        </p:nvSpPr>
        <p:spPr>
          <a:xfrm>
            <a:off x="7138697" y="429560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9EE8C78-941F-67A3-94FE-2BC49BA61F27}"/>
              </a:ext>
            </a:extLst>
          </p:cNvPr>
          <p:cNvSpPr/>
          <p:nvPr/>
        </p:nvSpPr>
        <p:spPr>
          <a:xfrm>
            <a:off x="8483995" y="4302661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70124E97-D6BA-49D1-654C-841F3D1C27FA}"/>
              </a:ext>
            </a:extLst>
          </p:cNvPr>
          <p:cNvSpPr/>
          <p:nvPr/>
        </p:nvSpPr>
        <p:spPr>
          <a:xfrm>
            <a:off x="4469992" y="560682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29306704-8191-89FB-9169-13734BAC492B}"/>
              </a:ext>
            </a:extLst>
          </p:cNvPr>
          <p:cNvSpPr/>
          <p:nvPr/>
        </p:nvSpPr>
        <p:spPr>
          <a:xfrm>
            <a:off x="5773836" y="5603562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FBA7043-D15B-C4A3-C760-A212958A13E1}"/>
              </a:ext>
            </a:extLst>
          </p:cNvPr>
          <p:cNvSpPr/>
          <p:nvPr/>
        </p:nvSpPr>
        <p:spPr>
          <a:xfrm>
            <a:off x="7108577" y="559676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9AF92A33-8EAC-1B97-3CE1-1CC65040A841}"/>
              </a:ext>
            </a:extLst>
          </p:cNvPr>
          <p:cNvSpPr/>
          <p:nvPr/>
        </p:nvSpPr>
        <p:spPr>
          <a:xfrm>
            <a:off x="8458202" y="559676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8F5F1AB-C2CE-E319-89BB-A0783ECFF7D4}"/>
              </a:ext>
            </a:extLst>
          </p:cNvPr>
          <p:cNvSpPr/>
          <p:nvPr/>
        </p:nvSpPr>
        <p:spPr>
          <a:xfrm>
            <a:off x="4333338" y="3036290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3358CA7-B64C-5BBC-850A-4DDB355E1DB2}"/>
              </a:ext>
            </a:extLst>
          </p:cNvPr>
          <p:cNvSpPr/>
          <p:nvPr/>
        </p:nvSpPr>
        <p:spPr>
          <a:xfrm>
            <a:off x="5637182" y="3033029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42A234C4-D849-4956-46CD-2AA34B2594C4}"/>
              </a:ext>
            </a:extLst>
          </p:cNvPr>
          <p:cNvSpPr/>
          <p:nvPr/>
        </p:nvSpPr>
        <p:spPr>
          <a:xfrm>
            <a:off x="6982476" y="3019074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120060C-1D8B-05E4-6616-37601A534D44}"/>
              </a:ext>
            </a:extLst>
          </p:cNvPr>
          <p:cNvSpPr/>
          <p:nvPr/>
        </p:nvSpPr>
        <p:spPr>
          <a:xfrm>
            <a:off x="8323611" y="301722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0C2344C-C4B2-02DD-DA03-A85254DB4290}"/>
              </a:ext>
            </a:extLst>
          </p:cNvPr>
          <p:cNvSpPr/>
          <p:nvPr/>
        </p:nvSpPr>
        <p:spPr>
          <a:xfrm>
            <a:off x="4346635" y="4314543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0098E3-513B-C340-8137-28F8B74FE4B6}"/>
              </a:ext>
            </a:extLst>
          </p:cNvPr>
          <p:cNvSpPr/>
          <p:nvPr/>
        </p:nvSpPr>
        <p:spPr>
          <a:xfrm>
            <a:off x="5650479" y="4311282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7C2D5E71-6656-C2A9-A0DF-7C6957B19284}"/>
              </a:ext>
            </a:extLst>
          </p:cNvPr>
          <p:cNvSpPr/>
          <p:nvPr/>
        </p:nvSpPr>
        <p:spPr>
          <a:xfrm>
            <a:off x="6991619" y="429732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185C5ED-638C-997D-A5C0-7A70BA36500D}"/>
              </a:ext>
            </a:extLst>
          </p:cNvPr>
          <p:cNvSpPr/>
          <p:nvPr/>
        </p:nvSpPr>
        <p:spPr>
          <a:xfrm>
            <a:off x="8336917" y="4304385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048E552-E670-A4F2-3555-B0B2A759AD59}"/>
              </a:ext>
            </a:extLst>
          </p:cNvPr>
          <p:cNvSpPr/>
          <p:nvPr/>
        </p:nvSpPr>
        <p:spPr>
          <a:xfrm>
            <a:off x="4322914" y="560854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13988A7-694E-DE3D-EAF2-9A51826BF233}"/>
              </a:ext>
            </a:extLst>
          </p:cNvPr>
          <p:cNvSpPr/>
          <p:nvPr/>
        </p:nvSpPr>
        <p:spPr>
          <a:xfrm>
            <a:off x="5626758" y="5605286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B304D8F-1445-5D96-88F2-FD0A4E0216AB}"/>
              </a:ext>
            </a:extLst>
          </p:cNvPr>
          <p:cNvSpPr/>
          <p:nvPr/>
        </p:nvSpPr>
        <p:spPr>
          <a:xfrm>
            <a:off x="6961499" y="559848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763A441E-D402-71B0-0B5A-A1CDECE74281}"/>
              </a:ext>
            </a:extLst>
          </p:cNvPr>
          <p:cNvSpPr/>
          <p:nvPr/>
        </p:nvSpPr>
        <p:spPr>
          <a:xfrm>
            <a:off x="8311124" y="5598487"/>
            <a:ext cx="155041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67623B3-9020-B0B7-D42C-122E25308F0F}"/>
              </a:ext>
            </a:extLst>
          </p:cNvPr>
          <p:cNvSpPr/>
          <p:nvPr/>
        </p:nvSpPr>
        <p:spPr>
          <a:xfrm>
            <a:off x="4190545" y="3034683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ADB8FA75-F321-7489-8ECC-EF948666D343}"/>
              </a:ext>
            </a:extLst>
          </p:cNvPr>
          <p:cNvSpPr/>
          <p:nvPr/>
        </p:nvSpPr>
        <p:spPr>
          <a:xfrm>
            <a:off x="5494389" y="3031422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AE6D249-3560-4B6D-FED9-319C01DFA4B7}"/>
              </a:ext>
            </a:extLst>
          </p:cNvPr>
          <p:cNvSpPr/>
          <p:nvPr/>
        </p:nvSpPr>
        <p:spPr>
          <a:xfrm>
            <a:off x="6839683" y="3017467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6BEC0A39-02F2-B791-CC74-5DE1E1B38060}"/>
              </a:ext>
            </a:extLst>
          </p:cNvPr>
          <p:cNvSpPr/>
          <p:nvPr/>
        </p:nvSpPr>
        <p:spPr>
          <a:xfrm>
            <a:off x="8180818" y="301562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2535847-6577-7915-3F33-92D55DF6CE2B}"/>
              </a:ext>
            </a:extLst>
          </p:cNvPr>
          <p:cNvSpPr/>
          <p:nvPr/>
        </p:nvSpPr>
        <p:spPr>
          <a:xfrm>
            <a:off x="4203842" y="4312936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CDC05224-61B9-833A-FC8D-C374655F8338}"/>
              </a:ext>
            </a:extLst>
          </p:cNvPr>
          <p:cNvSpPr/>
          <p:nvPr/>
        </p:nvSpPr>
        <p:spPr>
          <a:xfrm>
            <a:off x="5507686" y="4309675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E523FC1-B6FA-72E7-8311-8FE6FFCF1CC5}"/>
              </a:ext>
            </a:extLst>
          </p:cNvPr>
          <p:cNvSpPr/>
          <p:nvPr/>
        </p:nvSpPr>
        <p:spPr>
          <a:xfrm>
            <a:off x="6848826" y="429572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8878864-2116-9815-9F19-F2A87B703332}"/>
              </a:ext>
            </a:extLst>
          </p:cNvPr>
          <p:cNvSpPr/>
          <p:nvPr/>
        </p:nvSpPr>
        <p:spPr>
          <a:xfrm>
            <a:off x="8194124" y="4302778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CE0718E-88CD-6DF7-63A7-BEB90A6CA444}"/>
              </a:ext>
            </a:extLst>
          </p:cNvPr>
          <p:cNvSpPr/>
          <p:nvPr/>
        </p:nvSpPr>
        <p:spPr>
          <a:xfrm>
            <a:off x="4180121" y="560694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986748A-45AD-D3B3-4816-E82F307D7583}"/>
              </a:ext>
            </a:extLst>
          </p:cNvPr>
          <p:cNvSpPr/>
          <p:nvPr/>
        </p:nvSpPr>
        <p:spPr>
          <a:xfrm>
            <a:off x="5483965" y="5603679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21B40119-5469-C7CC-137A-3201814C165B}"/>
              </a:ext>
            </a:extLst>
          </p:cNvPr>
          <p:cNvSpPr/>
          <p:nvPr/>
        </p:nvSpPr>
        <p:spPr>
          <a:xfrm>
            <a:off x="6818706" y="559688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6F4E9E5-90E7-D922-031E-08DAE59CCB3F}"/>
              </a:ext>
            </a:extLst>
          </p:cNvPr>
          <p:cNvSpPr/>
          <p:nvPr/>
        </p:nvSpPr>
        <p:spPr>
          <a:xfrm>
            <a:off x="8168331" y="5596880"/>
            <a:ext cx="155041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7833735E-40E4-C7F4-6A36-246A085C5854}"/>
              </a:ext>
            </a:extLst>
          </p:cNvPr>
          <p:cNvSpPr/>
          <p:nvPr/>
        </p:nvSpPr>
        <p:spPr>
          <a:xfrm>
            <a:off x="4046269" y="3034683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C0716B09-1777-23E4-C04C-AC41607535FD}"/>
              </a:ext>
            </a:extLst>
          </p:cNvPr>
          <p:cNvSpPr/>
          <p:nvPr/>
        </p:nvSpPr>
        <p:spPr>
          <a:xfrm>
            <a:off x="5350113" y="3031422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0D02C01-7932-EFB4-8C44-A9144C29846B}"/>
              </a:ext>
            </a:extLst>
          </p:cNvPr>
          <p:cNvSpPr/>
          <p:nvPr/>
        </p:nvSpPr>
        <p:spPr>
          <a:xfrm>
            <a:off x="6695407" y="3017467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12E397B-EC0D-90DA-751E-364BD5F35673}"/>
              </a:ext>
            </a:extLst>
          </p:cNvPr>
          <p:cNvSpPr/>
          <p:nvPr/>
        </p:nvSpPr>
        <p:spPr>
          <a:xfrm>
            <a:off x="8036542" y="301562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7B6E240-5F58-DFBF-E5E6-0C195204B176}"/>
              </a:ext>
            </a:extLst>
          </p:cNvPr>
          <p:cNvSpPr/>
          <p:nvPr/>
        </p:nvSpPr>
        <p:spPr>
          <a:xfrm>
            <a:off x="4059566" y="4312936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30B4373-9861-1F7C-939C-763036710434}"/>
              </a:ext>
            </a:extLst>
          </p:cNvPr>
          <p:cNvSpPr/>
          <p:nvPr/>
        </p:nvSpPr>
        <p:spPr>
          <a:xfrm>
            <a:off x="5363410" y="4309675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4017EB2-C26C-9041-3411-24344E4D3C08}"/>
              </a:ext>
            </a:extLst>
          </p:cNvPr>
          <p:cNvSpPr/>
          <p:nvPr/>
        </p:nvSpPr>
        <p:spPr>
          <a:xfrm>
            <a:off x="6704550" y="429572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7DD81F69-06F8-9669-30CE-3603D5C149EE}"/>
              </a:ext>
            </a:extLst>
          </p:cNvPr>
          <p:cNvSpPr/>
          <p:nvPr/>
        </p:nvSpPr>
        <p:spPr>
          <a:xfrm>
            <a:off x="8049848" y="4302778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E1AFD4B-CF60-4E5E-B2A0-699DF0780C99}"/>
              </a:ext>
            </a:extLst>
          </p:cNvPr>
          <p:cNvSpPr/>
          <p:nvPr/>
        </p:nvSpPr>
        <p:spPr>
          <a:xfrm>
            <a:off x="4035845" y="560694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E6761E37-AE62-4508-5F00-22CC7BA03D22}"/>
              </a:ext>
            </a:extLst>
          </p:cNvPr>
          <p:cNvSpPr/>
          <p:nvPr/>
        </p:nvSpPr>
        <p:spPr>
          <a:xfrm>
            <a:off x="5339689" y="5603679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D4A7AF0-28D0-24E0-2E31-C0695F5F71F1}"/>
              </a:ext>
            </a:extLst>
          </p:cNvPr>
          <p:cNvSpPr/>
          <p:nvPr/>
        </p:nvSpPr>
        <p:spPr>
          <a:xfrm>
            <a:off x="6674430" y="559688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E405D52-3805-37C1-828A-A50EAFF007D7}"/>
              </a:ext>
            </a:extLst>
          </p:cNvPr>
          <p:cNvSpPr/>
          <p:nvPr/>
        </p:nvSpPr>
        <p:spPr>
          <a:xfrm>
            <a:off x="8024055" y="5596880"/>
            <a:ext cx="15504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61F7720-DD76-30AF-5BD9-FBB1E3E6882D}"/>
              </a:ext>
            </a:extLst>
          </p:cNvPr>
          <p:cNvSpPr/>
          <p:nvPr/>
        </p:nvSpPr>
        <p:spPr>
          <a:xfrm>
            <a:off x="3889007" y="3036220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8B4A6D0F-3649-C5AE-D609-0B5EA0BEE604}"/>
              </a:ext>
            </a:extLst>
          </p:cNvPr>
          <p:cNvSpPr/>
          <p:nvPr/>
        </p:nvSpPr>
        <p:spPr>
          <a:xfrm>
            <a:off x="5192851" y="3032959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A514FFC9-937C-717F-99A6-CD0A26FADC12}"/>
              </a:ext>
            </a:extLst>
          </p:cNvPr>
          <p:cNvSpPr/>
          <p:nvPr/>
        </p:nvSpPr>
        <p:spPr>
          <a:xfrm>
            <a:off x="6538145" y="3019004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3DB63D3-9468-A1E6-7324-37A7B4C9A93C}"/>
              </a:ext>
            </a:extLst>
          </p:cNvPr>
          <p:cNvSpPr/>
          <p:nvPr/>
        </p:nvSpPr>
        <p:spPr>
          <a:xfrm>
            <a:off x="7879280" y="301715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B8D3355-B82D-C030-4AA5-94AD75F98740}"/>
              </a:ext>
            </a:extLst>
          </p:cNvPr>
          <p:cNvSpPr/>
          <p:nvPr/>
        </p:nvSpPr>
        <p:spPr>
          <a:xfrm>
            <a:off x="3902304" y="4314473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BCA2AB1-CE8B-933E-68CC-03E1EDEF9FFA}"/>
              </a:ext>
            </a:extLst>
          </p:cNvPr>
          <p:cNvSpPr/>
          <p:nvPr/>
        </p:nvSpPr>
        <p:spPr>
          <a:xfrm>
            <a:off x="5206148" y="4311212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E9FF4814-DAAD-B434-41D4-E7B894085786}"/>
              </a:ext>
            </a:extLst>
          </p:cNvPr>
          <p:cNvSpPr/>
          <p:nvPr/>
        </p:nvSpPr>
        <p:spPr>
          <a:xfrm>
            <a:off x="6547288" y="429725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04C743B-722C-A84E-2419-210E1C7E873A}"/>
              </a:ext>
            </a:extLst>
          </p:cNvPr>
          <p:cNvSpPr/>
          <p:nvPr/>
        </p:nvSpPr>
        <p:spPr>
          <a:xfrm>
            <a:off x="7892586" y="4304315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07BA7F5-85D0-2522-834C-0AC4394D743F}"/>
              </a:ext>
            </a:extLst>
          </p:cNvPr>
          <p:cNvSpPr/>
          <p:nvPr/>
        </p:nvSpPr>
        <p:spPr>
          <a:xfrm>
            <a:off x="3878583" y="560847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0FF42DA-3A79-B1F7-84CA-7A0972326268}"/>
              </a:ext>
            </a:extLst>
          </p:cNvPr>
          <p:cNvSpPr/>
          <p:nvPr/>
        </p:nvSpPr>
        <p:spPr>
          <a:xfrm>
            <a:off x="5182427" y="5605216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727370D1-9CA9-BD19-BAC3-E8269627CFA8}"/>
              </a:ext>
            </a:extLst>
          </p:cNvPr>
          <p:cNvSpPr/>
          <p:nvPr/>
        </p:nvSpPr>
        <p:spPr>
          <a:xfrm>
            <a:off x="6517168" y="559841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D081E163-330C-6E5D-E984-C1C7BDA0BED1}"/>
              </a:ext>
            </a:extLst>
          </p:cNvPr>
          <p:cNvSpPr/>
          <p:nvPr/>
        </p:nvSpPr>
        <p:spPr>
          <a:xfrm>
            <a:off x="7866793" y="5598417"/>
            <a:ext cx="155041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7A07CCA3-73D4-8788-3BB8-460243DAE772}"/>
              </a:ext>
            </a:extLst>
          </p:cNvPr>
          <p:cNvSpPr/>
          <p:nvPr/>
        </p:nvSpPr>
        <p:spPr>
          <a:xfrm>
            <a:off x="3728437" y="3034566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348D5B66-81A7-59F5-908B-0E50908E2B21}"/>
              </a:ext>
            </a:extLst>
          </p:cNvPr>
          <p:cNvSpPr/>
          <p:nvPr/>
        </p:nvSpPr>
        <p:spPr>
          <a:xfrm>
            <a:off x="5032281" y="3031305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5C15A488-777E-E2F5-D259-3DE3AC9B8245}"/>
              </a:ext>
            </a:extLst>
          </p:cNvPr>
          <p:cNvSpPr/>
          <p:nvPr/>
        </p:nvSpPr>
        <p:spPr>
          <a:xfrm>
            <a:off x="6374806" y="3017350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9ABA002-02BA-446C-08D3-C2AAD1FD741A}"/>
              </a:ext>
            </a:extLst>
          </p:cNvPr>
          <p:cNvSpPr/>
          <p:nvPr/>
        </p:nvSpPr>
        <p:spPr>
          <a:xfrm>
            <a:off x="7713172" y="301550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12BC93B9-B6CA-8ED7-ED3C-EC8DBD518DEC}"/>
              </a:ext>
            </a:extLst>
          </p:cNvPr>
          <p:cNvSpPr/>
          <p:nvPr/>
        </p:nvSpPr>
        <p:spPr>
          <a:xfrm>
            <a:off x="3741734" y="4312819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B1272C8-7392-707A-E8FA-16A3675F31D3}"/>
              </a:ext>
            </a:extLst>
          </p:cNvPr>
          <p:cNvSpPr/>
          <p:nvPr/>
        </p:nvSpPr>
        <p:spPr>
          <a:xfrm>
            <a:off x="5045578" y="4309558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1720D4F-66D7-F3D4-E11C-E2051363115C}"/>
              </a:ext>
            </a:extLst>
          </p:cNvPr>
          <p:cNvSpPr/>
          <p:nvPr/>
        </p:nvSpPr>
        <p:spPr>
          <a:xfrm>
            <a:off x="6383949" y="429560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1F191AD6-28DB-5EB9-7DDA-ED4D75130545}"/>
              </a:ext>
            </a:extLst>
          </p:cNvPr>
          <p:cNvSpPr/>
          <p:nvPr/>
        </p:nvSpPr>
        <p:spPr>
          <a:xfrm>
            <a:off x="7729247" y="4302661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409C810C-9138-84CE-5F9B-B2CCF1EDFCCA}"/>
              </a:ext>
            </a:extLst>
          </p:cNvPr>
          <p:cNvSpPr/>
          <p:nvPr/>
        </p:nvSpPr>
        <p:spPr>
          <a:xfrm>
            <a:off x="3718013" y="560682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A715B21-3A29-F9F0-CCB3-5BD307718228}"/>
              </a:ext>
            </a:extLst>
          </p:cNvPr>
          <p:cNvSpPr/>
          <p:nvPr/>
        </p:nvSpPr>
        <p:spPr>
          <a:xfrm>
            <a:off x="5021857" y="5603562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2428B27D-BDF5-29C1-5C61-43CDD09BC683}"/>
              </a:ext>
            </a:extLst>
          </p:cNvPr>
          <p:cNvSpPr/>
          <p:nvPr/>
        </p:nvSpPr>
        <p:spPr>
          <a:xfrm>
            <a:off x="6356598" y="559676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8779B498-9B9D-710B-4A7F-3F54550AC77D}"/>
              </a:ext>
            </a:extLst>
          </p:cNvPr>
          <p:cNvSpPr/>
          <p:nvPr/>
        </p:nvSpPr>
        <p:spPr>
          <a:xfrm>
            <a:off x="7700685" y="5596763"/>
            <a:ext cx="155041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E9627C39-D060-1208-A764-C469236D6B77}"/>
              </a:ext>
            </a:extLst>
          </p:cNvPr>
          <p:cNvSpPr/>
          <p:nvPr/>
        </p:nvSpPr>
        <p:spPr>
          <a:xfrm>
            <a:off x="3567958" y="3035664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237EF88-4681-CC09-0C3F-8BF6C7DC6E5D}"/>
              </a:ext>
            </a:extLst>
          </p:cNvPr>
          <p:cNvSpPr/>
          <p:nvPr/>
        </p:nvSpPr>
        <p:spPr>
          <a:xfrm>
            <a:off x="4871802" y="3032403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995882B-7BE3-4F57-B23D-C26B76538CA9}"/>
              </a:ext>
            </a:extLst>
          </p:cNvPr>
          <p:cNvSpPr/>
          <p:nvPr/>
        </p:nvSpPr>
        <p:spPr>
          <a:xfrm>
            <a:off x="6211558" y="3018448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18EC1DD3-1E1C-74A7-41FE-2AC5F60E16EC}"/>
              </a:ext>
            </a:extLst>
          </p:cNvPr>
          <p:cNvSpPr/>
          <p:nvPr/>
        </p:nvSpPr>
        <p:spPr>
          <a:xfrm>
            <a:off x="7549924" y="301660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735F0436-9381-6333-5DBD-41EB75D55886}"/>
              </a:ext>
            </a:extLst>
          </p:cNvPr>
          <p:cNvSpPr/>
          <p:nvPr/>
        </p:nvSpPr>
        <p:spPr>
          <a:xfrm>
            <a:off x="3581255" y="4313917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7E47934-6817-0B1D-2B79-5A12FA67CA3B}"/>
              </a:ext>
            </a:extLst>
          </p:cNvPr>
          <p:cNvSpPr/>
          <p:nvPr/>
        </p:nvSpPr>
        <p:spPr>
          <a:xfrm>
            <a:off x="4885099" y="4310656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AFBE904E-CB23-9BE3-F40E-965D13BFEF7B}"/>
              </a:ext>
            </a:extLst>
          </p:cNvPr>
          <p:cNvSpPr/>
          <p:nvPr/>
        </p:nvSpPr>
        <p:spPr>
          <a:xfrm>
            <a:off x="6220701" y="429670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5B1FEC4D-B15C-F615-8A09-9B43D67F4E2F}"/>
              </a:ext>
            </a:extLst>
          </p:cNvPr>
          <p:cNvSpPr/>
          <p:nvPr/>
        </p:nvSpPr>
        <p:spPr>
          <a:xfrm>
            <a:off x="7563230" y="4303759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CCB8DDA7-DD58-5447-BE50-F83F4F3C55BF}"/>
              </a:ext>
            </a:extLst>
          </p:cNvPr>
          <p:cNvSpPr/>
          <p:nvPr/>
        </p:nvSpPr>
        <p:spPr>
          <a:xfrm>
            <a:off x="3557534" y="560792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7AB1E12-A102-9C3E-6C39-FD8DEF6FFF1C}"/>
              </a:ext>
            </a:extLst>
          </p:cNvPr>
          <p:cNvSpPr/>
          <p:nvPr/>
        </p:nvSpPr>
        <p:spPr>
          <a:xfrm>
            <a:off x="4861378" y="5604660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B8656B0-03FA-0BF8-DAD3-77BB314E5241}"/>
              </a:ext>
            </a:extLst>
          </p:cNvPr>
          <p:cNvSpPr/>
          <p:nvPr/>
        </p:nvSpPr>
        <p:spPr>
          <a:xfrm>
            <a:off x="6196119" y="559786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A3C4C2-52DF-C19C-24F2-EA422220C4BD}"/>
              </a:ext>
            </a:extLst>
          </p:cNvPr>
          <p:cNvSpPr/>
          <p:nvPr/>
        </p:nvSpPr>
        <p:spPr>
          <a:xfrm>
            <a:off x="7537437" y="5597861"/>
            <a:ext cx="155041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BDFAF885-2E15-1C69-1D3B-BFDC95B1100E}"/>
              </a:ext>
            </a:extLst>
          </p:cNvPr>
          <p:cNvSpPr txBox="1"/>
          <p:nvPr/>
        </p:nvSpPr>
        <p:spPr>
          <a:xfrm rot="16200000">
            <a:off x="1966516" y="3793963"/>
            <a:ext cx="173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C0D98BD6-28D0-9676-188E-E13A98340966}"/>
              </a:ext>
            </a:extLst>
          </p:cNvPr>
          <p:cNvSpPr txBox="1"/>
          <p:nvPr/>
        </p:nvSpPr>
        <p:spPr>
          <a:xfrm rot="16200000">
            <a:off x="8478489" y="3791353"/>
            <a:ext cx="173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58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E49D-F53C-B330-7E5C-27F7E6D7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409575"/>
            <a:ext cx="11557475" cy="1221235"/>
          </a:xfrm>
        </p:spPr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: A Polymorphic Cache Hierarchy for General-Purpose Optimization of Data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1A7B-882B-E2CB-4681-B506960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7</a:t>
            </a:fld>
            <a:endParaRPr lang="en-US"/>
          </a:p>
        </p:txBody>
      </p:sp>
      <p:cxnSp>
        <p:nvCxnSpPr>
          <p:cNvPr id="241" name="Google Shape;92;p15">
            <a:extLst>
              <a:ext uri="{FF2B5EF4-FFF2-40B4-BE49-F238E27FC236}">
                <a16:creationId xmlns:a16="http://schemas.microsoft.com/office/drawing/2014/main" id="{C9F9F476-CD7C-7020-4139-768BC1C38394}"/>
              </a:ext>
            </a:extLst>
          </p:cNvPr>
          <p:cNvCxnSpPr>
            <a:cxnSpLocks/>
          </p:cNvCxnSpPr>
          <p:nvPr/>
        </p:nvCxnSpPr>
        <p:spPr>
          <a:xfrm>
            <a:off x="4202686" y="2815710"/>
            <a:ext cx="41451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92;p15">
            <a:extLst>
              <a:ext uri="{FF2B5EF4-FFF2-40B4-BE49-F238E27FC236}">
                <a16:creationId xmlns:a16="http://schemas.microsoft.com/office/drawing/2014/main" id="{451BF0C7-9F3D-38D5-CFA8-59B8BFC585BB}"/>
              </a:ext>
            </a:extLst>
          </p:cNvPr>
          <p:cNvCxnSpPr>
            <a:cxnSpLocks/>
          </p:cNvCxnSpPr>
          <p:nvPr/>
        </p:nvCxnSpPr>
        <p:spPr>
          <a:xfrm>
            <a:off x="2920938" y="4092593"/>
            <a:ext cx="661818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92;p15">
            <a:extLst>
              <a:ext uri="{FF2B5EF4-FFF2-40B4-BE49-F238E27FC236}">
                <a16:creationId xmlns:a16="http://schemas.microsoft.com/office/drawing/2014/main" id="{65C3991E-E8E7-2F79-0309-2FE8F9B03462}"/>
              </a:ext>
            </a:extLst>
          </p:cNvPr>
          <p:cNvCxnSpPr>
            <a:cxnSpLocks/>
          </p:cNvCxnSpPr>
          <p:nvPr/>
        </p:nvCxnSpPr>
        <p:spPr>
          <a:xfrm>
            <a:off x="4063126" y="5382338"/>
            <a:ext cx="414517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92;p15">
            <a:extLst>
              <a:ext uri="{FF2B5EF4-FFF2-40B4-BE49-F238E27FC236}">
                <a16:creationId xmlns:a16="http://schemas.microsoft.com/office/drawing/2014/main" id="{CD511220-A0E4-27FA-7195-5E8FAB6C8539}"/>
              </a:ext>
            </a:extLst>
          </p:cNvPr>
          <p:cNvCxnSpPr>
            <a:cxnSpLocks/>
          </p:cNvCxnSpPr>
          <p:nvPr/>
        </p:nvCxnSpPr>
        <p:spPr>
          <a:xfrm flipV="1">
            <a:off x="4110860" y="2817150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92;p15">
            <a:extLst>
              <a:ext uri="{FF2B5EF4-FFF2-40B4-BE49-F238E27FC236}">
                <a16:creationId xmlns:a16="http://schemas.microsoft.com/office/drawing/2014/main" id="{40E9D9B2-93AD-E930-A9EF-379654B0F368}"/>
              </a:ext>
            </a:extLst>
          </p:cNvPr>
          <p:cNvCxnSpPr>
            <a:cxnSpLocks/>
          </p:cNvCxnSpPr>
          <p:nvPr/>
        </p:nvCxnSpPr>
        <p:spPr>
          <a:xfrm flipV="1">
            <a:off x="5398813" y="2791794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92;p15">
            <a:extLst>
              <a:ext uri="{FF2B5EF4-FFF2-40B4-BE49-F238E27FC236}">
                <a16:creationId xmlns:a16="http://schemas.microsoft.com/office/drawing/2014/main" id="{196411B5-4CA4-3AEA-29A9-16A47B745DB1}"/>
              </a:ext>
            </a:extLst>
          </p:cNvPr>
          <p:cNvCxnSpPr>
            <a:cxnSpLocks/>
          </p:cNvCxnSpPr>
          <p:nvPr/>
        </p:nvCxnSpPr>
        <p:spPr>
          <a:xfrm flipV="1">
            <a:off x="6737207" y="2791793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92;p15">
            <a:extLst>
              <a:ext uri="{FF2B5EF4-FFF2-40B4-BE49-F238E27FC236}">
                <a16:creationId xmlns:a16="http://schemas.microsoft.com/office/drawing/2014/main" id="{5CAF6356-2D6B-BC5C-D752-2C54A55982A3}"/>
              </a:ext>
            </a:extLst>
          </p:cNvPr>
          <p:cNvCxnSpPr>
            <a:cxnSpLocks/>
          </p:cNvCxnSpPr>
          <p:nvPr/>
        </p:nvCxnSpPr>
        <p:spPr>
          <a:xfrm flipV="1">
            <a:off x="8081101" y="2855200"/>
            <a:ext cx="0" cy="288964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6E23461-047E-894B-9DAC-D4525C554527}"/>
              </a:ext>
            </a:extLst>
          </p:cNvPr>
          <p:cNvGrpSpPr/>
          <p:nvPr/>
        </p:nvGrpSpPr>
        <p:grpSpPr>
          <a:xfrm>
            <a:off x="4855544" y="2273152"/>
            <a:ext cx="1086576" cy="1085162"/>
            <a:chOff x="5437176" y="5240834"/>
            <a:chExt cx="830700" cy="829619"/>
          </a:xfrm>
        </p:grpSpPr>
        <p:sp>
          <p:nvSpPr>
            <p:cNvPr id="304" name="Google Shape;621;p23">
              <a:extLst>
                <a:ext uri="{FF2B5EF4-FFF2-40B4-BE49-F238E27FC236}">
                  <a16:creationId xmlns:a16="http://schemas.microsoft.com/office/drawing/2014/main" id="{71B9DC36-8C37-8384-3AE0-101B586CF517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622;p23">
              <a:extLst>
                <a:ext uri="{FF2B5EF4-FFF2-40B4-BE49-F238E27FC236}">
                  <a16:creationId xmlns:a16="http://schemas.microsoft.com/office/drawing/2014/main" id="{A0AC54EE-B09C-1540-ACD3-BE416CEF5A50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623;p23">
              <a:extLst>
                <a:ext uri="{FF2B5EF4-FFF2-40B4-BE49-F238E27FC236}">
                  <a16:creationId xmlns:a16="http://schemas.microsoft.com/office/drawing/2014/main" id="{2577040A-BD32-7270-F02A-F0198E0D4C77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25;p23">
              <a:extLst>
                <a:ext uri="{FF2B5EF4-FFF2-40B4-BE49-F238E27FC236}">
                  <a16:creationId xmlns:a16="http://schemas.microsoft.com/office/drawing/2014/main" id="{3C7DBD16-0A2D-0515-04D8-5BEFE732BE2E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15517BC-7277-9639-A258-5FE1C5076ABC}"/>
              </a:ext>
            </a:extLst>
          </p:cNvPr>
          <p:cNvGrpSpPr/>
          <p:nvPr/>
        </p:nvGrpSpPr>
        <p:grpSpPr>
          <a:xfrm>
            <a:off x="6196680" y="2263661"/>
            <a:ext cx="1086576" cy="1085162"/>
            <a:chOff x="5437176" y="5240834"/>
            <a:chExt cx="830700" cy="829619"/>
          </a:xfrm>
        </p:grpSpPr>
        <p:sp>
          <p:nvSpPr>
            <p:cNvPr id="300" name="Google Shape;621;p23">
              <a:extLst>
                <a:ext uri="{FF2B5EF4-FFF2-40B4-BE49-F238E27FC236}">
                  <a16:creationId xmlns:a16="http://schemas.microsoft.com/office/drawing/2014/main" id="{0A55E72F-5043-D161-856A-D53A5B9C3218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622;p23">
              <a:extLst>
                <a:ext uri="{FF2B5EF4-FFF2-40B4-BE49-F238E27FC236}">
                  <a16:creationId xmlns:a16="http://schemas.microsoft.com/office/drawing/2014/main" id="{96EB06C3-4A28-1DCE-7B68-BDC4B8EAEF47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623;p23">
              <a:extLst>
                <a:ext uri="{FF2B5EF4-FFF2-40B4-BE49-F238E27FC236}">
                  <a16:creationId xmlns:a16="http://schemas.microsoft.com/office/drawing/2014/main" id="{2948D4C5-7F5F-0FC4-862D-C4997034C0CB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25;p23">
              <a:extLst>
                <a:ext uri="{FF2B5EF4-FFF2-40B4-BE49-F238E27FC236}">
                  <a16:creationId xmlns:a16="http://schemas.microsoft.com/office/drawing/2014/main" id="{EA7827B1-4B25-1A5A-16EB-EF32E9A8F633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0535FFB-90A7-9EE7-6301-7B4E31811315}"/>
              </a:ext>
            </a:extLst>
          </p:cNvPr>
          <p:cNvGrpSpPr/>
          <p:nvPr/>
        </p:nvGrpSpPr>
        <p:grpSpPr>
          <a:xfrm>
            <a:off x="7537833" y="2263612"/>
            <a:ext cx="1086576" cy="1085162"/>
            <a:chOff x="5437176" y="5240834"/>
            <a:chExt cx="830700" cy="829619"/>
          </a:xfrm>
        </p:grpSpPr>
        <p:sp>
          <p:nvSpPr>
            <p:cNvPr id="296" name="Google Shape;621;p23">
              <a:extLst>
                <a:ext uri="{FF2B5EF4-FFF2-40B4-BE49-F238E27FC236}">
                  <a16:creationId xmlns:a16="http://schemas.microsoft.com/office/drawing/2014/main" id="{C70A4077-A495-6D55-71E1-B8467204DCEA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622;p23">
              <a:extLst>
                <a:ext uri="{FF2B5EF4-FFF2-40B4-BE49-F238E27FC236}">
                  <a16:creationId xmlns:a16="http://schemas.microsoft.com/office/drawing/2014/main" id="{42B86EB8-C7DE-DCBA-958E-7AF372B1A3D7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623;p23">
              <a:extLst>
                <a:ext uri="{FF2B5EF4-FFF2-40B4-BE49-F238E27FC236}">
                  <a16:creationId xmlns:a16="http://schemas.microsoft.com/office/drawing/2014/main" id="{D1C1415D-42B1-D7F3-5122-F1C95F47A4F8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25;p23">
              <a:extLst>
                <a:ext uri="{FF2B5EF4-FFF2-40B4-BE49-F238E27FC236}">
                  <a16:creationId xmlns:a16="http://schemas.microsoft.com/office/drawing/2014/main" id="{17E6BAC1-09FA-20FE-BEBB-3096AD731E91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B0EEE3-3863-0A36-4980-B9870EC77078}"/>
              </a:ext>
            </a:extLst>
          </p:cNvPr>
          <p:cNvGrpSpPr/>
          <p:nvPr/>
        </p:nvGrpSpPr>
        <p:grpSpPr>
          <a:xfrm>
            <a:off x="3567591" y="3553357"/>
            <a:ext cx="1086576" cy="1085162"/>
            <a:chOff x="7055243" y="5225958"/>
            <a:chExt cx="830700" cy="829619"/>
          </a:xfrm>
        </p:grpSpPr>
        <p:sp>
          <p:nvSpPr>
            <p:cNvPr id="292" name="Google Shape;621;p23">
              <a:extLst>
                <a:ext uri="{FF2B5EF4-FFF2-40B4-BE49-F238E27FC236}">
                  <a16:creationId xmlns:a16="http://schemas.microsoft.com/office/drawing/2014/main" id="{DD183B18-95BC-C219-8EAC-E4585E0542A4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622;p23">
              <a:extLst>
                <a:ext uri="{FF2B5EF4-FFF2-40B4-BE49-F238E27FC236}">
                  <a16:creationId xmlns:a16="http://schemas.microsoft.com/office/drawing/2014/main" id="{FA7D9434-E923-3DFD-A337-99A23B7141CB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623;p23">
              <a:extLst>
                <a:ext uri="{FF2B5EF4-FFF2-40B4-BE49-F238E27FC236}">
                  <a16:creationId xmlns:a16="http://schemas.microsoft.com/office/drawing/2014/main" id="{0182DAA6-A309-04A9-A0B9-44A598C0F65E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25;p23">
              <a:extLst>
                <a:ext uri="{FF2B5EF4-FFF2-40B4-BE49-F238E27FC236}">
                  <a16:creationId xmlns:a16="http://schemas.microsoft.com/office/drawing/2014/main" id="{C0ADE1ED-6FE4-EA59-D0B0-806A7298C531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83EEC57-563B-7AA4-BC0E-D2EF6CCC193D}"/>
              </a:ext>
            </a:extLst>
          </p:cNvPr>
          <p:cNvGrpSpPr/>
          <p:nvPr/>
        </p:nvGrpSpPr>
        <p:grpSpPr>
          <a:xfrm>
            <a:off x="4870203" y="3553332"/>
            <a:ext cx="1086576" cy="1085162"/>
            <a:chOff x="5437176" y="5240834"/>
            <a:chExt cx="830700" cy="829619"/>
          </a:xfrm>
        </p:grpSpPr>
        <p:sp>
          <p:nvSpPr>
            <p:cNvPr id="288" name="Google Shape;621;p23">
              <a:extLst>
                <a:ext uri="{FF2B5EF4-FFF2-40B4-BE49-F238E27FC236}">
                  <a16:creationId xmlns:a16="http://schemas.microsoft.com/office/drawing/2014/main" id="{3163A609-B178-AD76-BDD8-B2B20FE345B4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622;p23">
              <a:extLst>
                <a:ext uri="{FF2B5EF4-FFF2-40B4-BE49-F238E27FC236}">
                  <a16:creationId xmlns:a16="http://schemas.microsoft.com/office/drawing/2014/main" id="{9109C5F7-BB67-B29D-856B-056AD8C187B0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623;p23">
              <a:extLst>
                <a:ext uri="{FF2B5EF4-FFF2-40B4-BE49-F238E27FC236}">
                  <a16:creationId xmlns:a16="http://schemas.microsoft.com/office/drawing/2014/main" id="{0D691BFB-7AFD-0474-3E52-F70E5FF34C77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25;p23">
              <a:extLst>
                <a:ext uri="{FF2B5EF4-FFF2-40B4-BE49-F238E27FC236}">
                  <a16:creationId xmlns:a16="http://schemas.microsoft.com/office/drawing/2014/main" id="{C1A0E8BF-BE80-55C0-FD54-752F414614D2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A239D84-A075-6FFE-952C-86618B618C16}"/>
              </a:ext>
            </a:extLst>
          </p:cNvPr>
          <p:cNvGrpSpPr/>
          <p:nvPr/>
        </p:nvGrpSpPr>
        <p:grpSpPr>
          <a:xfrm>
            <a:off x="6211339" y="3543841"/>
            <a:ext cx="1086576" cy="1085162"/>
            <a:chOff x="5437176" y="5240834"/>
            <a:chExt cx="830700" cy="829619"/>
          </a:xfrm>
        </p:grpSpPr>
        <p:sp>
          <p:nvSpPr>
            <p:cNvPr id="284" name="Google Shape;621;p23">
              <a:extLst>
                <a:ext uri="{FF2B5EF4-FFF2-40B4-BE49-F238E27FC236}">
                  <a16:creationId xmlns:a16="http://schemas.microsoft.com/office/drawing/2014/main" id="{3EAED0A5-22D0-3422-1A92-AC2087BD2659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622;p23">
              <a:extLst>
                <a:ext uri="{FF2B5EF4-FFF2-40B4-BE49-F238E27FC236}">
                  <a16:creationId xmlns:a16="http://schemas.microsoft.com/office/drawing/2014/main" id="{77C8AAAA-7A80-B82A-B320-CCE1DF72BB1B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623;p23">
              <a:extLst>
                <a:ext uri="{FF2B5EF4-FFF2-40B4-BE49-F238E27FC236}">
                  <a16:creationId xmlns:a16="http://schemas.microsoft.com/office/drawing/2014/main" id="{13F313AA-308F-0150-A074-7D437A2157C4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25;p23">
              <a:extLst>
                <a:ext uri="{FF2B5EF4-FFF2-40B4-BE49-F238E27FC236}">
                  <a16:creationId xmlns:a16="http://schemas.microsoft.com/office/drawing/2014/main" id="{6C5FB666-E178-64D4-0ADC-2E256956B5BB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86D4BDB-09F3-D69C-0466-C57727CC58A9}"/>
              </a:ext>
            </a:extLst>
          </p:cNvPr>
          <p:cNvGrpSpPr/>
          <p:nvPr/>
        </p:nvGrpSpPr>
        <p:grpSpPr>
          <a:xfrm>
            <a:off x="7552492" y="3543793"/>
            <a:ext cx="1086576" cy="1085162"/>
            <a:chOff x="5437176" y="5240834"/>
            <a:chExt cx="830700" cy="829619"/>
          </a:xfrm>
        </p:grpSpPr>
        <p:sp>
          <p:nvSpPr>
            <p:cNvPr id="280" name="Google Shape;621;p23">
              <a:extLst>
                <a:ext uri="{FF2B5EF4-FFF2-40B4-BE49-F238E27FC236}">
                  <a16:creationId xmlns:a16="http://schemas.microsoft.com/office/drawing/2014/main" id="{C7E9378E-DA39-A173-0485-745715CBFC1F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622;p23">
              <a:extLst>
                <a:ext uri="{FF2B5EF4-FFF2-40B4-BE49-F238E27FC236}">
                  <a16:creationId xmlns:a16="http://schemas.microsoft.com/office/drawing/2014/main" id="{8F6C8FF4-1D0A-222F-08D2-27983E7BC57D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623;p23">
              <a:extLst>
                <a:ext uri="{FF2B5EF4-FFF2-40B4-BE49-F238E27FC236}">
                  <a16:creationId xmlns:a16="http://schemas.microsoft.com/office/drawing/2014/main" id="{E5FE0699-9802-F771-25D2-E9360AFB91F1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25;p23">
              <a:extLst>
                <a:ext uri="{FF2B5EF4-FFF2-40B4-BE49-F238E27FC236}">
                  <a16:creationId xmlns:a16="http://schemas.microsoft.com/office/drawing/2014/main" id="{763D4261-81DF-508B-BEF3-AEF9A3D5847F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8DC196D-410A-A235-009F-6E9C5D7D99D5}"/>
              </a:ext>
            </a:extLst>
          </p:cNvPr>
          <p:cNvGrpSpPr/>
          <p:nvPr/>
        </p:nvGrpSpPr>
        <p:grpSpPr>
          <a:xfrm>
            <a:off x="3541806" y="4848171"/>
            <a:ext cx="1086576" cy="1085162"/>
            <a:chOff x="7055243" y="5225958"/>
            <a:chExt cx="830700" cy="829619"/>
          </a:xfrm>
        </p:grpSpPr>
        <p:sp>
          <p:nvSpPr>
            <p:cNvPr id="276" name="Google Shape;621;p23">
              <a:extLst>
                <a:ext uri="{FF2B5EF4-FFF2-40B4-BE49-F238E27FC236}">
                  <a16:creationId xmlns:a16="http://schemas.microsoft.com/office/drawing/2014/main" id="{AD7BDCF2-B402-EE40-809E-F5B9FD581D23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622;p23">
              <a:extLst>
                <a:ext uri="{FF2B5EF4-FFF2-40B4-BE49-F238E27FC236}">
                  <a16:creationId xmlns:a16="http://schemas.microsoft.com/office/drawing/2014/main" id="{9E770C3D-C229-09E3-1604-2F894500E914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623;p23">
              <a:extLst>
                <a:ext uri="{FF2B5EF4-FFF2-40B4-BE49-F238E27FC236}">
                  <a16:creationId xmlns:a16="http://schemas.microsoft.com/office/drawing/2014/main" id="{9D428ABB-72E0-ECA0-8B47-9606283A54B8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25;p23">
              <a:extLst>
                <a:ext uri="{FF2B5EF4-FFF2-40B4-BE49-F238E27FC236}">
                  <a16:creationId xmlns:a16="http://schemas.microsoft.com/office/drawing/2014/main" id="{B7E3D612-38E3-2D2B-1540-08AD30BB6DD8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93618A-A0EB-9B74-8E38-0FEB16F3D5EE}"/>
              </a:ext>
            </a:extLst>
          </p:cNvPr>
          <p:cNvGrpSpPr/>
          <p:nvPr/>
        </p:nvGrpSpPr>
        <p:grpSpPr>
          <a:xfrm>
            <a:off x="4844418" y="4848146"/>
            <a:ext cx="1086576" cy="1085162"/>
            <a:chOff x="5437176" y="5240834"/>
            <a:chExt cx="830700" cy="829619"/>
          </a:xfrm>
        </p:grpSpPr>
        <p:sp>
          <p:nvSpPr>
            <p:cNvPr id="272" name="Google Shape;621;p23">
              <a:extLst>
                <a:ext uri="{FF2B5EF4-FFF2-40B4-BE49-F238E27FC236}">
                  <a16:creationId xmlns:a16="http://schemas.microsoft.com/office/drawing/2014/main" id="{5566ABCC-11FE-7B87-9882-E4D2EC97D309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622;p23">
              <a:extLst>
                <a:ext uri="{FF2B5EF4-FFF2-40B4-BE49-F238E27FC236}">
                  <a16:creationId xmlns:a16="http://schemas.microsoft.com/office/drawing/2014/main" id="{4B781D92-EC0D-D8EB-C5BB-97D158726C4E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623;p23">
              <a:extLst>
                <a:ext uri="{FF2B5EF4-FFF2-40B4-BE49-F238E27FC236}">
                  <a16:creationId xmlns:a16="http://schemas.microsoft.com/office/drawing/2014/main" id="{36CAB753-BC79-FF9E-2890-0D2E0579E2F4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25;p23">
              <a:extLst>
                <a:ext uri="{FF2B5EF4-FFF2-40B4-BE49-F238E27FC236}">
                  <a16:creationId xmlns:a16="http://schemas.microsoft.com/office/drawing/2014/main" id="{48187F6A-4591-8024-F8C1-D38611172A39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0A3A26D-098A-CED1-D843-E40986B3D8B6}"/>
              </a:ext>
            </a:extLst>
          </p:cNvPr>
          <p:cNvGrpSpPr/>
          <p:nvPr/>
        </p:nvGrpSpPr>
        <p:grpSpPr>
          <a:xfrm>
            <a:off x="6185554" y="4838655"/>
            <a:ext cx="1086576" cy="1085162"/>
            <a:chOff x="5437176" y="5240834"/>
            <a:chExt cx="830700" cy="829619"/>
          </a:xfrm>
        </p:grpSpPr>
        <p:sp>
          <p:nvSpPr>
            <p:cNvPr id="268" name="Google Shape;621;p23">
              <a:extLst>
                <a:ext uri="{FF2B5EF4-FFF2-40B4-BE49-F238E27FC236}">
                  <a16:creationId xmlns:a16="http://schemas.microsoft.com/office/drawing/2014/main" id="{D334CEC3-3CAE-DE9B-CBC2-7CE9A8CF5C34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622;p23">
              <a:extLst>
                <a:ext uri="{FF2B5EF4-FFF2-40B4-BE49-F238E27FC236}">
                  <a16:creationId xmlns:a16="http://schemas.microsoft.com/office/drawing/2014/main" id="{92A5FDD2-2F01-96B6-DDD1-9CE778DD668E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623;p23">
              <a:extLst>
                <a:ext uri="{FF2B5EF4-FFF2-40B4-BE49-F238E27FC236}">
                  <a16:creationId xmlns:a16="http://schemas.microsoft.com/office/drawing/2014/main" id="{E4B6515A-B98B-63A4-B391-FB4FDB324A7C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25;p23">
              <a:extLst>
                <a:ext uri="{FF2B5EF4-FFF2-40B4-BE49-F238E27FC236}">
                  <a16:creationId xmlns:a16="http://schemas.microsoft.com/office/drawing/2014/main" id="{6C9DF758-7165-98F0-9A73-58A6345AD9EF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DC1D69E-E75A-AE06-2F2A-AEA54863B6E6}"/>
              </a:ext>
            </a:extLst>
          </p:cNvPr>
          <p:cNvGrpSpPr/>
          <p:nvPr/>
        </p:nvGrpSpPr>
        <p:grpSpPr>
          <a:xfrm>
            <a:off x="7526707" y="4838607"/>
            <a:ext cx="1086576" cy="1085162"/>
            <a:chOff x="5437176" y="5240834"/>
            <a:chExt cx="830700" cy="829619"/>
          </a:xfrm>
        </p:grpSpPr>
        <p:sp>
          <p:nvSpPr>
            <p:cNvPr id="264" name="Google Shape;621;p23">
              <a:extLst>
                <a:ext uri="{FF2B5EF4-FFF2-40B4-BE49-F238E27FC236}">
                  <a16:creationId xmlns:a16="http://schemas.microsoft.com/office/drawing/2014/main" id="{E3CEFC62-0A6A-FD81-BE7B-A1B11334588A}"/>
                </a:ext>
              </a:extLst>
            </p:cNvPr>
            <p:cNvSpPr/>
            <p:nvPr/>
          </p:nvSpPr>
          <p:spPr>
            <a:xfrm>
              <a:off x="5437206" y="5240834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622;p23">
              <a:extLst>
                <a:ext uri="{FF2B5EF4-FFF2-40B4-BE49-F238E27FC236}">
                  <a16:creationId xmlns:a16="http://schemas.microsoft.com/office/drawing/2014/main" id="{425D5EA9-37E4-B82A-334F-8C79F800D56A}"/>
                </a:ext>
              </a:extLst>
            </p:cNvPr>
            <p:cNvSpPr/>
            <p:nvPr/>
          </p:nvSpPr>
          <p:spPr>
            <a:xfrm>
              <a:off x="5437176" y="5738728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623;p23">
              <a:extLst>
                <a:ext uri="{FF2B5EF4-FFF2-40B4-BE49-F238E27FC236}">
                  <a16:creationId xmlns:a16="http://schemas.microsoft.com/office/drawing/2014/main" id="{C9E6ECDC-FEC8-C5B0-0F7F-32DA5DACB289}"/>
                </a:ext>
              </a:extLst>
            </p:cNvPr>
            <p:cNvSpPr/>
            <p:nvPr/>
          </p:nvSpPr>
          <p:spPr>
            <a:xfrm>
              <a:off x="5437206" y="5572523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25;p23">
              <a:extLst>
                <a:ext uri="{FF2B5EF4-FFF2-40B4-BE49-F238E27FC236}">
                  <a16:creationId xmlns:a16="http://schemas.microsoft.com/office/drawing/2014/main" id="{9E552DA1-3B2F-2DA9-35EA-8BD855D830D4}"/>
                </a:ext>
              </a:extLst>
            </p:cNvPr>
            <p:cNvSpPr/>
            <p:nvPr/>
          </p:nvSpPr>
          <p:spPr>
            <a:xfrm>
              <a:off x="5437188" y="5240871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94;p15">
            <a:extLst>
              <a:ext uri="{FF2B5EF4-FFF2-40B4-BE49-F238E27FC236}">
                <a16:creationId xmlns:a16="http://schemas.microsoft.com/office/drawing/2014/main" id="{1412E395-7FE5-9E9E-626C-B162BF80399B}"/>
              </a:ext>
            </a:extLst>
          </p:cNvPr>
          <p:cNvSpPr/>
          <p:nvPr/>
        </p:nvSpPr>
        <p:spPr>
          <a:xfrm rot="16200000">
            <a:off x="982706" y="3600311"/>
            <a:ext cx="3660108" cy="1005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63" name="Google Shape;94;p15">
            <a:extLst>
              <a:ext uri="{FF2B5EF4-FFF2-40B4-BE49-F238E27FC236}">
                <a16:creationId xmlns:a16="http://schemas.microsoft.com/office/drawing/2014/main" id="{B35D54BC-3F27-29D3-D53F-5D005E23CC1E}"/>
              </a:ext>
            </a:extLst>
          </p:cNvPr>
          <p:cNvSpPr/>
          <p:nvPr/>
        </p:nvSpPr>
        <p:spPr>
          <a:xfrm rot="16200000">
            <a:off x="7549187" y="3600311"/>
            <a:ext cx="3660107" cy="1005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2599B02-0F37-7F40-AF48-E482E6BC9D8C}"/>
              </a:ext>
            </a:extLst>
          </p:cNvPr>
          <p:cNvGrpSpPr/>
          <p:nvPr/>
        </p:nvGrpSpPr>
        <p:grpSpPr>
          <a:xfrm>
            <a:off x="3552936" y="2273176"/>
            <a:ext cx="1086576" cy="1085162"/>
            <a:chOff x="7055243" y="5225958"/>
            <a:chExt cx="830700" cy="829619"/>
          </a:xfrm>
        </p:grpSpPr>
        <p:sp>
          <p:nvSpPr>
            <p:cNvPr id="308" name="Google Shape;621;p23">
              <a:extLst>
                <a:ext uri="{FF2B5EF4-FFF2-40B4-BE49-F238E27FC236}">
                  <a16:creationId xmlns:a16="http://schemas.microsoft.com/office/drawing/2014/main" id="{F084A63D-A021-9B02-F32D-590F7F3D7093}"/>
                </a:ext>
              </a:extLst>
            </p:cNvPr>
            <p:cNvSpPr/>
            <p:nvPr/>
          </p:nvSpPr>
          <p:spPr>
            <a:xfrm>
              <a:off x="7055273" y="5225958"/>
              <a:ext cx="830670" cy="331688"/>
            </a:xfrm>
            <a:prstGeom prst="rect">
              <a:avLst/>
            </a:prstGeom>
            <a:solidFill>
              <a:srgbClr val="9FC5E8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622;p23">
              <a:extLst>
                <a:ext uri="{FF2B5EF4-FFF2-40B4-BE49-F238E27FC236}">
                  <a16:creationId xmlns:a16="http://schemas.microsoft.com/office/drawing/2014/main" id="{8FABB5F4-1CA4-1C5F-422B-13C0D7C3F9F6}"/>
                </a:ext>
              </a:extLst>
            </p:cNvPr>
            <p:cNvSpPr/>
            <p:nvPr/>
          </p:nvSpPr>
          <p:spPr>
            <a:xfrm>
              <a:off x="7055243" y="5723852"/>
              <a:ext cx="830670" cy="331688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623;p23">
              <a:extLst>
                <a:ext uri="{FF2B5EF4-FFF2-40B4-BE49-F238E27FC236}">
                  <a16:creationId xmlns:a16="http://schemas.microsoft.com/office/drawing/2014/main" id="{9F2DE810-B2EB-3AAC-D932-AEA232FDDE89}"/>
                </a:ext>
              </a:extLst>
            </p:cNvPr>
            <p:cNvSpPr/>
            <p:nvPr/>
          </p:nvSpPr>
          <p:spPr>
            <a:xfrm>
              <a:off x="7055273" y="5557647"/>
              <a:ext cx="830640" cy="166207"/>
            </a:xfrm>
            <a:prstGeom prst="rect">
              <a:avLst/>
            </a:prstGeom>
            <a:solidFill>
              <a:srgbClr val="FFF2CC"/>
            </a:solidFill>
            <a:ln w="2857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25;p23">
              <a:extLst>
                <a:ext uri="{FF2B5EF4-FFF2-40B4-BE49-F238E27FC236}">
                  <a16:creationId xmlns:a16="http://schemas.microsoft.com/office/drawing/2014/main" id="{7AAC9E33-77E8-2E57-0772-D2FD88F1D3AA}"/>
                </a:ext>
              </a:extLst>
            </p:cNvPr>
            <p:cNvSpPr/>
            <p:nvPr/>
          </p:nvSpPr>
          <p:spPr>
            <a:xfrm>
              <a:off x="7055255" y="5225995"/>
              <a:ext cx="830670" cy="829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9B4F1AB-B15D-42FB-8DCE-13551DBAF567}"/>
              </a:ext>
            </a:extLst>
          </p:cNvPr>
          <p:cNvSpPr/>
          <p:nvPr/>
        </p:nvSpPr>
        <p:spPr>
          <a:xfrm>
            <a:off x="4112927" y="2742640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5A7B65A4-8807-F606-C432-BC0D39D74881}"/>
              </a:ext>
            </a:extLst>
          </p:cNvPr>
          <p:cNvSpPr/>
          <p:nvPr/>
        </p:nvSpPr>
        <p:spPr>
          <a:xfrm>
            <a:off x="5416771" y="2742554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C1CE703-9E2D-4DD8-B0BC-6EC2D2FA7212}"/>
              </a:ext>
            </a:extLst>
          </p:cNvPr>
          <p:cNvSpPr/>
          <p:nvPr/>
        </p:nvSpPr>
        <p:spPr>
          <a:xfrm>
            <a:off x="6762065" y="2731774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8B07B2D-B8F7-ABDE-BD96-0486E7F41271}"/>
              </a:ext>
            </a:extLst>
          </p:cNvPr>
          <p:cNvSpPr/>
          <p:nvPr/>
        </p:nvSpPr>
        <p:spPr>
          <a:xfrm>
            <a:off x="8103200" y="2729927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0331D79-81DE-6CBF-9B3E-66777BD283EC}"/>
              </a:ext>
            </a:extLst>
          </p:cNvPr>
          <p:cNvSpPr/>
          <p:nvPr/>
        </p:nvSpPr>
        <p:spPr>
          <a:xfrm>
            <a:off x="4126224" y="4024068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DE0D869-3821-25FC-1656-57EE47598870}"/>
              </a:ext>
            </a:extLst>
          </p:cNvPr>
          <p:cNvSpPr/>
          <p:nvPr/>
        </p:nvSpPr>
        <p:spPr>
          <a:xfrm>
            <a:off x="5430068" y="4023982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DD05ED3-8DBD-EF04-E304-A9FF21CACC53}"/>
              </a:ext>
            </a:extLst>
          </p:cNvPr>
          <p:cNvSpPr/>
          <p:nvPr/>
        </p:nvSpPr>
        <p:spPr>
          <a:xfrm>
            <a:off x="6771208" y="4010027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FC776B2-F65C-4C8D-761A-B3E638D29AFD}"/>
              </a:ext>
            </a:extLst>
          </p:cNvPr>
          <p:cNvSpPr/>
          <p:nvPr/>
        </p:nvSpPr>
        <p:spPr>
          <a:xfrm>
            <a:off x="8116506" y="4013910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01A9877-9E8D-EB45-82CA-2508CCF14B51}"/>
              </a:ext>
            </a:extLst>
          </p:cNvPr>
          <p:cNvSpPr/>
          <p:nvPr/>
        </p:nvSpPr>
        <p:spPr>
          <a:xfrm>
            <a:off x="4126359" y="5318072"/>
            <a:ext cx="47321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6E77702-361F-DC94-7BD8-529F5818B4E6}"/>
              </a:ext>
            </a:extLst>
          </p:cNvPr>
          <p:cNvSpPr/>
          <p:nvPr/>
        </p:nvSpPr>
        <p:spPr>
          <a:xfrm>
            <a:off x="5406347" y="5317986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1AE0D79-D976-E9FE-42CE-E69E0E4269B1}"/>
              </a:ext>
            </a:extLst>
          </p:cNvPr>
          <p:cNvSpPr/>
          <p:nvPr/>
        </p:nvSpPr>
        <p:spPr>
          <a:xfrm>
            <a:off x="6741088" y="5308012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7E7CC61-CCD5-0017-6F41-C016FA66D817}"/>
              </a:ext>
            </a:extLst>
          </p:cNvPr>
          <p:cNvSpPr/>
          <p:nvPr/>
        </p:nvSpPr>
        <p:spPr>
          <a:xfrm>
            <a:off x="8090713" y="5308012"/>
            <a:ext cx="497070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241BEE3-9239-974E-D2DA-6EC615E800F9}"/>
              </a:ext>
            </a:extLst>
          </p:cNvPr>
          <p:cNvSpPr/>
          <p:nvPr/>
        </p:nvSpPr>
        <p:spPr>
          <a:xfrm>
            <a:off x="4110181" y="2745606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FD60DC3-D993-FBB3-7585-3C4D4DD547C7}"/>
              </a:ext>
            </a:extLst>
          </p:cNvPr>
          <p:cNvSpPr/>
          <p:nvPr/>
        </p:nvSpPr>
        <p:spPr>
          <a:xfrm>
            <a:off x="5414025" y="2742345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019FD6A-6BCA-8176-E973-1BBE044F41A1}"/>
              </a:ext>
            </a:extLst>
          </p:cNvPr>
          <p:cNvSpPr/>
          <p:nvPr/>
        </p:nvSpPr>
        <p:spPr>
          <a:xfrm>
            <a:off x="6759319" y="2728390"/>
            <a:ext cx="494312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8D21236-BDED-ED45-00D2-FEF1164416A6}"/>
              </a:ext>
            </a:extLst>
          </p:cNvPr>
          <p:cNvSpPr/>
          <p:nvPr/>
        </p:nvSpPr>
        <p:spPr>
          <a:xfrm>
            <a:off x="8100454" y="2726543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A986AB-A436-FBB0-12D1-CCD3997B9A63}"/>
              </a:ext>
            </a:extLst>
          </p:cNvPr>
          <p:cNvSpPr/>
          <p:nvPr/>
        </p:nvSpPr>
        <p:spPr>
          <a:xfrm>
            <a:off x="4123478" y="4023859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8AAE27F-A27B-F0AD-3D32-A42AC96BB9AB}"/>
              </a:ext>
            </a:extLst>
          </p:cNvPr>
          <p:cNvSpPr/>
          <p:nvPr/>
        </p:nvSpPr>
        <p:spPr>
          <a:xfrm>
            <a:off x="5427322" y="4020598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D49ED00-B5AA-E2E2-E75A-D428020EFF15}"/>
              </a:ext>
            </a:extLst>
          </p:cNvPr>
          <p:cNvSpPr/>
          <p:nvPr/>
        </p:nvSpPr>
        <p:spPr>
          <a:xfrm>
            <a:off x="6768462" y="4006643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87F1634-7C5B-6737-0AB8-BB06D0AAA41D}"/>
              </a:ext>
            </a:extLst>
          </p:cNvPr>
          <p:cNvSpPr/>
          <p:nvPr/>
        </p:nvSpPr>
        <p:spPr>
          <a:xfrm>
            <a:off x="8113760" y="4013701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9A48362-C00A-D29A-529A-B02EA4C8663A}"/>
              </a:ext>
            </a:extLst>
          </p:cNvPr>
          <p:cNvSpPr/>
          <p:nvPr/>
        </p:nvSpPr>
        <p:spPr>
          <a:xfrm>
            <a:off x="4124733" y="5317863"/>
            <a:ext cx="478402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B1F422F-2710-093F-E288-D6A649D1D8F3}"/>
              </a:ext>
            </a:extLst>
          </p:cNvPr>
          <p:cNvSpPr/>
          <p:nvPr/>
        </p:nvSpPr>
        <p:spPr>
          <a:xfrm>
            <a:off x="5403601" y="5314602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A084CBA-E93C-F596-0D3A-6224CB2A3023}"/>
              </a:ext>
            </a:extLst>
          </p:cNvPr>
          <p:cNvSpPr/>
          <p:nvPr/>
        </p:nvSpPr>
        <p:spPr>
          <a:xfrm>
            <a:off x="6738342" y="5307803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46D8E17-D28E-5A07-0628-747946D20FCC}"/>
              </a:ext>
            </a:extLst>
          </p:cNvPr>
          <p:cNvSpPr/>
          <p:nvPr/>
        </p:nvSpPr>
        <p:spPr>
          <a:xfrm>
            <a:off x="8087967" y="5307803"/>
            <a:ext cx="503378" cy="155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06E67354-88F1-AB54-E9BE-4F361906A491}"/>
              </a:ext>
            </a:extLst>
          </p:cNvPr>
          <p:cNvSpPr/>
          <p:nvPr/>
        </p:nvSpPr>
        <p:spPr>
          <a:xfrm>
            <a:off x="4112926" y="2745606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2B79506-545A-32F2-73D3-59368F25C616}"/>
              </a:ext>
            </a:extLst>
          </p:cNvPr>
          <p:cNvSpPr/>
          <p:nvPr/>
        </p:nvSpPr>
        <p:spPr>
          <a:xfrm>
            <a:off x="5416770" y="2742345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0E13F46-B4C1-E68F-2095-AF40053984F4}"/>
              </a:ext>
            </a:extLst>
          </p:cNvPr>
          <p:cNvSpPr/>
          <p:nvPr/>
        </p:nvSpPr>
        <p:spPr>
          <a:xfrm>
            <a:off x="6762064" y="2728390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F4818A3-9B71-2B6B-969F-B3D455D9981B}"/>
              </a:ext>
            </a:extLst>
          </p:cNvPr>
          <p:cNvSpPr/>
          <p:nvPr/>
        </p:nvSpPr>
        <p:spPr>
          <a:xfrm>
            <a:off x="8103199" y="2726543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B0E3BEC-55CD-570A-D547-C1C539AD3569}"/>
              </a:ext>
            </a:extLst>
          </p:cNvPr>
          <p:cNvSpPr/>
          <p:nvPr/>
        </p:nvSpPr>
        <p:spPr>
          <a:xfrm>
            <a:off x="4126223" y="4023859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1BEA5CC-8E03-355B-89DD-4D1C8D12E2D2}"/>
              </a:ext>
            </a:extLst>
          </p:cNvPr>
          <p:cNvSpPr/>
          <p:nvPr/>
        </p:nvSpPr>
        <p:spPr>
          <a:xfrm>
            <a:off x="5430067" y="4020598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30619C2D-7157-586B-7FAA-B71CA682DF04}"/>
              </a:ext>
            </a:extLst>
          </p:cNvPr>
          <p:cNvSpPr/>
          <p:nvPr/>
        </p:nvSpPr>
        <p:spPr>
          <a:xfrm>
            <a:off x="6771207" y="4006643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825FA8FB-15AB-1039-E481-0F8D75DCDF1F}"/>
              </a:ext>
            </a:extLst>
          </p:cNvPr>
          <p:cNvSpPr/>
          <p:nvPr/>
        </p:nvSpPr>
        <p:spPr>
          <a:xfrm>
            <a:off x="8116505" y="4013701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9E94EA2-2949-BB0F-5BBC-DA456BDF3D99}"/>
              </a:ext>
            </a:extLst>
          </p:cNvPr>
          <p:cNvSpPr/>
          <p:nvPr/>
        </p:nvSpPr>
        <p:spPr>
          <a:xfrm>
            <a:off x="4124357" y="5317863"/>
            <a:ext cx="47589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B97D210-9246-C445-F83F-C0F59E3C29EF}"/>
              </a:ext>
            </a:extLst>
          </p:cNvPr>
          <p:cNvSpPr/>
          <p:nvPr/>
        </p:nvSpPr>
        <p:spPr>
          <a:xfrm>
            <a:off x="5406346" y="5314602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65EB210-BE3D-175B-7DC8-9CA1E95C4F78}"/>
              </a:ext>
            </a:extLst>
          </p:cNvPr>
          <p:cNvSpPr/>
          <p:nvPr/>
        </p:nvSpPr>
        <p:spPr>
          <a:xfrm>
            <a:off x="6741087" y="5307803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E803C0A-8F18-434D-E36F-7522FD94850A}"/>
              </a:ext>
            </a:extLst>
          </p:cNvPr>
          <p:cNvSpPr/>
          <p:nvPr/>
        </p:nvSpPr>
        <p:spPr>
          <a:xfrm>
            <a:off x="8090712" y="5307803"/>
            <a:ext cx="497745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AEDFF19-B7F0-ADF2-046E-51574EE327D7}"/>
              </a:ext>
            </a:extLst>
          </p:cNvPr>
          <p:cNvSpPr/>
          <p:nvPr/>
        </p:nvSpPr>
        <p:spPr>
          <a:xfrm>
            <a:off x="4112927" y="2745606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C3F00DBB-6419-6270-BFBA-38D59DC86186}"/>
              </a:ext>
            </a:extLst>
          </p:cNvPr>
          <p:cNvSpPr/>
          <p:nvPr/>
        </p:nvSpPr>
        <p:spPr>
          <a:xfrm>
            <a:off x="5416771" y="2742345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D9D52D37-C758-D2B5-80E1-1D565E1EE5E9}"/>
              </a:ext>
            </a:extLst>
          </p:cNvPr>
          <p:cNvSpPr/>
          <p:nvPr/>
        </p:nvSpPr>
        <p:spPr>
          <a:xfrm>
            <a:off x="6762065" y="2728390"/>
            <a:ext cx="491566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BC62ACC-FCB4-580B-FD37-5F61498CEDD9}"/>
              </a:ext>
            </a:extLst>
          </p:cNvPr>
          <p:cNvSpPr/>
          <p:nvPr/>
        </p:nvSpPr>
        <p:spPr>
          <a:xfrm>
            <a:off x="8103200" y="2726543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384692A-BF5D-CA28-242B-BC0F8B871264}"/>
              </a:ext>
            </a:extLst>
          </p:cNvPr>
          <p:cNvSpPr/>
          <p:nvPr/>
        </p:nvSpPr>
        <p:spPr>
          <a:xfrm>
            <a:off x="4126224" y="4023859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8CF54D6-1E49-3418-589C-F8106D07611B}"/>
              </a:ext>
            </a:extLst>
          </p:cNvPr>
          <p:cNvSpPr/>
          <p:nvPr/>
        </p:nvSpPr>
        <p:spPr>
          <a:xfrm>
            <a:off x="5430068" y="4020598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DA3D8B4-F861-51D4-9BB9-239C5A53037E}"/>
              </a:ext>
            </a:extLst>
          </p:cNvPr>
          <p:cNvSpPr/>
          <p:nvPr/>
        </p:nvSpPr>
        <p:spPr>
          <a:xfrm>
            <a:off x="6771208" y="4006643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B561406-0C27-E5F6-E835-5D429347015D}"/>
              </a:ext>
            </a:extLst>
          </p:cNvPr>
          <p:cNvSpPr/>
          <p:nvPr/>
        </p:nvSpPr>
        <p:spPr>
          <a:xfrm>
            <a:off x="8116506" y="4013701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2FB171C3-1E6F-2BF5-F5CA-CF4116682983}"/>
              </a:ext>
            </a:extLst>
          </p:cNvPr>
          <p:cNvSpPr/>
          <p:nvPr/>
        </p:nvSpPr>
        <p:spPr>
          <a:xfrm>
            <a:off x="4131375" y="5317863"/>
            <a:ext cx="470270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987D90F6-8699-032E-C5F7-880A3418ADC1}"/>
              </a:ext>
            </a:extLst>
          </p:cNvPr>
          <p:cNvSpPr/>
          <p:nvPr/>
        </p:nvSpPr>
        <p:spPr>
          <a:xfrm>
            <a:off x="5406347" y="5314602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BECC2E6D-135E-2BE6-5447-58B01A87E381}"/>
              </a:ext>
            </a:extLst>
          </p:cNvPr>
          <p:cNvSpPr/>
          <p:nvPr/>
        </p:nvSpPr>
        <p:spPr>
          <a:xfrm>
            <a:off x="6741088" y="5307803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1351036-E41B-A407-EC14-66B6E2F48497}"/>
              </a:ext>
            </a:extLst>
          </p:cNvPr>
          <p:cNvSpPr/>
          <p:nvPr/>
        </p:nvSpPr>
        <p:spPr>
          <a:xfrm>
            <a:off x="8090713" y="5307803"/>
            <a:ext cx="499142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816C0372-62ED-A7AF-B2D4-3F70A3C8AA04}"/>
              </a:ext>
            </a:extLst>
          </p:cNvPr>
          <p:cNvSpPr/>
          <p:nvPr/>
        </p:nvSpPr>
        <p:spPr>
          <a:xfrm>
            <a:off x="4112595" y="2745606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05D87F90-61B0-C7A8-B716-02BBEE3A632F}"/>
              </a:ext>
            </a:extLst>
          </p:cNvPr>
          <p:cNvSpPr/>
          <p:nvPr/>
        </p:nvSpPr>
        <p:spPr>
          <a:xfrm>
            <a:off x="5416439" y="2742345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120DDF4-02EE-6BAD-22B1-C6ACE8387560}"/>
              </a:ext>
            </a:extLst>
          </p:cNvPr>
          <p:cNvSpPr/>
          <p:nvPr/>
        </p:nvSpPr>
        <p:spPr>
          <a:xfrm>
            <a:off x="6761733" y="2728390"/>
            <a:ext cx="491898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89128FC-C9E1-1A4F-6F4F-AB6C51D7B363}"/>
              </a:ext>
            </a:extLst>
          </p:cNvPr>
          <p:cNvSpPr/>
          <p:nvPr/>
        </p:nvSpPr>
        <p:spPr>
          <a:xfrm>
            <a:off x="8102868" y="2726543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0267F9A8-862A-24D6-AF70-FC8EDE0B6B00}"/>
              </a:ext>
            </a:extLst>
          </p:cNvPr>
          <p:cNvSpPr/>
          <p:nvPr/>
        </p:nvSpPr>
        <p:spPr>
          <a:xfrm>
            <a:off x="4125892" y="4023859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A0270C4-0D3D-8546-B413-BCE388553CCA}"/>
              </a:ext>
            </a:extLst>
          </p:cNvPr>
          <p:cNvSpPr/>
          <p:nvPr/>
        </p:nvSpPr>
        <p:spPr>
          <a:xfrm>
            <a:off x="5429736" y="4020598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7A8AF61-60FD-6D8D-C62C-CB05645840A2}"/>
              </a:ext>
            </a:extLst>
          </p:cNvPr>
          <p:cNvSpPr/>
          <p:nvPr/>
        </p:nvSpPr>
        <p:spPr>
          <a:xfrm>
            <a:off x="6770876" y="4006643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5EB6DFB-316B-3586-63C9-4ABE7A4A0269}"/>
              </a:ext>
            </a:extLst>
          </p:cNvPr>
          <p:cNvSpPr/>
          <p:nvPr/>
        </p:nvSpPr>
        <p:spPr>
          <a:xfrm>
            <a:off x="8116174" y="4013701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E30E6DF-60D4-97D8-D294-9B0389A5735C}"/>
              </a:ext>
            </a:extLst>
          </p:cNvPr>
          <p:cNvSpPr/>
          <p:nvPr/>
        </p:nvSpPr>
        <p:spPr>
          <a:xfrm>
            <a:off x="4131375" y="5317863"/>
            <a:ext cx="469937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944979FF-C854-0C0A-6FC6-75DE8F9AF690}"/>
              </a:ext>
            </a:extLst>
          </p:cNvPr>
          <p:cNvSpPr/>
          <p:nvPr/>
        </p:nvSpPr>
        <p:spPr>
          <a:xfrm>
            <a:off x="5406015" y="5314602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4C0DA375-4157-ADA9-55CD-901055BD6D16}"/>
              </a:ext>
            </a:extLst>
          </p:cNvPr>
          <p:cNvSpPr/>
          <p:nvPr/>
        </p:nvSpPr>
        <p:spPr>
          <a:xfrm>
            <a:off x="6740756" y="5307803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36CEEDC-62CF-E93B-8A40-14E473844617}"/>
              </a:ext>
            </a:extLst>
          </p:cNvPr>
          <p:cNvSpPr/>
          <p:nvPr/>
        </p:nvSpPr>
        <p:spPr>
          <a:xfrm>
            <a:off x="8090381" y="5307803"/>
            <a:ext cx="499142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8C809093-1BC9-E9B3-70C2-3336EA3B008D}"/>
              </a:ext>
            </a:extLst>
          </p:cNvPr>
          <p:cNvSpPr/>
          <p:nvPr/>
        </p:nvSpPr>
        <p:spPr>
          <a:xfrm>
            <a:off x="4112252" y="2745570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CEDD142-1728-40E1-F254-24ABD2141DED}"/>
              </a:ext>
            </a:extLst>
          </p:cNvPr>
          <p:cNvSpPr/>
          <p:nvPr/>
        </p:nvSpPr>
        <p:spPr>
          <a:xfrm>
            <a:off x="5416096" y="2742309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E854FA9-622B-465C-FE7F-E1FFDDE965D8}"/>
              </a:ext>
            </a:extLst>
          </p:cNvPr>
          <p:cNvSpPr/>
          <p:nvPr/>
        </p:nvSpPr>
        <p:spPr>
          <a:xfrm>
            <a:off x="6758621" y="2728354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262D70A-D821-5639-FFF0-37613C33410B}"/>
              </a:ext>
            </a:extLst>
          </p:cNvPr>
          <p:cNvSpPr/>
          <p:nvPr/>
        </p:nvSpPr>
        <p:spPr>
          <a:xfrm>
            <a:off x="8096987" y="2726507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AEA19A0-44B7-647D-E724-674686AD59DA}"/>
              </a:ext>
            </a:extLst>
          </p:cNvPr>
          <p:cNvSpPr/>
          <p:nvPr/>
        </p:nvSpPr>
        <p:spPr>
          <a:xfrm>
            <a:off x="4125549" y="4023823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45B8B0D-EC02-5514-16D1-C570EA6AE27F}"/>
              </a:ext>
            </a:extLst>
          </p:cNvPr>
          <p:cNvSpPr/>
          <p:nvPr/>
        </p:nvSpPr>
        <p:spPr>
          <a:xfrm>
            <a:off x="5429393" y="4020562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73D3D591-541A-EED5-8980-4262DB8A5725}"/>
              </a:ext>
            </a:extLst>
          </p:cNvPr>
          <p:cNvSpPr/>
          <p:nvPr/>
        </p:nvSpPr>
        <p:spPr>
          <a:xfrm>
            <a:off x="6767764" y="4006607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628A356-F616-65E4-F34D-BBDCBA650D50}"/>
              </a:ext>
            </a:extLst>
          </p:cNvPr>
          <p:cNvSpPr/>
          <p:nvPr/>
        </p:nvSpPr>
        <p:spPr>
          <a:xfrm>
            <a:off x="8113062" y="4013665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5595EB7-480B-EB26-9EE1-90167FA2EB26}"/>
              </a:ext>
            </a:extLst>
          </p:cNvPr>
          <p:cNvSpPr/>
          <p:nvPr/>
        </p:nvSpPr>
        <p:spPr>
          <a:xfrm>
            <a:off x="4124380" y="5317827"/>
            <a:ext cx="476590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1C75EB2-CF89-B64A-B212-8A4D2B5FB700}"/>
              </a:ext>
            </a:extLst>
          </p:cNvPr>
          <p:cNvSpPr/>
          <p:nvPr/>
        </p:nvSpPr>
        <p:spPr>
          <a:xfrm>
            <a:off x="5405672" y="5314566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51BB994-7693-875D-BD55-458242A68EE1}"/>
              </a:ext>
            </a:extLst>
          </p:cNvPr>
          <p:cNvSpPr/>
          <p:nvPr/>
        </p:nvSpPr>
        <p:spPr>
          <a:xfrm>
            <a:off x="6740413" y="5307767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8202817-8CCC-8DF4-B3B9-32F7C700B4F3}"/>
              </a:ext>
            </a:extLst>
          </p:cNvPr>
          <p:cNvSpPr/>
          <p:nvPr/>
        </p:nvSpPr>
        <p:spPr>
          <a:xfrm>
            <a:off x="8084500" y="5307767"/>
            <a:ext cx="499142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4B1833BD-E2E3-6E23-35B3-257DBC658715}"/>
              </a:ext>
            </a:extLst>
          </p:cNvPr>
          <p:cNvSpPr/>
          <p:nvPr/>
        </p:nvSpPr>
        <p:spPr>
          <a:xfrm>
            <a:off x="4111793" y="2745570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78FE497E-2207-EDAA-623D-248A3F78E05A}"/>
              </a:ext>
            </a:extLst>
          </p:cNvPr>
          <p:cNvSpPr/>
          <p:nvPr/>
        </p:nvSpPr>
        <p:spPr>
          <a:xfrm>
            <a:off x="5415637" y="2742309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1DE518F-5A54-5227-9F53-748A29EC4C42}"/>
              </a:ext>
            </a:extLst>
          </p:cNvPr>
          <p:cNvSpPr/>
          <p:nvPr/>
        </p:nvSpPr>
        <p:spPr>
          <a:xfrm>
            <a:off x="6755393" y="2728354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8D1DBE5-D32D-7A71-54F9-CAF7ED9B53B4}"/>
              </a:ext>
            </a:extLst>
          </p:cNvPr>
          <p:cNvSpPr/>
          <p:nvPr/>
        </p:nvSpPr>
        <p:spPr>
          <a:xfrm>
            <a:off x="8093759" y="2726507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6831C08-06B7-6AFE-9BD9-D905769E54C3}"/>
              </a:ext>
            </a:extLst>
          </p:cNvPr>
          <p:cNvSpPr/>
          <p:nvPr/>
        </p:nvSpPr>
        <p:spPr>
          <a:xfrm>
            <a:off x="4125090" y="4023823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92B9FE7-0641-9EB6-01CB-20F858E979E5}"/>
              </a:ext>
            </a:extLst>
          </p:cNvPr>
          <p:cNvSpPr/>
          <p:nvPr/>
        </p:nvSpPr>
        <p:spPr>
          <a:xfrm>
            <a:off x="5428934" y="4020562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780FD2C-FD2E-EC9B-595E-A3A32FD9640B}"/>
              </a:ext>
            </a:extLst>
          </p:cNvPr>
          <p:cNvSpPr/>
          <p:nvPr/>
        </p:nvSpPr>
        <p:spPr>
          <a:xfrm>
            <a:off x="6764536" y="4006607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8D0563C-B053-C074-B5C4-6D94E3B1A7CB}"/>
              </a:ext>
            </a:extLst>
          </p:cNvPr>
          <p:cNvSpPr/>
          <p:nvPr/>
        </p:nvSpPr>
        <p:spPr>
          <a:xfrm>
            <a:off x="8107065" y="4013665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361EFD9-2C5C-DACF-4892-49F42766AC89}"/>
              </a:ext>
            </a:extLst>
          </p:cNvPr>
          <p:cNvSpPr/>
          <p:nvPr/>
        </p:nvSpPr>
        <p:spPr>
          <a:xfrm>
            <a:off x="4124403" y="5317827"/>
            <a:ext cx="476909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5B58A3E1-344A-067F-C649-B916853A5FC5}"/>
              </a:ext>
            </a:extLst>
          </p:cNvPr>
          <p:cNvSpPr/>
          <p:nvPr/>
        </p:nvSpPr>
        <p:spPr>
          <a:xfrm>
            <a:off x="5405213" y="5314566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E2D9977-DF67-3947-94F4-79B4BFF21C3E}"/>
              </a:ext>
            </a:extLst>
          </p:cNvPr>
          <p:cNvSpPr/>
          <p:nvPr/>
        </p:nvSpPr>
        <p:spPr>
          <a:xfrm>
            <a:off x="6739954" y="5307767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47DE821-88B3-DE52-D9B6-0EC0ED3E876E}"/>
              </a:ext>
            </a:extLst>
          </p:cNvPr>
          <p:cNvSpPr/>
          <p:nvPr/>
        </p:nvSpPr>
        <p:spPr>
          <a:xfrm>
            <a:off x="8081272" y="5307767"/>
            <a:ext cx="499943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8CCE01B-1287-982E-3E3B-63E0D5DDAA5F}"/>
              </a:ext>
            </a:extLst>
          </p:cNvPr>
          <p:cNvSpPr/>
          <p:nvPr/>
        </p:nvSpPr>
        <p:spPr>
          <a:xfrm>
            <a:off x="4111436" y="2745570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DA237462-34B7-F53B-00CE-8C43B965550E}"/>
              </a:ext>
            </a:extLst>
          </p:cNvPr>
          <p:cNvSpPr/>
          <p:nvPr/>
        </p:nvSpPr>
        <p:spPr>
          <a:xfrm>
            <a:off x="5415280" y="2742309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AB52961D-8AE4-E4C9-E70E-19D598672B23}"/>
              </a:ext>
            </a:extLst>
          </p:cNvPr>
          <p:cNvSpPr/>
          <p:nvPr/>
        </p:nvSpPr>
        <p:spPr>
          <a:xfrm>
            <a:off x="6760574" y="2728354"/>
            <a:ext cx="493057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BAD58BD-8EC4-5802-E953-08D1FF086142}"/>
              </a:ext>
            </a:extLst>
          </p:cNvPr>
          <p:cNvSpPr/>
          <p:nvPr/>
        </p:nvSpPr>
        <p:spPr>
          <a:xfrm>
            <a:off x="8101709" y="2726507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6AA966C-B8F0-3CB3-AA92-8EBE69273C27}"/>
              </a:ext>
            </a:extLst>
          </p:cNvPr>
          <p:cNvSpPr/>
          <p:nvPr/>
        </p:nvSpPr>
        <p:spPr>
          <a:xfrm>
            <a:off x="4124733" y="4023823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EEA900C-C3B0-4F50-20A5-DE17327F8629}"/>
              </a:ext>
            </a:extLst>
          </p:cNvPr>
          <p:cNvSpPr/>
          <p:nvPr/>
        </p:nvSpPr>
        <p:spPr>
          <a:xfrm>
            <a:off x="5428577" y="4020562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CF32C47-3AC5-19DE-2E4B-001A65617D77}"/>
              </a:ext>
            </a:extLst>
          </p:cNvPr>
          <p:cNvSpPr/>
          <p:nvPr/>
        </p:nvSpPr>
        <p:spPr>
          <a:xfrm>
            <a:off x="6769717" y="4006607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9EE8C78-941F-67A3-94FE-2BC49BA61F27}"/>
              </a:ext>
            </a:extLst>
          </p:cNvPr>
          <p:cNvSpPr/>
          <p:nvPr/>
        </p:nvSpPr>
        <p:spPr>
          <a:xfrm>
            <a:off x="8115015" y="4013665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70124E97-D6BA-49D1-654C-841F3D1C27FA}"/>
              </a:ext>
            </a:extLst>
          </p:cNvPr>
          <p:cNvSpPr/>
          <p:nvPr/>
        </p:nvSpPr>
        <p:spPr>
          <a:xfrm>
            <a:off x="4130289" y="5317827"/>
            <a:ext cx="469284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29306704-8191-89FB-9169-13734BAC492B}"/>
              </a:ext>
            </a:extLst>
          </p:cNvPr>
          <p:cNvSpPr/>
          <p:nvPr/>
        </p:nvSpPr>
        <p:spPr>
          <a:xfrm>
            <a:off x="5404856" y="5314566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5FBA7043-D15B-C4A3-C760-A212958A13E1}"/>
              </a:ext>
            </a:extLst>
          </p:cNvPr>
          <p:cNvSpPr/>
          <p:nvPr/>
        </p:nvSpPr>
        <p:spPr>
          <a:xfrm>
            <a:off x="6739597" y="5307767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9AF92A33-8EAC-1B97-3CE1-1CC65040A841}"/>
              </a:ext>
            </a:extLst>
          </p:cNvPr>
          <p:cNvSpPr/>
          <p:nvPr/>
        </p:nvSpPr>
        <p:spPr>
          <a:xfrm>
            <a:off x="8089222" y="5307767"/>
            <a:ext cx="498561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78F5F1AB-C2CE-E319-89BB-A0783ECFF7D4}"/>
              </a:ext>
            </a:extLst>
          </p:cNvPr>
          <p:cNvSpPr/>
          <p:nvPr/>
        </p:nvSpPr>
        <p:spPr>
          <a:xfrm>
            <a:off x="4111106" y="2749273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3358CA7-B64C-5BBC-850A-4DDB355E1DB2}"/>
              </a:ext>
            </a:extLst>
          </p:cNvPr>
          <p:cNvSpPr/>
          <p:nvPr/>
        </p:nvSpPr>
        <p:spPr>
          <a:xfrm>
            <a:off x="5414950" y="2746012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42A234C4-D849-4956-46CD-2AA34B2594C4}"/>
              </a:ext>
            </a:extLst>
          </p:cNvPr>
          <p:cNvSpPr/>
          <p:nvPr/>
        </p:nvSpPr>
        <p:spPr>
          <a:xfrm>
            <a:off x="6760244" y="2732057"/>
            <a:ext cx="486747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120060C-1D8B-05E4-6616-37601A534D44}"/>
              </a:ext>
            </a:extLst>
          </p:cNvPr>
          <p:cNvSpPr/>
          <p:nvPr/>
        </p:nvSpPr>
        <p:spPr>
          <a:xfrm>
            <a:off x="8101379" y="2730210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0C2344C-C4B2-02DD-DA03-A85254DB4290}"/>
              </a:ext>
            </a:extLst>
          </p:cNvPr>
          <p:cNvSpPr/>
          <p:nvPr/>
        </p:nvSpPr>
        <p:spPr>
          <a:xfrm>
            <a:off x="4124403" y="4027526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0098E3-513B-C340-8137-28F8B74FE4B6}"/>
              </a:ext>
            </a:extLst>
          </p:cNvPr>
          <p:cNvSpPr/>
          <p:nvPr/>
        </p:nvSpPr>
        <p:spPr>
          <a:xfrm>
            <a:off x="5428247" y="4024265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7C2D5E71-6656-C2A9-A0DF-7C6957B19284}"/>
              </a:ext>
            </a:extLst>
          </p:cNvPr>
          <p:cNvSpPr/>
          <p:nvPr/>
        </p:nvSpPr>
        <p:spPr>
          <a:xfrm>
            <a:off x="6769387" y="4010310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185C5ED-638C-997D-A5C0-7A70BA36500D}"/>
              </a:ext>
            </a:extLst>
          </p:cNvPr>
          <p:cNvSpPr/>
          <p:nvPr/>
        </p:nvSpPr>
        <p:spPr>
          <a:xfrm>
            <a:off x="8114685" y="4017368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7048E552-E670-A4F2-3555-B0B2A759AD59}"/>
              </a:ext>
            </a:extLst>
          </p:cNvPr>
          <p:cNvSpPr/>
          <p:nvPr/>
        </p:nvSpPr>
        <p:spPr>
          <a:xfrm>
            <a:off x="4130312" y="5321530"/>
            <a:ext cx="46993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13988A7-694E-DE3D-EAF2-9A51826BF233}"/>
              </a:ext>
            </a:extLst>
          </p:cNvPr>
          <p:cNvSpPr/>
          <p:nvPr/>
        </p:nvSpPr>
        <p:spPr>
          <a:xfrm>
            <a:off x="5404526" y="5318269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B304D8F-1445-5D96-88F2-FD0A4E0216AB}"/>
              </a:ext>
            </a:extLst>
          </p:cNvPr>
          <p:cNvSpPr/>
          <p:nvPr/>
        </p:nvSpPr>
        <p:spPr>
          <a:xfrm>
            <a:off x="6739267" y="5311470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763A441E-D402-71B0-0B5A-A1CDECE74281}"/>
              </a:ext>
            </a:extLst>
          </p:cNvPr>
          <p:cNvSpPr/>
          <p:nvPr/>
        </p:nvSpPr>
        <p:spPr>
          <a:xfrm>
            <a:off x="8088892" y="5311470"/>
            <a:ext cx="499566" cy="1550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367623B3-9020-B0B7-D42C-122E25308F0F}"/>
              </a:ext>
            </a:extLst>
          </p:cNvPr>
          <p:cNvSpPr/>
          <p:nvPr/>
        </p:nvSpPr>
        <p:spPr>
          <a:xfrm>
            <a:off x="4110659" y="2749273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ADB8FA75-F321-7489-8ECC-EF948666D343}"/>
              </a:ext>
            </a:extLst>
          </p:cNvPr>
          <p:cNvSpPr/>
          <p:nvPr/>
        </p:nvSpPr>
        <p:spPr>
          <a:xfrm>
            <a:off x="5414503" y="2746012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AE6D249-3560-4B6D-FED9-319C01DFA4B7}"/>
              </a:ext>
            </a:extLst>
          </p:cNvPr>
          <p:cNvSpPr/>
          <p:nvPr/>
        </p:nvSpPr>
        <p:spPr>
          <a:xfrm>
            <a:off x="6759797" y="2732057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6BEC0A39-02F2-B791-CC74-5DE1E1B38060}"/>
              </a:ext>
            </a:extLst>
          </p:cNvPr>
          <p:cNvSpPr/>
          <p:nvPr/>
        </p:nvSpPr>
        <p:spPr>
          <a:xfrm>
            <a:off x="8100932" y="2730210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2535847-6577-7915-3F33-92D55DF6CE2B}"/>
              </a:ext>
            </a:extLst>
          </p:cNvPr>
          <p:cNvSpPr/>
          <p:nvPr/>
        </p:nvSpPr>
        <p:spPr>
          <a:xfrm>
            <a:off x="4123956" y="4027526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CDC05224-61B9-833A-FC8D-C374655F8338}"/>
              </a:ext>
            </a:extLst>
          </p:cNvPr>
          <p:cNvSpPr/>
          <p:nvPr/>
        </p:nvSpPr>
        <p:spPr>
          <a:xfrm>
            <a:off x="5427800" y="4024265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E523FC1-B6FA-72E7-8311-8FE6FFCF1CC5}"/>
              </a:ext>
            </a:extLst>
          </p:cNvPr>
          <p:cNvSpPr/>
          <p:nvPr/>
        </p:nvSpPr>
        <p:spPr>
          <a:xfrm>
            <a:off x="6768940" y="4010310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8878864-2116-9815-9F19-F2A87B703332}"/>
              </a:ext>
            </a:extLst>
          </p:cNvPr>
          <p:cNvSpPr/>
          <p:nvPr/>
        </p:nvSpPr>
        <p:spPr>
          <a:xfrm>
            <a:off x="8114238" y="4017368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CE0718E-88CD-6DF7-63A7-BEB90A6CA444}"/>
              </a:ext>
            </a:extLst>
          </p:cNvPr>
          <p:cNvSpPr/>
          <p:nvPr/>
        </p:nvSpPr>
        <p:spPr>
          <a:xfrm>
            <a:off x="4123888" y="5321530"/>
            <a:ext cx="473034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986748A-45AD-D3B3-4816-E82F307D7583}"/>
              </a:ext>
            </a:extLst>
          </p:cNvPr>
          <p:cNvSpPr/>
          <p:nvPr/>
        </p:nvSpPr>
        <p:spPr>
          <a:xfrm>
            <a:off x="5404079" y="5318269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21B40119-5469-C7CC-137A-3201814C165B}"/>
              </a:ext>
            </a:extLst>
          </p:cNvPr>
          <p:cNvSpPr/>
          <p:nvPr/>
        </p:nvSpPr>
        <p:spPr>
          <a:xfrm>
            <a:off x="6738820" y="5311470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6F4E9E5-90E7-D922-031E-08DAE59CCB3F}"/>
              </a:ext>
            </a:extLst>
          </p:cNvPr>
          <p:cNvSpPr/>
          <p:nvPr/>
        </p:nvSpPr>
        <p:spPr>
          <a:xfrm>
            <a:off x="8088445" y="5311470"/>
            <a:ext cx="496687" cy="1550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7833735E-40E4-C7F4-6A36-246A085C5854}"/>
              </a:ext>
            </a:extLst>
          </p:cNvPr>
          <p:cNvSpPr/>
          <p:nvPr/>
        </p:nvSpPr>
        <p:spPr>
          <a:xfrm>
            <a:off x="4111107" y="2749273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C0716B09-1777-23E4-C04C-AC41607535FD}"/>
              </a:ext>
            </a:extLst>
          </p:cNvPr>
          <p:cNvSpPr/>
          <p:nvPr/>
        </p:nvSpPr>
        <p:spPr>
          <a:xfrm>
            <a:off x="5414951" y="2746012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A0D02C01-7932-EFB4-8C44-A9144C29846B}"/>
              </a:ext>
            </a:extLst>
          </p:cNvPr>
          <p:cNvSpPr/>
          <p:nvPr/>
        </p:nvSpPr>
        <p:spPr>
          <a:xfrm>
            <a:off x="6760245" y="2732057"/>
            <a:ext cx="493386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12E397B-EC0D-90DA-751E-364BD5F35673}"/>
              </a:ext>
            </a:extLst>
          </p:cNvPr>
          <p:cNvSpPr/>
          <p:nvPr/>
        </p:nvSpPr>
        <p:spPr>
          <a:xfrm>
            <a:off x="8101380" y="2730210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7B6E240-5F58-DFBF-E5E6-0C195204B176}"/>
              </a:ext>
            </a:extLst>
          </p:cNvPr>
          <p:cNvSpPr/>
          <p:nvPr/>
        </p:nvSpPr>
        <p:spPr>
          <a:xfrm>
            <a:off x="4124404" y="4027526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30B4373-9861-1F7C-939C-763036710434}"/>
              </a:ext>
            </a:extLst>
          </p:cNvPr>
          <p:cNvSpPr/>
          <p:nvPr/>
        </p:nvSpPr>
        <p:spPr>
          <a:xfrm>
            <a:off x="5428248" y="4024265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F4017EB2-C26C-9041-3411-24344E4D3C08}"/>
              </a:ext>
            </a:extLst>
          </p:cNvPr>
          <p:cNvSpPr/>
          <p:nvPr/>
        </p:nvSpPr>
        <p:spPr>
          <a:xfrm>
            <a:off x="6769388" y="4010310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7DD81F69-06F8-9669-30CE-3603D5C149EE}"/>
              </a:ext>
            </a:extLst>
          </p:cNvPr>
          <p:cNvSpPr/>
          <p:nvPr/>
        </p:nvSpPr>
        <p:spPr>
          <a:xfrm>
            <a:off x="8114686" y="4017368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1E1AFD4B-CF60-4E5E-B2A0-699DF0780C99}"/>
              </a:ext>
            </a:extLst>
          </p:cNvPr>
          <p:cNvSpPr/>
          <p:nvPr/>
        </p:nvSpPr>
        <p:spPr>
          <a:xfrm>
            <a:off x="4123911" y="5321530"/>
            <a:ext cx="479480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E6761E37-AE62-4508-5F00-22CC7BA03D22}"/>
              </a:ext>
            </a:extLst>
          </p:cNvPr>
          <p:cNvSpPr/>
          <p:nvPr/>
        </p:nvSpPr>
        <p:spPr>
          <a:xfrm>
            <a:off x="5404527" y="5318269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D4A7AF0-28D0-24E0-2E31-C0695F5F71F1}"/>
              </a:ext>
            </a:extLst>
          </p:cNvPr>
          <p:cNvSpPr/>
          <p:nvPr/>
        </p:nvSpPr>
        <p:spPr>
          <a:xfrm>
            <a:off x="6739268" y="5311470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E405D52-3805-37C1-828A-A50EAFF007D7}"/>
              </a:ext>
            </a:extLst>
          </p:cNvPr>
          <p:cNvSpPr/>
          <p:nvPr/>
        </p:nvSpPr>
        <p:spPr>
          <a:xfrm>
            <a:off x="8088893" y="5311470"/>
            <a:ext cx="502708" cy="15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61F7720-DD76-30AF-5BD9-FBB1E3E6882D}"/>
              </a:ext>
            </a:extLst>
          </p:cNvPr>
          <p:cNvSpPr/>
          <p:nvPr/>
        </p:nvSpPr>
        <p:spPr>
          <a:xfrm>
            <a:off x="4110637" y="2745570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8B4A6D0F-3649-C5AE-D609-0B5EA0BEE604}"/>
              </a:ext>
            </a:extLst>
          </p:cNvPr>
          <p:cNvSpPr/>
          <p:nvPr/>
        </p:nvSpPr>
        <p:spPr>
          <a:xfrm>
            <a:off x="5414481" y="2742309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A514FFC9-937C-717F-99A6-CD0A26FADC12}"/>
              </a:ext>
            </a:extLst>
          </p:cNvPr>
          <p:cNvSpPr/>
          <p:nvPr/>
        </p:nvSpPr>
        <p:spPr>
          <a:xfrm>
            <a:off x="6759776" y="2728354"/>
            <a:ext cx="493855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63DB63D3-9468-A1E6-7324-37A7B4C9A93C}"/>
              </a:ext>
            </a:extLst>
          </p:cNvPr>
          <p:cNvSpPr/>
          <p:nvPr/>
        </p:nvSpPr>
        <p:spPr>
          <a:xfrm>
            <a:off x="8100910" y="2726507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B8D3355-B82D-C030-4AA5-94AD75F98740}"/>
              </a:ext>
            </a:extLst>
          </p:cNvPr>
          <p:cNvSpPr/>
          <p:nvPr/>
        </p:nvSpPr>
        <p:spPr>
          <a:xfrm>
            <a:off x="4123934" y="4023823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BCA2AB1-CE8B-933E-68CC-03E1EDEF9FFA}"/>
              </a:ext>
            </a:extLst>
          </p:cNvPr>
          <p:cNvSpPr/>
          <p:nvPr/>
        </p:nvSpPr>
        <p:spPr>
          <a:xfrm>
            <a:off x="5427778" y="4020562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E9FF4814-DAAD-B434-41D4-E7B894085786}"/>
              </a:ext>
            </a:extLst>
          </p:cNvPr>
          <p:cNvSpPr/>
          <p:nvPr/>
        </p:nvSpPr>
        <p:spPr>
          <a:xfrm>
            <a:off x="6768918" y="4006607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A04C743B-722C-A84E-2419-210E1C7E873A}"/>
              </a:ext>
            </a:extLst>
          </p:cNvPr>
          <p:cNvSpPr/>
          <p:nvPr/>
        </p:nvSpPr>
        <p:spPr>
          <a:xfrm>
            <a:off x="8114216" y="4013665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07BA7F5-85D0-2522-834C-0AC4394D743F}"/>
              </a:ext>
            </a:extLst>
          </p:cNvPr>
          <p:cNvSpPr/>
          <p:nvPr/>
        </p:nvSpPr>
        <p:spPr>
          <a:xfrm>
            <a:off x="4123912" y="5317827"/>
            <a:ext cx="4794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0FF42DA-3A79-B1F7-84CA-7A0972326268}"/>
              </a:ext>
            </a:extLst>
          </p:cNvPr>
          <p:cNvSpPr/>
          <p:nvPr/>
        </p:nvSpPr>
        <p:spPr>
          <a:xfrm>
            <a:off x="5404057" y="5314566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727370D1-9CA9-BD19-BAC3-E8269627CFA8}"/>
              </a:ext>
            </a:extLst>
          </p:cNvPr>
          <p:cNvSpPr/>
          <p:nvPr/>
        </p:nvSpPr>
        <p:spPr>
          <a:xfrm>
            <a:off x="6738798" y="5307767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D081E163-330C-6E5D-E984-C1C7BDA0BED1}"/>
              </a:ext>
            </a:extLst>
          </p:cNvPr>
          <p:cNvSpPr/>
          <p:nvPr/>
        </p:nvSpPr>
        <p:spPr>
          <a:xfrm>
            <a:off x="8088423" y="5307767"/>
            <a:ext cx="503178" cy="15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7A07CCA3-73D4-8788-3BB8-460243DAE772}"/>
              </a:ext>
            </a:extLst>
          </p:cNvPr>
          <p:cNvSpPr/>
          <p:nvPr/>
        </p:nvSpPr>
        <p:spPr>
          <a:xfrm>
            <a:off x="4110615" y="2745570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348D5B66-81A7-59F5-908B-0E50908E2B21}"/>
              </a:ext>
            </a:extLst>
          </p:cNvPr>
          <p:cNvSpPr/>
          <p:nvPr/>
        </p:nvSpPr>
        <p:spPr>
          <a:xfrm>
            <a:off x="5414459" y="2742309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5C15A488-777E-E2F5-D259-3DE3AC9B8245}"/>
              </a:ext>
            </a:extLst>
          </p:cNvPr>
          <p:cNvSpPr/>
          <p:nvPr/>
        </p:nvSpPr>
        <p:spPr>
          <a:xfrm>
            <a:off x="6756984" y="2728354"/>
            <a:ext cx="496647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9ABA002-02BA-446C-08D3-C2AAD1FD741A}"/>
              </a:ext>
            </a:extLst>
          </p:cNvPr>
          <p:cNvSpPr/>
          <p:nvPr/>
        </p:nvSpPr>
        <p:spPr>
          <a:xfrm>
            <a:off x="8095350" y="2726507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12BC93B9-B6CA-8ED7-ED3C-EC8DBD518DEC}"/>
              </a:ext>
            </a:extLst>
          </p:cNvPr>
          <p:cNvSpPr/>
          <p:nvPr/>
        </p:nvSpPr>
        <p:spPr>
          <a:xfrm>
            <a:off x="4123912" y="4023823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B1272C8-7392-707A-E8FA-16A3675F31D3}"/>
              </a:ext>
            </a:extLst>
          </p:cNvPr>
          <p:cNvSpPr/>
          <p:nvPr/>
        </p:nvSpPr>
        <p:spPr>
          <a:xfrm>
            <a:off x="5427756" y="4020562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1720D4F-66D7-F3D4-E11C-E2051363115C}"/>
              </a:ext>
            </a:extLst>
          </p:cNvPr>
          <p:cNvSpPr/>
          <p:nvPr/>
        </p:nvSpPr>
        <p:spPr>
          <a:xfrm>
            <a:off x="6766127" y="4006607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1F191AD6-28DB-5EB9-7DDA-ED4D75130545}"/>
              </a:ext>
            </a:extLst>
          </p:cNvPr>
          <p:cNvSpPr/>
          <p:nvPr/>
        </p:nvSpPr>
        <p:spPr>
          <a:xfrm>
            <a:off x="8111425" y="4013665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409C810C-9138-84CE-5F9B-B2CCF1EDFCCA}"/>
              </a:ext>
            </a:extLst>
          </p:cNvPr>
          <p:cNvSpPr/>
          <p:nvPr/>
        </p:nvSpPr>
        <p:spPr>
          <a:xfrm>
            <a:off x="4130654" y="5317827"/>
            <a:ext cx="472736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A715B21-3A29-F9F0-CCB3-5BD307718228}"/>
              </a:ext>
            </a:extLst>
          </p:cNvPr>
          <p:cNvSpPr/>
          <p:nvPr/>
        </p:nvSpPr>
        <p:spPr>
          <a:xfrm>
            <a:off x="5404035" y="5314566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2428B27D-BDF5-29C1-5C61-43CDD09BC683}"/>
              </a:ext>
            </a:extLst>
          </p:cNvPr>
          <p:cNvSpPr/>
          <p:nvPr/>
        </p:nvSpPr>
        <p:spPr>
          <a:xfrm>
            <a:off x="6738776" y="5307767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8779B498-9B9D-710B-4A7F-3F54550AC77D}"/>
              </a:ext>
            </a:extLst>
          </p:cNvPr>
          <p:cNvSpPr/>
          <p:nvPr/>
        </p:nvSpPr>
        <p:spPr>
          <a:xfrm>
            <a:off x="8082863" y="5307767"/>
            <a:ext cx="503200" cy="155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E9627C39-D060-1208-A764-C469236D6B77}"/>
              </a:ext>
            </a:extLst>
          </p:cNvPr>
          <p:cNvSpPr/>
          <p:nvPr/>
        </p:nvSpPr>
        <p:spPr>
          <a:xfrm>
            <a:off x="4110032" y="2726507"/>
            <a:ext cx="511674" cy="176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237EF88-4681-CC09-0C3F-8BF6C7DC6E5D}"/>
              </a:ext>
            </a:extLst>
          </p:cNvPr>
          <p:cNvSpPr/>
          <p:nvPr/>
        </p:nvSpPr>
        <p:spPr>
          <a:xfrm>
            <a:off x="5398588" y="2726766"/>
            <a:ext cx="523215" cy="184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995882B-7BE3-4F57-B23D-C26B76538CA9}"/>
              </a:ext>
            </a:extLst>
          </p:cNvPr>
          <p:cNvSpPr/>
          <p:nvPr/>
        </p:nvSpPr>
        <p:spPr>
          <a:xfrm>
            <a:off x="6737206" y="2715773"/>
            <a:ext cx="526307" cy="183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18EC1DD3-1E1C-74A7-41FE-2AC5F60E16EC}"/>
              </a:ext>
            </a:extLst>
          </p:cNvPr>
          <p:cNvSpPr/>
          <p:nvPr/>
        </p:nvSpPr>
        <p:spPr>
          <a:xfrm>
            <a:off x="8078326" y="2715772"/>
            <a:ext cx="525505" cy="180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735F0436-9381-6333-5DBD-41EB75D55886}"/>
              </a:ext>
            </a:extLst>
          </p:cNvPr>
          <p:cNvSpPr/>
          <p:nvPr/>
        </p:nvSpPr>
        <p:spPr>
          <a:xfrm>
            <a:off x="4110032" y="4006607"/>
            <a:ext cx="523201" cy="1828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7E47934-6817-0B1D-2B79-5A12FA67CA3B}"/>
              </a:ext>
            </a:extLst>
          </p:cNvPr>
          <p:cNvSpPr/>
          <p:nvPr/>
        </p:nvSpPr>
        <p:spPr>
          <a:xfrm>
            <a:off x="5395609" y="4006607"/>
            <a:ext cx="539658" cy="182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AFBE904E-CB23-9BE3-F40E-965D13BFEF7B}"/>
              </a:ext>
            </a:extLst>
          </p:cNvPr>
          <p:cNvSpPr/>
          <p:nvPr/>
        </p:nvSpPr>
        <p:spPr>
          <a:xfrm>
            <a:off x="6734320" y="3996770"/>
            <a:ext cx="543371" cy="1788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5B1FEC4D-B15C-F615-8A09-9B43D67F4E2F}"/>
              </a:ext>
            </a:extLst>
          </p:cNvPr>
          <p:cNvSpPr/>
          <p:nvPr/>
        </p:nvSpPr>
        <p:spPr>
          <a:xfrm>
            <a:off x="8081101" y="3996770"/>
            <a:ext cx="537881" cy="1788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CCB8DDA7-DD58-5447-BE50-F83F4F3C55BF}"/>
              </a:ext>
            </a:extLst>
          </p:cNvPr>
          <p:cNvSpPr/>
          <p:nvPr/>
        </p:nvSpPr>
        <p:spPr>
          <a:xfrm>
            <a:off x="4110032" y="5301709"/>
            <a:ext cx="496535" cy="183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7AB1E12-A102-9C3E-6C39-FD8DEF6FFF1C}"/>
              </a:ext>
            </a:extLst>
          </p:cNvPr>
          <p:cNvSpPr/>
          <p:nvPr/>
        </p:nvSpPr>
        <p:spPr>
          <a:xfrm>
            <a:off x="5396754" y="5301709"/>
            <a:ext cx="514435" cy="183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B8656B0-03FA-0BF8-DAD3-77BB314E5241}"/>
              </a:ext>
            </a:extLst>
          </p:cNvPr>
          <p:cNvSpPr/>
          <p:nvPr/>
        </p:nvSpPr>
        <p:spPr>
          <a:xfrm>
            <a:off x="6734320" y="5290328"/>
            <a:ext cx="520761" cy="179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A3C4C2-52DF-C19C-24F2-EA422220C4BD}"/>
              </a:ext>
            </a:extLst>
          </p:cNvPr>
          <p:cNvSpPr/>
          <p:nvPr/>
        </p:nvSpPr>
        <p:spPr>
          <a:xfrm>
            <a:off x="8075601" y="5290328"/>
            <a:ext cx="520528" cy="1792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B3BAF7C-B7F1-5987-CB4F-1033FA081D34}"/>
              </a:ext>
            </a:extLst>
          </p:cNvPr>
          <p:cNvSpPr txBox="1"/>
          <p:nvPr/>
        </p:nvSpPr>
        <p:spPr>
          <a:xfrm rot="16200000">
            <a:off x="1966516" y="3793963"/>
            <a:ext cx="173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CD7A648C-C028-AEBA-CEF1-9CE0B5A54610}"/>
              </a:ext>
            </a:extLst>
          </p:cNvPr>
          <p:cNvSpPr txBox="1"/>
          <p:nvPr/>
        </p:nvSpPr>
        <p:spPr>
          <a:xfrm rot="16200000">
            <a:off x="8478489" y="3791353"/>
            <a:ext cx="173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Memory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949FAD3-CD96-D45A-31B7-D5AD0F7CB7EF}"/>
              </a:ext>
            </a:extLst>
          </p:cNvPr>
          <p:cNvSpPr/>
          <p:nvPr/>
        </p:nvSpPr>
        <p:spPr>
          <a:xfrm>
            <a:off x="2143017" y="2227493"/>
            <a:ext cx="7905966" cy="38683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99994AA7-DDB6-714A-A049-4906238E4991}"/>
              </a:ext>
            </a:extLst>
          </p:cNvPr>
          <p:cNvSpPr/>
          <p:nvPr/>
        </p:nvSpPr>
        <p:spPr>
          <a:xfrm rot="21168507">
            <a:off x="2525510" y="3319614"/>
            <a:ext cx="7342340" cy="16269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täkō</a:t>
            </a:r>
            <a:r>
              <a:rPr lang="en-US" sz="4000" b="1" dirty="0">
                <a:solidFill>
                  <a:schemeClr val="bg1"/>
                </a:solidFill>
              </a:rPr>
              <a:t> makes memory-hierarchy specialization practical</a:t>
            </a:r>
          </a:p>
        </p:txBody>
      </p:sp>
    </p:spTree>
    <p:extLst>
      <p:ext uri="{BB962C8B-B14F-4D97-AF65-F5344CB8AC3E}">
        <p14:creationId xmlns:p14="http://schemas.microsoft.com/office/powerpoint/2010/main" val="252907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3DE0-75C9-5E53-31B6-2C94F5DD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9576"/>
            <a:ext cx="11742964" cy="777240"/>
          </a:xfrm>
        </p:spPr>
        <p:txBody>
          <a:bodyPr/>
          <a:lstStyle/>
          <a:p>
            <a:r>
              <a:rPr lang="en-US" sz="4400" dirty="0" err="1"/>
              <a:t>täkō</a:t>
            </a:r>
            <a:r>
              <a:rPr lang="en-US" dirty="0"/>
              <a:t> exposes data movement to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6D25-6C52-F344-342C-80139469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94;p15">
            <a:extLst>
              <a:ext uri="{FF2B5EF4-FFF2-40B4-BE49-F238E27FC236}">
                <a16:creationId xmlns:a16="http://schemas.microsoft.com/office/drawing/2014/main" id="{2EA6701D-C59E-4289-FB48-94A909C9D074}"/>
              </a:ext>
            </a:extLst>
          </p:cNvPr>
          <p:cNvSpPr/>
          <p:nvPr/>
        </p:nvSpPr>
        <p:spPr>
          <a:xfrm>
            <a:off x="5694228" y="2724195"/>
            <a:ext cx="3432433" cy="3422608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Cache</a:t>
            </a:r>
            <a:endParaRPr dirty="0"/>
          </a:p>
        </p:txBody>
      </p:sp>
      <p:sp>
        <p:nvSpPr>
          <p:cNvPr id="6" name="Google Shape;95;p15">
            <a:extLst>
              <a:ext uri="{FF2B5EF4-FFF2-40B4-BE49-F238E27FC236}">
                <a16:creationId xmlns:a16="http://schemas.microsoft.com/office/drawing/2014/main" id="{82B6A323-2970-100E-BD10-82C7F3872418}"/>
              </a:ext>
            </a:extLst>
          </p:cNvPr>
          <p:cNvSpPr/>
          <p:nvPr/>
        </p:nvSpPr>
        <p:spPr>
          <a:xfrm>
            <a:off x="9334050" y="2724195"/>
            <a:ext cx="1708848" cy="1930513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Memory</a:t>
            </a:r>
            <a:endParaRPr dirty="0"/>
          </a:p>
        </p:txBody>
      </p: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BFD33848-3E8D-BE20-E62F-ECA4AF695E0C}"/>
              </a:ext>
            </a:extLst>
          </p:cNvPr>
          <p:cNvSpPr/>
          <p:nvPr/>
        </p:nvSpPr>
        <p:spPr>
          <a:xfrm>
            <a:off x="3777991" y="2724195"/>
            <a:ext cx="1708848" cy="3422608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Core</a:t>
            </a:r>
            <a:endParaRPr dirty="0"/>
          </a:p>
        </p:txBody>
      </p:sp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D7054ABB-BD3E-D710-59C1-B46F29CAD947}"/>
              </a:ext>
            </a:extLst>
          </p:cNvPr>
          <p:cNvSpPr/>
          <p:nvPr/>
        </p:nvSpPr>
        <p:spPr>
          <a:xfrm>
            <a:off x="5977910" y="4347570"/>
            <a:ext cx="2865068" cy="6490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C00000"/>
                </a:solidFill>
              </a:rPr>
              <a:t>Phantom Data</a:t>
            </a:r>
            <a:endParaRPr sz="2400" b="1" dirty="0">
              <a:solidFill>
                <a:srgbClr val="C00000"/>
              </a:solidFill>
            </a:endParaRPr>
          </a:p>
        </p:txBody>
      </p:sp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91599FF6-7609-2277-097A-D449B5B1D242}"/>
              </a:ext>
            </a:extLst>
          </p:cNvPr>
          <p:cNvSpPr/>
          <p:nvPr/>
        </p:nvSpPr>
        <p:spPr>
          <a:xfrm>
            <a:off x="5852853" y="5123418"/>
            <a:ext cx="3119891" cy="90078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täkō</a:t>
            </a:r>
            <a:br>
              <a:rPr lang="en" sz="2400" dirty="0"/>
            </a:br>
            <a:r>
              <a:rPr lang="en" sz="2400" dirty="0"/>
              <a:t>Engine</a:t>
            </a:r>
            <a:endParaRPr sz="2400" dirty="0"/>
          </a:p>
        </p:txBody>
      </p:sp>
      <p:sp>
        <p:nvSpPr>
          <p:cNvPr id="11" name="Google Shape;100;p15">
            <a:extLst>
              <a:ext uri="{FF2B5EF4-FFF2-40B4-BE49-F238E27FC236}">
                <a16:creationId xmlns:a16="http://schemas.microsoft.com/office/drawing/2014/main" id="{8B8AC016-20FF-8F6E-5FB1-515937A7500E}"/>
              </a:ext>
            </a:extLst>
          </p:cNvPr>
          <p:cNvSpPr/>
          <p:nvPr/>
        </p:nvSpPr>
        <p:spPr>
          <a:xfrm>
            <a:off x="5975915" y="3429000"/>
            <a:ext cx="2865068" cy="7884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Normal Data</a:t>
            </a:r>
            <a:endParaRPr sz="2400" dirty="0"/>
          </a:p>
        </p:txBody>
      </p:sp>
      <p:cxnSp>
        <p:nvCxnSpPr>
          <p:cNvPr id="12" name="Google Shape;101;p15">
            <a:extLst>
              <a:ext uri="{FF2B5EF4-FFF2-40B4-BE49-F238E27FC236}">
                <a16:creationId xmlns:a16="http://schemas.microsoft.com/office/drawing/2014/main" id="{5FDB4076-E6CD-768F-3DB2-047ED7710A82}"/>
              </a:ext>
            </a:extLst>
          </p:cNvPr>
          <p:cNvCxnSpPr/>
          <p:nvPr/>
        </p:nvCxnSpPr>
        <p:spPr>
          <a:xfrm>
            <a:off x="8707841" y="3762009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02;p15">
            <a:extLst>
              <a:ext uri="{FF2B5EF4-FFF2-40B4-BE49-F238E27FC236}">
                <a16:creationId xmlns:a16="http://schemas.microsoft.com/office/drawing/2014/main" id="{6122423C-E1DA-669E-0630-3B8EF2A441A3}"/>
              </a:ext>
            </a:extLst>
          </p:cNvPr>
          <p:cNvCxnSpPr/>
          <p:nvPr/>
        </p:nvCxnSpPr>
        <p:spPr>
          <a:xfrm>
            <a:off x="8707841" y="3871767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" name="Google Shape;103;p15">
            <a:extLst>
              <a:ext uri="{FF2B5EF4-FFF2-40B4-BE49-F238E27FC236}">
                <a16:creationId xmlns:a16="http://schemas.microsoft.com/office/drawing/2014/main" id="{A166563E-3D53-3E4D-4311-A1E871CE38F6}"/>
              </a:ext>
            </a:extLst>
          </p:cNvPr>
          <p:cNvSpPr txBox="1"/>
          <p:nvPr/>
        </p:nvSpPr>
        <p:spPr>
          <a:xfrm>
            <a:off x="8821835" y="3331302"/>
            <a:ext cx="978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Miss</a:t>
            </a:r>
            <a:endParaRPr sz="2000" dirty="0"/>
          </a:p>
        </p:txBody>
      </p:sp>
      <p:sp>
        <p:nvSpPr>
          <p:cNvPr id="15" name="Google Shape;104;p15">
            <a:extLst>
              <a:ext uri="{FF2B5EF4-FFF2-40B4-BE49-F238E27FC236}">
                <a16:creationId xmlns:a16="http://schemas.microsoft.com/office/drawing/2014/main" id="{C9DCD306-65DB-F4AA-BED2-4E4232150546}"/>
              </a:ext>
            </a:extLst>
          </p:cNvPr>
          <p:cNvSpPr txBox="1"/>
          <p:nvPr/>
        </p:nvSpPr>
        <p:spPr>
          <a:xfrm>
            <a:off x="8813081" y="3792684"/>
            <a:ext cx="978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</a:t>
            </a:r>
            <a:endParaRPr sz="2000" dirty="0"/>
          </a:p>
        </p:txBody>
      </p:sp>
      <p:cxnSp>
        <p:nvCxnSpPr>
          <p:cNvPr id="16" name="Google Shape;105;p15">
            <a:extLst>
              <a:ext uri="{FF2B5EF4-FFF2-40B4-BE49-F238E27FC236}">
                <a16:creationId xmlns:a16="http://schemas.microsoft.com/office/drawing/2014/main" id="{609588FB-4F23-FDAE-4299-DB8CC7E039AF}"/>
              </a:ext>
            </a:extLst>
          </p:cNvPr>
          <p:cNvCxnSpPr/>
          <p:nvPr/>
        </p:nvCxnSpPr>
        <p:spPr>
          <a:xfrm>
            <a:off x="5217893" y="3774494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06;p15">
            <a:extLst>
              <a:ext uri="{FF2B5EF4-FFF2-40B4-BE49-F238E27FC236}">
                <a16:creationId xmlns:a16="http://schemas.microsoft.com/office/drawing/2014/main" id="{7555E6EA-B988-FD9E-5953-0E9996E5A896}"/>
              </a:ext>
            </a:extLst>
          </p:cNvPr>
          <p:cNvCxnSpPr/>
          <p:nvPr/>
        </p:nvCxnSpPr>
        <p:spPr>
          <a:xfrm>
            <a:off x="5217893" y="3884252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" name="Google Shape;107;p15">
            <a:extLst>
              <a:ext uri="{FF2B5EF4-FFF2-40B4-BE49-F238E27FC236}">
                <a16:creationId xmlns:a16="http://schemas.microsoft.com/office/drawing/2014/main" id="{C472AFD3-48DC-398C-0ACF-7C85351F5C40}"/>
              </a:ext>
            </a:extLst>
          </p:cNvPr>
          <p:cNvSpPr txBox="1"/>
          <p:nvPr/>
        </p:nvSpPr>
        <p:spPr>
          <a:xfrm>
            <a:off x="4853625" y="3320642"/>
            <a:ext cx="978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Load</a:t>
            </a:r>
            <a:endParaRPr sz="2000" dirty="0"/>
          </a:p>
        </p:txBody>
      </p:sp>
      <p:cxnSp>
        <p:nvCxnSpPr>
          <p:cNvPr id="19" name="Google Shape;108;p15">
            <a:extLst>
              <a:ext uri="{FF2B5EF4-FFF2-40B4-BE49-F238E27FC236}">
                <a16:creationId xmlns:a16="http://schemas.microsoft.com/office/drawing/2014/main" id="{C1C61D10-5946-90AD-585D-6694B93196B0}"/>
              </a:ext>
            </a:extLst>
          </p:cNvPr>
          <p:cNvCxnSpPr/>
          <p:nvPr/>
        </p:nvCxnSpPr>
        <p:spPr>
          <a:xfrm>
            <a:off x="5217894" y="4654428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09;p15">
            <a:extLst>
              <a:ext uri="{FF2B5EF4-FFF2-40B4-BE49-F238E27FC236}">
                <a16:creationId xmlns:a16="http://schemas.microsoft.com/office/drawing/2014/main" id="{BCB318FE-629F-FC1D-203D-810574A4E651}"/>
              </a:ext>
            </a:extLst>
          </p:cNvPr>
          <p:cNvCxnSpPr/>
          <p:nvPr/>
        </p:nvCxnSpPr>
        <p:spPr>
          <a:xfrm>
            <a:off x="5217894" y="4764186"/>
            <a:ext cx="1018063" cy="0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110;p15">
            <a:extLst>
              <a:ext uri="{FF2B5EF4-FFF2-40B4-BE49-F238E27FC236}">
                <a16:creationId xmlns:a16="http://schemas.microsoft.com/office/drawing/2014/main" id="{22A3A3B9-5597-83B3-20E7-6BACBA64A39B}"/>
              </a:ext>
            </a:extLst>
          </p:cNvPr>
          <p:cNvSpPr txBox="1"/>
          <p:nvPr/>
        </p:nvSpPr>
        <p:spPr>
          <a:xfrm>
            <a:off x="4853624" y="4189293"/>
            <a:ext cx="9781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Load</a:t>
            </a:r>
            <a:endParaRPr sz="2000" dirty="0"/>
          </a:p>
        </p:txBody>
      </p:sp>
      <p:sp>
        <p:nvSpPr>
          <p:cNvPr id="22" name="Google Shape;111;p15">
            <a:extLst>
              <a:ext uri="{FF2B5EF4-FFF2-40B4-BE49-F238E27FC236}">
                <a16:creationId xmlns:a16="http://schemas.microsoft.com/office/drawing/2014/main" id="{CA42162A-FA66-26CB-7A7E-A3794615B689}"/>
              </a:ext>
            </a:extLst>
          </p:cNvPr>
          <p:cNvSpPr/>
          <p:nvPr/>
        </p:nvSpPr>
        <p:spPr>
          <a:xfrm rot="16200000">
            <a:off x="3239332" y="4171108"/>
            <a:ext cx="2245511" cy="847977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App Code</a:t>
            </a:r>
            <a:endParaRPr sz="2400" dirty="0"/>
          </a:p>
        </p:txBody>
      </p:sp>
      <p:sp>
        <p:nvSpPr>
          <p:cNvPr id="23" name="Google Shape;112;p15">
            <a:extLst>
              <a:ext uri="{FF2B5EF4-FFF2-40B4-BE49-F238E27FC236}">
                <a16:creationId xmlns:a16="http://schemas.microsoft.com/office/drawing/2014/main" id="{45A9C12C-71D4-C836-E9EE-6D90A008562A}"/>
              </a:ext>
            </a:extLst>
          </p:cNvPr>
          <p:cNvSpPr/>
          <p:nvPr/>
        </p:nvSpPr>
        <p:spPr>
          <a:xfrm rot="2385737">
            <a:off x="8392476" y="4762589"/>
            <a:ext cx="948080" cy="1161302"/>
          </a:xfrm>
          <a:custGeom>
            <a:avLst/>
            <a:gdLst/>
            <a:ahLst/>
            <a:cxnLst/>
            <a:rect l="l" t="t" r="r" b="b"/>
            <a:pathLst>
              <a:path w="13499" h="13066" extrusionOk="0">
                <a:moveTo>
                  <a:pt x="0" y="0"/>
                </a:moveTo>
                <a:cubicBezTo>
                  <a:pt x="5251" y="0"/>
                  <a:pt x="12934" y="2965"/>
                  <a:pt x="13456" y="8190"/>
                </a:cubicBezTo>
                <a:cubicBezTo>
                  <a:pt x="13800" y="11634"/>
                  <a:pt x="7704" y="12497"/>
                  <a:pt x="4290" y="13066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" name="Google Shape;113;p15">
            <a:extLst>
              <a:ext uri="{FF2B5EF4-FFF2-40B4-BE49-F238E27FC236}">
                <a16:creationId xmlns:a16="http://schemas.microsoft.com/office/drawing/2014/main" id="{0AB684BA-32ED-ADDE-74EA-1975BE8FF74A}"/>
              </a:ext>
            </a:extLst>
          </p:cNvPr>
          <p:cNvSpPr txBox="1"/>
          <p:nvPr/>
        </p:nvSpPr>
        <p:spPr>
          <a:xfrm>
            <a:off x="8960493" y="5069512"/>
            <a:ext cx="227314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</a:rPr>
              <a:t>onMiss()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</a:rPr>
              <a:t>onEviction()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00000"/>
                </a:solidFill>
              </a:rPr>
              <a:t>onWriteback()</a:t>
            </a:r>
            <a:endParaRPr sz="2000" b="1" dirty="0">
              <a:solidFill>
                <a:srgbClr val="C00000"/>
              </a:solidFill>
            </a:endParaRPr>
          </a:p>
        </p:txBody>
      </p:sp>
      <p:sp>
        <p:nvSpPr>
          <p:cNvPr id="26" name="Google Shape;115;p15">
            <a:extLst>
              <a:ext uri="{FF2B5EF4-FFF2-40B4-BE49-F238E27FC236}">
                <a16:creationId xmlns:a16="http://schemas.microsoft.com/office/drawing/2014/main" id="{84AE2CCD-109D-CDF6-712E-B36A3FF3CA92}"/>
              </a:ext>
            </a:extLst>
          </p:cNvPr>
          <p:cNvSpPr/>
          <p:nvPr/>
        </p:nvSpPr>
        <p:spPr>
          <a:xfrm rot="19302088">
            <a:off x="7326849" y="5418792"/>
            <a:ext cx="1483226" cy="51930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6;p15">
            <a:extLst>
              <a:ext uri="{FF2B5EF4-FFF2-40B4-BE49-F238E27FC236}">
                <a16:creationId xmlns:a16="http://schemas.microsoft.com/office/drawing/2014/main" id="{203C0EE0-D445-6B27-20A4-5D4AD4CB5913}"/>
              </a:ext>
            </a:extLst>
          </p:cNvPr>
          <p:cNvSpPr txBox="1"/>
          <p:nvPr/>
        </p:nvSpPr>
        <p:spPr>
          <a:xfrm rot="19246362">
            <a:off x="7296872" y="5407829"/>
            <a:ext cx="158278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App Code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8" name="Google Shape;117;p15">
            <a:extLst>
              <a:ext uri="{FF2B5EF4-FFF2-40B4-BE49-F238E27FC236}">
                <a16:creationId xmlns:a16="http://schemas.microsoft.com/office/drawing/2014/main" id="{4382F092-4EC1-8E99-D828-46BCF8F8E597}"/>
              </a:ext>
            </a:extLst>
          </p:cNvPr>
          <p:cNvSpPr/>
          <p:nvPr/>
        </p:nvSpPr>
        <p:spPr>
          <a:xfrm>
            <a:off x="7478346" y="4849714"/>
            <a:ext cx="442256" cy="550061"/>
          </a:xfrm>
          <a:custGeom>
            <a:avLst/>
            <a:gdLst/>
            <a:ahLst/>
            <a:cxnLst/>
            <a:rect l="l" t="t" r="r" b="b"/>
            <a:pathLst>
              <a:path w="8643" h="9206" extrusionOk="0">
                <a:moveTo>
                  <a:pt x="8643" y="9206"/>
                </a:moveTo>
                <a:cubicBezTo>
                  <a:pt x="4702" y="7728"/>
                  <a:pt x="1022" y="4083"/>
                  <a:pt x="0" y="0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A3EAEEC-6D86-B157-1479-F4296CA3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8" y="1493675"/>
            <a:ext cx="9870622" cy="596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Solution:</a:t>
            </a:r>
            <a:r>
              <a:rPr lang="en-US" sz="2400" dirty="0"/>
              <a:t> Tell software when data moves! (&amp; let it do something)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7E03E67-D522-1367-55D7-9D6DC0CFCEA7}"/>
              </a:ext>
            </a:extLst>
          </p:cNvPr>
          <p:cNvSpPr txBox="1">
            <a:spLocks/>
          </p:cNvSpPr>
          <p:nvPr/>
        </p:nvSpPr>
        <p:spPr>
          <a:xfrm>
            <a:off x="619558" y="2600172"/>
            <a:ext cx="2903058" cy="3987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Calibri" panose="020F050202020403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Baseline loads &amp;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stores work normally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“Phantom” data lives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only in caches!</a:t>
            </a:r>
            <a:b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i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[Carter, HPCA’99]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i="1" dirty="0"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 serves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misses to phantom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data (&amp; evictions)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5" grpId="0"/>
      <p:bldP spid="18" grpId="0"/>
      <p:bldP spid="21" grpId="0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0E7C-8886-9E1D-D21F-0229A69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near-data computing is insufficient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20E8-7278-BBEE-3D2E-1989A76D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8F10-C9A9-4FEB-9863-AB672DC116D1}" type="slidenum">
              <a:rPr lang="en-US" smtClean="0"/>
              <a:t>9</a:t>
            </a:fld>
            <a:endParaRPr lang="en-US"/>
          </a:p>
        </p:txBody>
      </p:sp>
      <p:sp>
        <p:nvSpPr>
          <p:cNvPr id="29" name="Google Shape;94;p15">
            <a:extLst>
              <a:ext uri="{FF2B5EF4-FFF2-40B4-BE49-F238E27FC236}">
                <a16:creationId xmlns:a16="http://schemas.microsoft.com/office/drawing/2014/main" id="{A2B9E543-48C9-70EB-123E-4566D729F8E1}"/>
              </a:ext>
            </a:extLst>
          </p:cNvPr>
          <p:cNvSpPr/>
          <p:nvPr/>
        </p:nvSpPr>
        <p:spPr>
          <a:xfrm>
            <a:off x="1811734" y="1687962"/>
            <a:ext cx="2379075" cy="196750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Cache</a:t>
            </a:r>
            <a:endParaRPr dirty="0"/>
          </a:p>
        </p:txBody>
      </p:sp>
      <p:sp>
        <p:nvSpPr>
          <p:cNvPr id="30" name="Google Shape;95;p15">
            <a:extLst>
              <a:ext uri="{FF2B5EF4-FFF2-40B4-BE49-F238E27FC236}">
                <a16:creationId xmlns:a16="http://schemas.microsoft.com/office/drawing/2014/main" id="{0819A536-3DE2-AA1A-5AB1-68A7BB0FB705}"/>
              </a:ext>
            </a:extLst>
          </p:cNvPr>
          <p:cNvSpPr/>
          <p:nvPr/>
        </p:nvSpPr>
        <p:spPr>
          <a:xfrm>
            <a:off x="4334553" y="1687962"/>
            <a:ext cx="1184430" cy="196750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Memory</a:t>
            </a:r>
            <a:endParaRPr dirty="0"/>
          </a:p>
        </p:txBody>
      </p:sp>
      <p:sp>
        <p:nvSpPr>
          <p:cNvPr id="31" name="Google Shape;96;p15">
            <a:extLst>
              <a:ext uri="{FF2B5EF4-FFF2-40B4-BE49-F238E27FC236}">
                <a16:creationId xmlns:a16="http://schemas.microsoft.com/office/drawing/2014/main" id="{217AD353-8427-D34B-8146-8B88DE3ECC2E}"/>
              </a:ext>
            </a:extLst>
          </p:cNvPr>
          <p:cNvSpPr/>
          <p:nvPr/>
        </p:nvSpPr>
        <p:spPr>
          <a:xfrm>
            <a:off x="483559" y="1687962"/>
            <a:ext cx="1184430" cy="1967509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Core</a:t>
            </a:r>
            <a:endParaRPr dirty="0"/>
          </a:p>
        </p:txBody>
      </p:sp>
      <p:sp>
        <p:nvSpPr>
          <p:cNvPr id="33" name="Google Shape;98;p15">
            <a:extLst>
              <a:ext uri="{FF2B5EF4-FFF2-40B4-BE49-F238E27FC236}">
                <a16:creationId xmlns:a16="http://schemas.microsoft.com/office/drawing/2014/main" id="{5E706358-95DE-A6E3-5C59-5F2AC5134260}"/>
              </a:ext>
            </a:extLst>
          </p:cNvPr>
          <p:cNvSpPr/>
          <p:nvPr/>
        </p:nvSpPr>
        <p:spPr>
          <a:xfrm>
            <a:off x="1907070" y="2942603"/>
            <a:ext cx="2162447" cy="62434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Engine</a:t>
            </a:r>
            <a:endParaRPr sz="2400" dirty="0"/>
          </a:p>
        </p:txBody>
      </p:sp>
      <p:sp>
        <p:nvSpPr>
          <p:cNvPr id="34" name="Google Shape;100;p15">
            <a:extLst>
              <a:ext uri="{FF2B5EF4-FFF2-40B4-BE49-F238E27FC236}">
                <a16:creationId xmlns:a16="http://schemas.microsoft.com/office/drawing/2014/main" id="{58D9BC5F-F098-3891-F6D2-C4F2366C44D1}"/>
              </a:ext>
            </a:extLst>
          </p:cNvPr>
          <p:cNvSpPr/>
          <p:nvPr/>
        </p:nvSpPr>
        <p:spPr>
          <a:xfrm>
            <a:off x="2006976" y="2176474"/>
            <a:ext cx="1985825" cy="6243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</a:t>
            </a:r>
            <a:endParaRPr sz="2400" dirty="0"/>
          </a:p>
        </p:txBody>
      </p:sp>
      <p:sp>
        <p:nvSpPr>
          <p:cNvPr id="45" name="Google Shape;111;p15">
            <a:extLst>
              <a:ext uri="{FF2B5EF4-FFF2-40B4-BE49-F238E27FC236}">
                <a16:creationId xmlns:a16="http://schemas.microsoft.com/office/drawing/2014/main" id="{ACB2FA3F-61C2-6E4A-EFBC-0DA159FA5999}"/>
              </a:ext>
            </a:extLst>
          </p:cNvPr>
          <p:cNvSpPr/>
          <p:nvPr/>
        </p:nvSpPr>
        <p:spPr>
          <a:xfrm rot="16200000">
            <a:off x="408443" y="2587589"/>
            <a:ext cx="1274838" cy="48142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Code</a:t>
            </a:r>
            <a:endParaRPr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820B16E4-1BE1-5E29-3864-22FD207823D8}"/>
              </a:ext>
            </a:extLst>
          </p:cNvPr>
          <p:cNvSpPr/>
          <p:nvPr/>
        </p:nvSpPr>
        <p:spPr>
          <a:xfrm rot="2746914" flipV="1">
            <a:off x="1051987" y="2622933"/>
            <a:ext cx="1229410" cy="1198789"/>
          </a:xfrm>
          <a:prstGeom prst="arc">
            <a:avLst>
              <a:gd name="adj1" fmla="val 14469693"/>
              <a:gd name="adj2" fmla="val 188380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F9E628-5899-05A8-4700-E8117B2023ED}"/>
              </a:ext>
            </a:extLst>
          </p:cNvPr>
          <p:cNvSpPr txBox="1"/>
          <p:nvPr/>
        </p:nvSpPr>
        <p:spPr>
          <a:xfrm>
            <a:off x="413425" y="3837794"/>
            <a:ext cx="314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Engines triggered by </a:t>
            </a:r>
            <a:r>
              <a:rPr lang="en-US" sz="2000" i="1" dirty="0"/>
              <a:t>cores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11ADFA-4711-95FC-07EA-3D3F9487C4CD}"/>
              </a:ext>
            </a:extLst>
          </p:cNvPr>
          <p:cNvSpPr txBox="1"/>
          <p:nvPr/>
        </p:nvSpPr>
        <p:spPr>
          <a:xfrm>
            <a:off x="2225753" y="1180076"/>
            <a:ext cx="173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Prior NDC</a:t>
            </a:r>
          </a:p>
        </p:txBody>
      </p:sp>
      <p:sp>
        <p:nvSpPr>
          <p:cNvPr id="69" name="Google Shape;94;p15">
            <a:extLst>
              <a:ext uri="{FF2B5EF4-FFF2-40B4-BE49-F238E27FC236}">
                <a16:creationId xmlns:a16="http://schemas.microsoft.com/office/drawing/2014/main" id="{C2A58A70-37B7-A285-9EB5-349ABC8D9BE1}"/>
              </a:ext>
            </a:extLst>
          </p:cNvPr>
          <p:cNvSpPr/>
          <p:nvPr/>
        </p:nvSpPr>
        <p:spPr>
          <a:xfrm>
            <a:off x="7999280" y="1660971"/>
            <a:ext cx="2379075" cy="196750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Cache</a:t>
            </a:r>
            <a:endParaRPr dirty="0"/>
          </a:p>
        </p:txBody>
      </p:sp>
      <p:sp>
        <p:nvSpPr>
          <p:cNvPr id="70" name="Google Shape;95;p15">
            <a:extLst>
              <a:ext uri="{FF2B5EF4-FFF2-40B4-BE49-F238E27FC236}">
                <a16:creationId xmlns:a16="http://schemas.microsoft.com/office/drawing/2014/main" id="{4EFE3F8B-54F6-3C93-E1B2-110AA325B9F4}"/>
              </a:ext>
            </a:extLst>
          </p:cNvPr>
          <p:cNvSpPr/>
          <p:nvPr/>
        </p:nvSpPr>
        <p:spPr>
          <a:xfrm>
            <a:off x="10522099" y="1660971"/>
            <a:ext cx="1184430" cy="196750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Memory</a:t>
            </a:r>
            <a:endParaRPr dirty="0"/>
          </a:p>
        </p:txBody>
      </p:sp>
      <p:sp>
        <p:nvSpPr>
          <p:cNvPr id="71" name="Google Shape;96;p15">
            <a:extLst>
              <a:ext uri="{FF2B5EF4-FFF2-40B4-BE49-F238E27FC236}">
                <a16:creationId xmlns:a16="http://schemas.microsoft.com/office/drawing/2014/main" id="{0A1294A9-3A61-CE18-EF5B-AF8B6FC57F0C}"/>
              </a:ext>
            </a:extLst>
          </p:cNvPr>
          <p:cNvSpPr/>
          <p:nvPr/>
        </p:nvSpPr>
        <p:spPr>
          <a:xfrm>
            <a:off x="6671105" y="1660971"/>
            <a:ext cx="1184430" cy="1967509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Core</a:t>
            </a:r>
            <a:endParaRPr dirty="0"/>
          </a:p>
        </p:txBody>
      </p:sp>
      <p:sp>
        <p:nvSpPr>
          <p:cNvPr id="72" name="Google Shape;98;p15">
            <a:extLst>
              <a:ext uri="{FF2B5EF4-FFF2-40B4-BE49-F238E27FC236}">
                <a16:creationId xmlns:a16="http://schemas.microsoft.com/office/drawing/2014/main" id="{FA90B223-9B2D-5D69-4796-22EDBBD932CD}"/>
              </a:ext>
            </a:extLst>
          </p:cNvPr>
          <p:cNvSpPr/>
          <p:nvPr/>
        </p:nvSpPr>
        <p:spPr>
          <a:xfrm>
            <a:off x="8094616" y="2915612"/>
            <a:ext cx="2162447" cy="62434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Engine</a:t>
            </a:r>
            <a:endParaRPr sz="2400" dirty="0"/>
          </a:p>
        </p:txBody>
      </p:sp>
      <p:sp>
        <p:nvSpPr>
          <p:cNvPr id="84" name="Google Shape;111;p15">
            <a:extLst>
              <a:ext uri="{FF2B5EF4-FFF2-40B4-BE49-F238E27FC236}">
                <a16:creationId xmlns:a16="http://schemas.microsoft.com/office/drawing/2014/main" id="{CD55F515-DE80-56A9-DDEE-A293D0E7078C}"/>
              </a:ext>
            </a:extLst>
          </p:cNvPr>
          <p:cNvSpPr/>
          <p:nvPr/>
        </p:nvSpPr>
        <p:spPr>
          <a:xfrm rot="16200000">
            <a:off x="6636966" y="2546192"/>
            <a:ext cx="1274838" cy="48142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Code</a:t>
            </a:r>
            <a:endParaRPr dirty="0"/>
          </a:p>
        </p:txBody>
      </p:sp>
      <p:sp>
        <p:nvSpPr>
          <p:cNvPr id="73" name="Google Shape;100;p15">
            <a:extLst>
              <a:ext uri="{FF2B5EF4-FFF2-40B4-BE49-F238E27FC236}">
                <a16:creationId xmlns:a16="http://schemas.microsoft.com/office/drawing/2014/main" id="{59B5B485-0504-B885-EE5B-9C89CD588246}"/>
              </a:ext>
            </a:extLst>
          </p:cNvPr>
          <p:cNvSpPr/>
          <p:nvPr/>
        </p:nvSpPr>
        <p:spPr>
          <a:xfrm>
            <a:off x="8194522" y="2149483"/>
            <a:ext cx="1985825" cy="6243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</a:t>
            </a:r>
            <a:endParaRPr sz="2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6C0628-4B0A-46BF-11A2-9F9250CAA4C3}"/>
              </a:ext>
            </a:extLst>
          </p:cNvPr>
          <p:cNvSpPr txBox="1"/>
          <p:nvPr/>
        </p:nvSpPr>
        <p:spPr>
          <a:xfrm>
            <a:off x="6597922" y="3737817"/>
            <a:ext cx="4242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Engines triggered by </a:t>
            </a:r>
            <a:r>
              <a:rPr lang="en-US" sz="2000" i="1" dirty="0"/>
              <a:t>data movement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1E83CB-4ED1-9BF2-C106-54B9CCC57017}"/>
              </a:ext>
            </a:extLst>
          </p:cNvPr>
          <p:cNvSpPr txBox="1"/>
          <p:nvPr/>
        </p:nvSpPr>
        <p:spPr>
          <a:xfrm>
            <a:off x="8768858" y="1147008"/>
            <a:ext cx="85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täkō</a:t>
            </a:r>
            <a:endParaRPr lang="en-US" sz="2800" u="sng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5C631930-ECBE-D667-4700-7D9DE5819081}"/>
              </a:ext>
            </a:extLst>
          </p:cNvPr>
          <p:cNvSpPr/>
          <p:nvPr/>
        </p:nvSpPr>
        <p:spPr>
          <a:xfrm rot="7305775" flipV="1">
            <a:off x="8622410" y="2569793"/>
            <a:ext cx="522332" cy="509322"/>
          </a:xfrm>
          <a:prstGeom prst="arc">
            <a:avLst>
              <a:gd name="adj1" fmla="val 14469693"/>
              <a:gd name="adj2" fmla="val 188380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8651E-FB04-0F9E-E933-CB1B623996CB}"/>
              </a:ext>
            </a:extLst>
          </p:cNvPr>
          <p:cNvSpPr txBox="1"/>
          <p:nvPr/>
        </p:nvSpPr>
        <p:spPr>
          <a:xfrm>
            <a:off x="609600" y="4769983"/>
            <a:ext cx="11131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täkō</a:t>
            </a:r>
            <a:r>
              <a:rPr lang="en-US" sz="2800" dirty="0"/>
              <a:t> inspired by programmable memory hierarchies from the ‘90s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enables </a:t>
            </a:r>
            <a:r>
              <a:rPr lang="en-US" sz="2800" i="1" dirty="0"/>
              <a:t>new </a:t>
            </a:r>
            <a:r>
              <a:rPr lang="en-US" sz="2800" dirty="0"/>
              <a:t>memory semantics, vs. optimizing loads &amp; stores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1400" i="1" dirty="0">
                <a:solidFill>
                  <a:schemeClr val="tx2"/>
                </a:solidFill>
              </a:rPr>
              <a:t>[</a:t>
            </a:r>
            <a:r>
              <a:rPr lang="en-US" sz="1400" i="1" dirty="0" err="1">
                <a:solidFill>
                  <a:schemeClr val="tx2"/>
                </a:solidFill>
              </a:rPr>
              <a:t>Kuskin</a:t>
            </a:r>
            <a:r>
              <a:rPr lang="en-US" sz="1400" i="1" dirty="0">
                <a:solidFill>
                  <a:schemeClr val="tx2"/>
                </a:solidFill>
              </a:rPr>
              <a:t>, ISCA’94] [Reinhardt, ISCA’94] [Agarwal, ISCA’95] [Horowitz, ISCA‘96] [Carter, HPCA’99] [</a:t>
            </a:r>
            <a:r>
              <a:rPr lang="en-US" sz="1400" i="1" dirty="0" err="1">
                <a:solidFill>
                  <a:schemeClr val="tx2"/>
                </a:solidFill>
              </a:rPr>
              <a:t>Shacham</a:t>
            </a:r>
            <a:r>
              <a:rPr lang="en-US" sz="1400" i="1" dirty="0">
                <a:solidFill>
                  <a:schemeClr val="tx2"/>
                </a:solidFill>
              </a:rPr>
              <a:t>, DAC’09]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C2865EF-665D-880E-1BA3-1FD5B8B89460}"/>
              </a:ext>
            </a:extLst>
          </p:cNvPr>
          <p:cNvSpPr/>
          <p:nvPr/>
        </p:nvSpPr>
        <p:spPr>
          <a:xfrm rot="18800779" flipV="1">
            <a:off x="9212391" y="2635389"/>
            <a:ext cx="522332" cy="509322"/>
          </a:xfrm>
          <a:prstGeom prst="arc">
            <a:avLst>
              <a:gd name="adj1" fmla="val 14469693"/>
              <a:gd name="adj2" fmla="val 188380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45" grpId="0" animBg="1"/>
      <p:bldP spid="51" grpId="0" animBg="1"/>
      <p:bldP spid="64" grpId="0"/>
      <p:bldP spid="68" grpId="0"/>
      <p:bldP spid="69" grpId="0" animBg="1"/>
      <p:bldP spid="70" grpId="0" animBg="1"/>
      <p:bldP spid="71" grpId="0" animBg="1"/>
      <p:bldP spid="72" grpId="0" animBg="1"/>
      <p:bldP spid="84" grpId="0" animBg="1"/>
      <p:bldP spid="73" grpId="0" animBg="1"/>
      <p:bldP spid="80" grpId="0"/>
      <p:bldP spid="81" grpId="0"/>
      <p:bldP spid="82" grpId="0" animBg="1"/>
      <p:bldP spid="3" grpId="0"/>
      <p:bldP spid="37" grpId="0" animBg="1"/>
    </p:bldLst>
  </p:timing>
</p:sld>
</file>

<file path=ppt/theme/theme1.xml><?xml version="1.0" encoding="utf-8"?>
<a:theme xmlns:a="http://schemas.openxmlformats.org/drawingml/2006/main" name="CMU ECE and CS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 ECE and CSD" id="{F2FC0053-3F9A-43A3-B75A-F4F609BB2156}" vid="{B937EBCF-E568-4A09-9E09-0DB1F8C83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ECE and CSD</Template>
  <TotalTime>16383</TotalTime>
  <Words>1669</Words>
  <Application>Microsoft Office PowerPoint</Application>
  <PresentationFormat>Widescreen</PresentationFormat>
  <Paragraphs>653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Open Sans</vt:lpstr>
      <vt:lpstr>Segoe UI Symbol</vt:lpstr>
      <vt:lpstr>Wingdings</vt:lpstr>
      <vt:lpstr>CMU ECE and CSD</vt:lpstr>
      <vt:lpstr>täkō: A Polymorphic Cache Hierarchy for General-Purpose Optimization of Data Movement</vt:lpstr>
      <vt:lpstr>Data movement costs keep getting worse</vt:lpstr>
      <vt:lpstr>Specialized memory hierarchies give big gains!</vt:lpstr>
      <vt:lpstr>How can we specialize the memory hierarchy without specialized hardware?</vt:lpstr>
      <vt:lpstr>The interface is the problem!</vt:lpstr>
      <vt:lpstr>täkō: A Polymorphic Cache Hierarchy for General-Purpose Optimization of Data Movement</vt:lpstr>
      <vt:lpstr>täkō: A Polymorphic Cache Hierarchy for General-Purpose Optimization of Data Movement</vt:lpstr>
      <vt:lpstr>täkō exposes data movement to software</vt:lpstr>
      <vt:lpstr>Prior near-data computing is insufficient</vt:lpstr>
      <vt:lpstr>Outline</vt:lpstr>
      <vt:lpstr>Motivating Example: Lossy Compression</vt:lpstr>
      <vt:lpstr>Base+delta (B+Δ) lossy compression</vt:lpstr>
      <vt:lpstr>B+Δ decompression: in the core</vt:lpstr>
      <vt:lpstr>B+Δ decompression: compressed caches?</vt:lpstr>
      <vt:lpstr>B+Δ decompression: täkō</vt:lpstr>
      <vt:lpstr>Evaluation: täkō leverages cache to capture reuse</vt:lpstr>
      <vt:lpstr>The interface is the problem</vt:lpstr>
      <vt:lpstr>täkō Design: Programming Interface</vt:lpstr>
      <vt:lpstr>täkō programming interface</vt:lpstr>
      <vt:lpstr>Registering callbacks</vt:lpstr>
      <vt:lpstr>täkō Design: Architecture</vt:lpstr>
      <vt:lpstr>täkō architecture</vt:lpstr>
      <vt:lpstr>onMiss callback</vt:lpstr>
      <vt:lpstr>onWriteback callback</vt:lpstr>
      <vt:lpstr>Additional cache and engine state</vt:lpstr>
      <vt:lpstr>Engine microarchitecture</vt:lpstr>
      <vt:lpstr>Why dataflow?</vt:lpstr>
      <vt:lpstr>Evaluation: Case Studies</vt:lpstr>
      <vt:lpstr>Evaluation methodology</vt:lpstr>
      <vt:lpstr>Case studies</vt:lpstr>
      <vt:lpstr>Case Study:  Commutative Scatter-updates</vt:lpstr>
      <vt:lpstr>Commutative scatter-updates in graphs</vt:lpstr>
      <vt:lpstr>Commutative scatter-updates in graphs</vt:lpstr>
      <vt:lpstr>Example: PHI on täkō </vt:lpstr>
      <vt:lpstr>täkō’s benefits implementing PHI</vt:lpstr>
      <vt:lpstr>Case Study:  Detecting Side-channel Attacks</vt:lpstr>
      <vt:lpstr>Prime + probe cache attack</vt:lpstr>
      <vt:lpstr>Prime + probe: cache eviction trace</vt:lpstr>
      <vt:lpstr>See the paper for full results</vt:lpstr>
      <vt:lpstr>täkō: polymorphic cache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Schwedock</dc:creator>
  <cp:lastModifiedBy>Brian Schwedock</cp:lastModifiedBy>
  <cp:revision>776</cp:revision>
  <dcterms:created xsi:type="dcterms:W3CDTF">2022-05-10T23:02:10Z</dcterms:created>
  <dcterms:modified xsi:type="dcterms:W3CDTF">2022-06-20T17:57:14Z</dcterms:modified>
</cp:coreProperties>
</file>