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7F74-309D-4876-A299-08526070D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FD1E4-0252-48EC-BAB2-9A7B577C0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C80ED-7B64-45E8-A357-EE809D2E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1D1E-DF12-4C64-B535-29183232F599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31E71-5413-45E0-A6E5-A8601093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4265A-81D7-4472-82FA-1BF3ACF0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B829-52FD-460F-ACD6-9E3A4B7E1F4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39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C854-9EF6-4AC2-A3BA-E179F419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8EC4F-EE55-4338-A2C1-54ADC16CE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4D931-B85D-4195-99A8-B8D9C443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1D1E-DF12-4C64-B535-29183232F599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3E82F-F790-4A3A-BF97-3ED0711D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B08D2-79D9-46DA-9617-2B1BDA95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B829-52FD-460F-ACD6-9E3A4B7E1F4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94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C40A5-CE01-4E5E-937A-25806D1EA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634C4-74F9-42CE-9FDD-D4420717C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F77BB-5527-4D94-8D99-8BEBB198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1D1E-DF12-4C64-B535-29183232F599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FB03D-0D4E-4E4C-B9E0-1F24102C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2F85-7D18-4645-BB36-E46F6085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B829-52FD-460F-ACD6-9E3A4B7E1F4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82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EF1D-23F6-4D8D-9DBE-3A567F8C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B8FAB-B609-452F-81A8-44126CC1E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F8E93-C57B-4D11-9200-B19EBFEA2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1D1E-DF12-4C64-B535-29183232F599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C4879-F2CC-4664-A0AE-195D53C0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9ADBC-6A03-49FD-B1C6-BA7B84F0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B829-52FD-460F-ACD6-9E3A4B7E1F4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30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8B6B-6B50-4207-86CB-050D6D48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2C60A-E91E-4128-B7AE-8BCABBA92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EF953-B30D-4B2B-9902-0A47A93C0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1D1E-DF12-4C64-B535-29183232F599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46CB6-26E2-451A-ADFF-C7F49633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8630-56AA-48EC-9179-94A95714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B829-52FD-460F-ACD6-9E3A4B7E1F4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30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8A7A-CFA8-495E-A693-B2D454B9C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3E6FF-C030-43A5-A9ED-60FB8260E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4182F-2EEA-450A-A6BA-888F3714B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BDD8D-84F9-448C-8695-37691317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1D1E-DF12-4C64-B535-29183232F599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61AE8-4D37-452A-94F2-B53361FE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72D4F-DAD3-4AC7-A9B9-B690048F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B829-52FD-460F-ACD6-9E3A4B7E1F4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52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2823-CBEE-4073-9933-3209525C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775A4-F3B4-4E37-A466-DE0683E1F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8A0C7-F6D5-46D4-AE1F-F1819B2B1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A80C9-2CBC-4400-945C-F6558EEFC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3EEC9-7057-4168-947B-81221C8F1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09E62-4E27-4ACE-B3E7-C388FB76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1D1E-DF12-4C64-B535-29183232F599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AA553-10E3-4491-B870-66321A1C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726A1-8485-4153-8C3D-0369701B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B829-52FD-460F-ACD6-9E3A4B7E1F4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14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217E-FC8C-4C48-AB47-586DE341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29C6A-B460-4A22-ACBD-555263CE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1D1E-DF12-4C64-B535-29183232F599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DAAAC-C1B0-4351-AC15-DCD5F9D5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A675B-3802-4216-A4C9-D30D2B3B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B829-52FD-460F-ACD6-9E3A4B7E1F4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4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0506-0813-4FAF-8F11-9F5FA4C0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1D1E-DF12-4C64-B535-29183232F599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25EA6-0ECA-4791-9903-AD3528C6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17FA4-5752-4CF2-8AC0-615D4D96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B829-52FD-460F-ACD6-9E3A4B7E1F4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62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2ECA-07C2-4428-BBDD-32AF4BA1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02E43-B0BE-453D-96C0-B7207D8E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4732F-FE89-4069-AD3A-09D887F24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9F3C-A4C9-4DF5-A636-4C6604B3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1D1E-DF12-4C64-B535-29183232F599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9987A-B2AD-41C8-B8A5-02E7257D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8E9F6-7DA1-4F98-835E-9BB34B17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B829-52FD-460F-ACD6-9E3A4B7E1F4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6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CAC0-E04C-44BE-81A2-AA6D3159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16CBF9-7AAE-4D89-B234-6A8097C0A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02696-57F7-467A-988C-8614D28EF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C4C41-7F40-4CD8-9C47-D6B63CFF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1D1E-DF12-4C64-B535-29183232F599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67275-3151-46FB-8FEB-04384A51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48448-BC07-4D5F-B650-F54E1505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B829-52FD-460F-ACD6-9E3A4B7E1F4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09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36E2A-95FF-4492-96A3-F2F6315A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A766D-FB7B-41CA-BBE9-271D90CF5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21C90-F3E0-4357-B54A-2A24E7E81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81D1E-DF12-4C64-B535-29183232F599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B86A-AC47-41F3-A41F-58C83FC05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929B5-96E4-45AE-99CC-797391E80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3B829-52FD-460F-ACD6-9E3A4B7E1F4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56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B4156628-08C0-4E74-9CD5-7103537DC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724" y="827688"/>
            <a:ext cx="1256465" cy="1922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A98C99-EEA9-4E7E-AEC5-20DF5C69C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281" y="727731"/>
            <a:ext cx="3520954" cy="270718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6A221E-FC42-4DA0-A138-7A92AEE5AA23}"/>
              </a:ext>
            </a:extLst>
          </p:cNvPr>
          <p:cNvCxnSpPr>
            <a:cxnSpLocks/>
          </p:cNvCxnSpPr>
          <p:nvPr/>
        </p:nvCxnSpPr>
        <p:spPr>
          <a:xfrm>
            <a:off x="4054415" y="1601067"/>
            <a:ext cx="4200309" cy="144544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8246B4B-31B8-4888-BAF3-F9EAF4D76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411" y="2104684"/>
            <a:ext cx="885744" cy="1262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9AAEF2-61AE-42ED-9C89-CC9FF6340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5742" y="1371249"/>
            <a:ext cx="1828800" cy="1219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911B88-74C4-4592-9E0D-0C0AF82D8B18}"/>
              </a:ext>
            </a:extLst>
          </p:cNvPr>
          <p:cNvSpPr txBox="1"/>
          <p:nvPr/>
        </p:nvSpPr>
        <p:spPr>
          <a:xfrm>
            <a:off x="7731006" y="2778082"/>
            <a:ext cx="2303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Thunderboard Sense 2</a:t>
            </a:r>
          </a:p>
          <a:p>
            <a:pPr algn="ctr"/>
            <a:r>
              <a:rPr lang="en-US" dirty="0"/>
              <a:t>BRD4166A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E57F1-EE6A-4C78-90F2-423554E324A0}"/>
              </a:ext>
            </a:extLst>
          </p:cNvPr>
          <p:cNvSpPr txBox="1"/>
          <p:nvPr/>
        </p:nvSpPr>
        <p:spPr>
          <a:xfrm>
            <a:off x="789998" y="3951748"/>
            <a:ext cx="931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     </a:t>
            </a:r>
            <a:r>
              <a:rPr lang="en-US" dirty="0"/>
              <a:t>SINK	 	   </a:t>
            </a:r>
            <a:r>
              <a:rPr lang="en-US" dirty="0">
                <a:sym typeface="Wingdings" panose="05000000000000000000" pitchFamily="2" charset="2"/>
              </a:rPr>
              <a:t>  		PROXY 			 	     SOURCE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16B117-A826-4C8D-9739-99635F1A8779}"/>
              </a:ext>
            </a:extLst>
          </p:cNvPr>
          <p:cNvSpPr txBox="1"/>
          <p:nvPr/>
        </p:nvSpPr>
        <p:spPr>
          <a:xfrm>
            <a:off x="-277985" y="5124567"/>
            <a:ext cx="325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Any Zigbee 3.0 node with:</a:t>
            </a:r>
          </a:p>
          <a:p>
            <a:pPr algn="ctr"/>
            <a:r>
              <a:rPr lang="en-US" sz="1200" dirty="0"/>
              <a:t>Endpoint 242 + Cluster 0x0021 GP server</a:t>
            </a:r>
          </a:p>
          <a:p>
            <a:pPr algn="ctr"/>
            <a:r>
              <a:rPr lang="en-US" sz="1200" dirty="0"/>
              <a:t>Cluster 0x0400 Illuminance measurement</a:t>
            </a:r>
            <a:endParaRPr lang="fr-F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72046E-38D5-4CA0-8A1B-3C73B902D7F2}"/>
              </a:ext>
            </a:extLst>
          </p:cNvPr>
          <p:cNvSpPr txBox="1"/>
          <p:nvPr/>
        </p:nvSpPr>
        <p:spPr>
          <a:xfrm>
            <a:off x="3594337" y="5186500"/>
            <a:ext cx="3056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Any Zigbee 3.0 certified router node using its:</a:t>
            </a:r>
          </a:p>
          <a:p>
            <a:pPr algn="ctr"/>
            <a:r>
              <a:rPr lang="en-US" sz="1200" dirty="0"/>
              <a:t>Endpoint 242 + Cluster 0x0021 GP client</a:t>
            </a:r>
            <a:endParaRPr lang="fr-FR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A8427E-CB11-4C49-A8DC-F85D2702C189}"/>
              </a:ext>
            </a:extLst>
          </p:cNvPr>
          <p:cNvSpPr txBox="1"/>
          <p:nvPr/>
        </p:nvSpPr>
        <p:spPr>
          <a:xfrm>
            <a:off x="7878292" y="5203150"/>
            <a:ext cx="273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Only pure Green Power node</a:t>
            </a:r>
          </a:p>
          <a:p>
            <a:pPr algn="ctr"/>
            <a:r>
              <a:rPr lang="en-US" sz="1200" dirty="0"/>
              <a:t>Connected to Zigbee 3.0 Cluster 0x0400</a:t>
            </a:r>
            <a:endParaRPr lang="fr-FR" sz="1200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1E230521-468A-48D9-9BE7-615DC42FA06B}"/>
              </a:ext>
            </a:extLst>
          </p:cNvPr>
          <p:cNvSpPr/>
          <p:nvPr/>
        </p:nvSpPr>
        <p:spPr>
          <a:xfrm rot="5400000">
            <a:off x="3140911" y="2673668"/>
            <a:ext cx="280573" cy="6377227"/>
          </a:xfrm>
          <a:prstGeom prst="rightBrace">
            <a:avLst>
              <a:gd name="adj1" fmla="val 4454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256EAA-5C03-4B28-94EB-5E2209445288}"/>
              </a:ext>
            </a:extLst>
          </p:cNvPr>
          <p:cNvSpPr txBox="1"/>
          <p:nvPr/>
        </p:nvSpPr>
        <p:spPr>
          <a:xfrm>
            <a:off x="1911917" y="6044928"/>
            <a:ext cx="2735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Can be the integrated in the same node</a:t>
            </a:r>
            <a:endParaRPr lang="fr-FR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D688BB-C0AE-46DD-ADDB-9C0B17630C80}"/>
              </a:ext>
            </a:extLst>
          </p:cNvPr>
          <p:cNvSpPr txBox="1"/>
          <p:nvPr/>
        </p:nvSpPr>
        <p:spPr>
          <a:xfrm>
            <a:off x="7377928" y="4314870"/>
            <a:ext cx="876796" cy="27699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GP frame</a:t>
            </a:r>
            <a:endParaRPr lang="fr-FR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9142FE-AF2E-494B-9652-B253021D416C}"/>
              </a:ext>
            </a:extLst>
          </p:cNvPr>
          <p:cNvSpPr txBox="1"/>
          <p:nvPr/>
        </p:nvSpPr>
        <p:spPr>
          <a:xfrm>
            <a:off x="2814479" y="4272088"/>
            <a:ext cx="1028203" cy="46166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Z3 frame</a:t>
            </a:r>
          </a:p>
          <a:p>
            <a:pPr algn="ctr"/>
            <a:r>
              <a:rPr lang="en-US" sz="1200" dirty="0"/>
              <a:t>To GP cluster</a:t>
            </a:r>
            <a:endParaRPr lang="fr-FR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7C79A6-56D4-40CE-A68F-50A53C39C25B}"/>
              </a:ext>
            </a:extLst>
          </p:cNvPr>
          <p:cNvSpPr/>
          <p:nvPr/>
        </p:nvSpPr>
        <p:spPr>
          <a:xfrm>
            <a:off x="-212890" y="4595021"/>
            <a:ext cx="345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(GP cluster to HA data translator </a:t>
            </a:r>
          </a:p>
          <a:p>
            <a:pPr algn="ctr"/>
            <a:r>
              <a:rPr lang="en-US" sz="1200" dirty="0"/>
              <a:t>GP commissioner and GP data user) </a:t>
            </a:r>
            <a:endParaRPr lang="fr-FR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31E41F-207D-48D5-91AC-2A9C6E4F2718}"/>
              </a:ext>
            </a:extLst>
          </p:cNvPr>
          <p:cNvSpPr/>
          <p:nvPr/>
        </p:nvSpPr>
        <p:spPr>
          <a:xfrm>
            <a:off x="4269048" y="4611881"/>
            <a:ext cx="18755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ym typeface="Wingdings" panose="05000000000000000000" pitchFamily="2" charset="2"/>
              </a:rPr>
              <a:t>(relay to GP cluster server) </a:t>
            </a:r>
            <a:endParaRPr lang="fr-FR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ED9CC2-8241-4709-A9DF-445C86A4E947}"/>
              </a:ext>
            </a:extLst>
          </p:cNvPr>
          <p:cNvSpPr/>
          <p:nvPr/>
        </p:nvSpPr>
        <p:spPr>
          <a:xfrm>
            <a:off x="8688812" y="4548854"/>
            <a:ext cx="11143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ym typeface="Wingdings" panose="05000000000000000000" pitchFamily="2" charset="2"/>
              </a:rPr>
              <a:t>(data provider)</a:t>
            </a:r>
            <a:endParaRPr lang="fr-FR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F2D1AC-97AB-4E42-89F5-AE340774A300}"/>
              </a:ext>
            </a:extLst>
          </p:cNvPr>
          <p:cNvSpPr/>
          <p:nvPr/>
        </p:nvSpPr>
        <p:spPr>
          <a:xfrm>
            <a:off x="8086391" y="307573"/>
            <a:ext cx="16591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u="sng" dirty="0">
                <a:sym typeface="Wingdings" panose="05000000000000000000" pitchFamily="2" charset="2"/>
              </a:rPr>
              <a:t>Light sensor node</a:t>
            </a:r>
            <a:endParaRPr lang="fr-FR" sz="1600" u="sng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6D9225-5C0F-4A5C-84B4-38EBAF211C05}"/>
              </a:ext>
            </a:extLst>
          </p:cNvPr>
          <p:cNvSpPr/>
          <p:nvPr/>
        </p:nvSpPr>
        <p:spPr>
          <a:xfrm>
            <a:off x="9701012" y="666397"/>
            <a:ext cx="19643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ym typeface="Wingdings" panose="05000000000000000000" pitchFamily="2" charset="2"/>
              </a:rPr>
              <a:t>Si1133</a:t>
            </a:r>
          </a:p>
          <a:p>
            <a:r>
              <a:rPr lang="en-US" sz="1200" dirty="0">
                <a:sym typeface="Wingdings" panose="05000000000000000000" pitchFamily="2" charset="2"/>
              </a:rPr>
              <a:t>UV and Ambient light sensor</a:t>
            </a:r>
            <a:endParaRPr lang="fr-FR" sz="12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9BAB2B-D859-437E-BB4B-E37FD57D1D45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9143840" y="897230"/>
            <a:ext cx="557172" cy="55595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7928CF-C62B-4F08-91E2-C2580C3DBC9D}"/>
              </a:ext>
            </a:extLst>
          </p:cNvPr>
          <p:cNvCxnSpPr/>
          <p:nvPr/>
        </p:nvCxnSpPr>
        <p:spPr>
          <a:xfrm>
            <a:off x="6841619" y="463847"/>
            <a:ext cx="109943" cy="5960005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7CB89F9-C480-46EF-9424-5E378FF16BA7}"/>
              </a:ext>
            </a:extLst>
          </p:cNvPr>
          <p:cNvSpPr/>
          <p:nvPr/>
        </p:nvSpPr>
        <p:spPr>
          <a:xfrm>
            <a:off x="2788963" y="330211"/>
            <a:ext cx="14800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u="sng" dirty="0">
                <a:sym typeface="Wingdings" panose="05000000000000000000" pitchFamily="2" charset="2"/>
              </a:rPr>
              <a:t>Zigbee network</a:t>
            </a:r>
            <a:endParaRPr lang="fr-FR" sz="1600" u="sng" dirty="0"/>
          </a:p>
        </p:txBody>
      </p:sp>
    </p:spTree>
    <p:extLst>
      <p:ext uri="{BB962C8B-B14F-4D97-AF65-F5344CB8AC3E}">
        <p14:creationId xmlns:p14="http://schemas.microsoft.com/office/powerpoint/2010/main" val="167880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116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Jerome Cloute-Cazalaa</dc:creator>
  <cp:lastModifiedBy>Jerome Cloute-Cazalaa</cp:lastModifiedBy>
  <cp:revision>13</cp:revision>
  <dcterms:created xsi:type="dcterms:W3CDTF">2021-01-07T08:50:36Z</dcterms:created>
  <dcterms:modified xsi:type="dcterms:W3CDTF">2021-01-07T14:27:23Z</dcterms:modified>
</cp:coreProperties>
</file>