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4" r:id="rId4"/>
    <p:sldId id="274" r:id="rId5"/>
    <p:sldId id="256" r:id="rId6"/>
    <p:sldId id="259" r:id="rId7"/>
    <p:sldId id="263" r:id="rId8"/>
    <p:sldId id="260" r:id="rId9"/>
    <p:sldId id="261" r:id="rId10"/>
    <p:sldId id="262" r:id="rId11"/>
    <p:sldId id="265" r:id="rId12"/>
    <p:sldId id="266" r:id="rId13"/>
    <p:sldId id="275" r:id="rId14"/>
    <p:sldId id="276" r:id="rId15"/>
    <p:sldId id="267" r:id="rId16"/>
    <p:sldId id="280" r:id="rId17"/>
    <p:sldId id="281" r:id="rId18"/>
    <p:sldId id="268" r:id="rId19"/>
    <p:sldId id="269" r:id="rId20"/>
    <p:sldId id="270" r:id="rId21"/>
    <p:sldId id="272" r:id="rId22"/>
    <p:sldId id="271" r:id="rId23"/>
    <p:sldId id="273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83F29A-94C8-45D2-863B-9EDFDDE686C5}">
          <p14:sldIdLst>
            <p14:sldId id="257"/>
          </p14:sldIdLst>
        </p14:section>
        <p14:section name="타이포" id="{53275A55-AC3F-494A-98EE-93F6170BD74A}">
          <p14:sldIdLst>
            <p14:sldId id="258"/>
            <p14:sldId id="264"/>
            <p14:sldId id="274"/>
          </p14:sldIdLst>
        </p14:section>
        <p14:section name="버튼" id="{AB93EE77-7C02-4D51-AC50-E34954C2784A}">
          <p14:sldIdLst>
            <p14:sldId id="256"/>
            <p14:sldId id="259"/>
            <p14:sldId id="263"/>
            <p14:sldId id="260"/>
            <p14:sldId id="261"/>
            <p14:sldId id="262"/>
          </p14:sldIdLst>
        </p14:section>
        <p14:section name="인풋" id="{D310A222-B4EE-49D9-8C76-8136239F8B40}">
          <p14:sldIdLst>
            <p14:sldId id="265"/>
            <p14:sldId id="266"/>
            <p14:sldId id="275"/>
            <p14:sldId id="276"/>
          </p14:sldIdLst>
        </p14:section>
        <p14:section name="탭" id="{6B5B4C9F-9EA7-4E91-B0BC-295EA98ED921}">
          <p14:sldIdLst>
            <p14:sldId id="267"/>
          </p14:sldIdLst>
        </p14:section>
        <p14:section name="셀렉션 컨트롤" id="{51952D50-88F5-4DAF-B11F-63C9ACE7B3F4}">
          <p14:sldIdLst>
            <p14:sldId id="280"/>
            <p14:sldId id="281"/>
            <p14:sldId id="268"/>
            <p14:sldId id="269"/>
          </p14:sldIdLst>
        </p14:section>
        <p14:section name="다이얼로그" id="{B999907E-9600-4457-98C3-E680F790E962}">
          <p14:sldIdLst>
            <p14:sldId id="270"/>
            <p14:sldId id="272"/>
            <p14:sldId id="271"/>
            <p14:sldId id="273"/>
          </p14:sldIdLst>
        </p14:section>
        <p14:section name="지도 핀" id="{C19A448F-4DBF-4771-8BA1-5E4A8E809249}">
          <p14:sldIdLst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4" autoAdjust="0"/>
    <p:restoredTop sz="97375" autoAdjust="0"/>
  </p:normalViewPr>
  <p:slideViewPr>
    <p:cSldViewPr snapToGrid="0">
      <p:cViewPr>
        <p:scale>
          <a:sx n="100" d="100"/>
          <a:sy n="100" d="100"/>
        </p:scale>
        <p:origin x="-2880" y="-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EC61-CD48-4C31-BF63-D73E39B8187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37BC-3980-4D24-BF23-A29C1C431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C37BC-3980-4D24-BF23-A29C1C431B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0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C37BC-3980-4D24-BF23-A29C1C431B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6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61E28B-A77C-4457-9725-3EC1C129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899FD3-73B2-4C2F-8CD4-6DADA24A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7E917E-BDBE-4C2F-9ED9-5442F2A0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1F0514C-718B-48EC-B911-D372FBE1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E0FFFD-5C90-433D-A0FA-97995616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53B3C0-FED0-4471-A16E-F4467944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4DA642D-8038-4BB4-BDCB-6CEFAB64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E5C1-F32D-43C9-B014-E81E396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FC343E-8E6E-432D-8CE8-8D054F5F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9F78DA-AD41-45D6-8F8E-85329937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FF2588A-3511-40E4-9C67-9E40EB7FD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560864-6C8C-48C6-8B74-871A5E61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98CFB3D-46B3-4345-96A0-9B25510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D7B347-8109-439A-80C7-2BFEC400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8567B94-39C4-4340-B58C-7589F58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67B6C4-5F4D-4FD4-802A-72E48214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DD1AC3-DD3A-413A-98D2-734B173B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B330F-2C03-4C05-B348-FF8BF6B1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D4F9F0-F4B1-4179-BE8C-4DD3673B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6BE012C-C1A6-4335-9B49-B514D6DB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08D00D-88AF-4537-B845-71EB77DF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78F2BB6-32AF-4C08-8CCE-40632E4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E8A615-015C-42CA-A4F2-E1D015B2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76541DC-7A75-4E36-8B7A-1AB4A07D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832C46-72E5-468B-9CF8-BE5934CB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7CC563-4E75-4543-913E-59A841F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2D2A3D-C6DE-4FE1-8079-EBBC677D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BED246-1C18-49AD-9A88-3E4A4585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6CC502F-ACF9-43C5-8A04-3DBEDD0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2DD16C-5109-4BD5-AF59-5B0831CC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3935AD1-EC08-4814-87E8-44374872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3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3C2176-2525-4000-8578-C4F011D5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0787083-7C2E-4BD4-AF22-CA847744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8559F94-4AA3-4C05-A1C0-0EA301F0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54BD60-AF78-4160-8EA1-F6082671B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B9DA059-0D03-4270-A0EF-6B1F31373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9CCB1AE-0811-4CC0-A5EA-34F8EE04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BFBF2E1-168F-4DF0-94D8-CE8817B3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23074E0-820B-466B-B484-67D7EAC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782A7-6230-49DD-9AC9-B5F0D83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FD23A05-80CF-4460-8194-ACF5CD1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01A29ED-2197-45A6-B007-A064BA7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350B1C9-AB98-466D-A08A-C00C5281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5D2A36-049C-4C53-B1DF-9B64BDC8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63D0CE1-FD7F-4F5D-8B6D-6E193651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7835105-2798-4115-A804-0FC758C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5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CF21F6-2B1E-4962-9BB8-F3E21710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F63C2C-D216-4F33-906C-FCE5BD5D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F4DBD6B-9EF5-461F-A6BD-0DB0A4E1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D57188-8F01-4578-AB07-10E910AA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FA882A-040C-47A0-BF7F-05D6EE8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5A28893-9F4B-47CD-8ECB-C7677F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E02B69-537E-4F2E-B05F-2157E7DB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CB33703-5914-4FC5-A28C-AB2A5BA6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92BF284-88E0-49BE-A307-6E158896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389D16-04A1-45B8-94B2-82A1E95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8801FDD-8BA1-4974-836F-3D4A9BA9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FC6A14-A992-43C3-822A-01CFF459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EEBF1C1-AD10-4124-82D7-D926315F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DA1E88-42C3-4077-AC77-94CE7C20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25DCF2-1228-4743-B934-98283F99A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D7AD-5863-4642-8A74-2360B7C729B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18FF75D-44E9-48ED-8F08-69B4637A3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1ACB92-E6D6-4370-A251-1A623A21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DE16-C2E7-4CE3-A17F-524F21940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813546-E0FF-4922-99F3-F04C7A1A85E1}"/>
              </a:ext>
            </a:extLst>
          </p:cNvPr>
          <p:cNvSpPr txBox="1"/>
          <p:nvPr/>
        </p:nvSpPr>
        <p:spPr>
          <a:xfrm>
            <a:off x="1110343" y="1039260"/>
            <a:ext cx="2153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DMP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3ABCF5-A62C-4B0D-845B-44BB8938CA7A}"/>
              </a:ext>
            </a:extLst>
          </p:cNvPr>
          <p:cNvSpPr txBox="1"/>
          <p:nvPr/>
        </p:nvSpPr>
        <p:spPr>
          <a:xfrm>
            <a:off x="1159189" y="2000321"/>
            <a:ext cx="234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Design Spacing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16E19F-C84F-406E-8E1B-3E571CA33144}"/>
              </a:ext>
            </a:extLst>
          </p:cNvPr>
          <p:cNvSpPr txBox="1"/>
          <p:nvPr/>
        </p:nvSpPr>
        <p:spPr>
          <a:xfrm>
            <a:off x="9556570" y="5430611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Ver.1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2018.01.23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7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3761DB5-5C16-44A7-B628-03E57F1D2645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EA94-BB0C-42D8-ACE7-0D15A5BE8083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FFF6CD-F65D-48CA-8346-A46F7AA260CE}"/>
              </a:ext>
            </a:extLst>
          </p:cNvPr>
          <p:cNvSpPr txBox="1"/>
          <p:nvPr/>
        </p:nvSpPr>
        <p:spPr>
          <a:xfrm>
            <a:off x="27940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서브버튼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E32258F-BEA9-4C7C-9FE3-51E3081510BC}"/>
              </a:ext>
            </a:extLst>
          </p:cNvPr>
          <p:cNvSpPr/>
          <p:nvPr/>
        </p:nvSpPr>
        <p:spPr>
          <a:xfrm>
            <a:off x="4812473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813C09-A471-426C-83D5-5C3650AD87A2}"/>
              </a:ext>
            </a:extLst>
          </p:cNvPr>
          <p:cNvSpPr txBox="1"/>
          <p:nvPr/>
        </p:nvSpPr>
        <p:spPr>
          <a:xfrm>
            <a:off x="4708525" y="205807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서브 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4B9D6D-4129-4A85-B845-894521828B41}"/>
              </a:ext>
            </a:extLst>
          </p:cNvPr>
          <p:cNvSpPr txBox="1"/>
          <p:nvPr/>
        </p:nvSpPr>
        <p:spPr>
          <a:xfrm>
            <a:off x="4780192" y="3901685"/>
            <a:ext cx="2109873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 solid #9a9a9a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gradient (#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dbdbdb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bold / 16px / #333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간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8px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754CD7B0-DB07-4902-81F7-70C0E176D41F}"/>
              </a:ext>
            </a:extLst>
          </p:cNvPr>
          <p:cNvCxnSpPr>
            <a:cxnSpLocks/>
          </p:cNvCxnSpPr>
          <p:nvPr/>
        </p:nvCxnSpPr>
        <p:spPr>
          <a:xfrm>
            <a:off x="5322640" y="3065856"/>
            <a:ext cx="50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1FD63A9-E406-4FC0-A815-C4C2BA7860FC}"/>
              </a:ext>
            </a:extLst>
          </p:cNvPr>
          <p:cNvSpPr txBox="1"/>
          <p:nvPr/>
        </p:nvSpPr>
        <p:spPr>
          <a:xfrm>
            <a:off x="5406979" y="277811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567458-A4D4-4FA0-8DC5-5A5D0DB1E3BC}"/>
              </a:ext>
            </a:extLst>
          </p:cNvPr>
          <p:cNvSpPr txBox="1"/>
          <p:nvPr/>
        </p:nvSpPr>
        <p:spPr>
          <a:xfrm>
            <a:off x="5070138" y="302465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24px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B44583-E2AE-4A76-8736-05D96F0A7675}"/>
              </a:ext>
            </a:extLst>
          </p:cNvPr>
          <p:cNvSpPr txBox="1"/>
          <p:nvPr/>
        </p:nvSpPr>
        <p:spPr>
          <a:xfrm>
            <a:off x="6514572" y="2951836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F0C76432-FAE1-41A9-9C45-782E774C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89" y="3066385"/>
            <a:ext cx="998844" cy="2043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D6E0F9E-3E56-4A73-A746-F7C111E00F64}"/>
              </a:ext>
            </a:extLst>
          </p:cNvPr>
          <p:cNvSpPr/>
          <p:nvPr/>
        </p:nvSpPr>
        <p:spPr>
          <a:xfrm>
            <a:off x="5487157" y="3072971"/>
            <a:ext cx="1102387" cy="4571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90F0AB1-A726-4B63-B6CE-DF34001A72FC}"/>
              </a:ext>
            </a:extLst>
          </p:cNvPr>
          <p:cNvSpPr/>
          <p:nvPr/>
        </p:nvSpPr>
        <p:spPr>
          <a:xfrm>
            <a:off x="5487157" y="3198418"/>
            <a:ext cx="1102387" cy="4571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EF2CBD9C-42FE-4484-9483-DBD6F4F12567}"/>
              </a:ext>
            </a:extLst>
          </p:cNvPr>
          <p:cNvCxnSpPr>
            <a:cxnSpLocks/>
          </p:cNvCxnSpPr>
          <p:nvPr/>
        </p:nvCxnSpPr>
        <p:spPr>
          <a:xfrm>
            <a:off x="5322640" y="3242943"/>
            <a:ext cx="50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89588919-E28E-4E9B-BD57-C18EAC48C8FD}"/>
              </a:ext>
            </a:extLst>
          </p:cNvPr>
          <p:cNvCxnSpPr>
            <a:cxnSpLocks/>
          </p:cNvCxnSpPr>
          <p:nvPr/>
        </p:nvCxnSpPr>
        <p:spPr>
          <a:xfrm>
            <a:off x="5561989" y="2980414"/>
            <a:ext cx="0" cy="26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D4E7ED1-5F8F-4CC8-93CD-44C87DB96562}"/>
              </a:ext>
            </a:extLst>
          </p:cNvPr>
          <p:cNvCxnSpPr>
            <a:cxnSpLocks/>
          </p:cNvCxnSpPr>
          <p:nvPr/>
        </p:nvCxnSpPr>
        <p:spPr>
          <a:xfrm>
            <a:off x="5628664" y="2980414"/>
            <a:ext cx="0" cy="26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F04E322-1370-48F0-AEBD-37B8B088CF5A}"/>
              </a:ext>
            </a:extLst>
          </p:cNvPr>
          <p:cNvSpPr txBox="1"/>
          <p:nvPr/>
        </p:nvSpPr>
        <p:spPr>
          <a:xfrm>
            <a:off x="5814539" y="277811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BE96557-406E-48F2-B4C7-388BC7009FC8}"/>
              </a:ext>
            </a:extLst>
          </p:cNvPr>
          <p:cNvCxnSpPr>
            <a:cxnSpLocks/>
          </p:cNvCxnSpPr>
          <p:nvPr/>
        </p:nvCxnSpPr>
        <p:spPr>
          <a:xfrm>
            <a:off x="5971565" y="2980414"/>
            <a:ext cx="0" cy="26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C5D8BD0-CF63-4D61-8C34-6B020E2CF06D}"/>
              </a:ext>
            </a:extLst>
          </p:cNvPr>
          <p:cNvCxnSpPr>
            <a:cxnSpLocks/>
          </p:cNvCxnSpPr>
          <p:nvPr/>
        </p:nvCxnSpPr>
        <p:spPr>
          <a:xfrm>
            <a:off x="6019190" y="2980414"/>
            <a:ext cx="0" cy="267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E4AE52B-3692-42B5-A071-0EB5A0599197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603DC2-7E46-456E-B8E3-D18053E86600}"/>
              </a:ext>
            </a:extLst>
          </p:cNvPr>
          <p:cNvSpPr txBox="1"/>
          <p:nvPr/>
        </p:nvSpPr>
        <p:spPr>
          <a:xfrm>
            <a:off x="298450" y="7826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Input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D68A291-FEAB-4B6E-926B-D7041F53773E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셀렉트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박스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A2D0CB6-ABF0-4115-B242-B96FA5AD701F}"/>
              </a:ext>
            </a:extLst>
          </p:cNvPr>
          <p:cNvSpPr/>
          <p:nvPr/>
        </p:nvSpPr>
        <p:spPr>
          <a:xfrm>
            <a:off x="603982" y="2347077"/>
            <a:ext cx="3386016" cy="1805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8D50FE1-CAB6-4B72-B2F3-83D66F54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3060900"/>
            <a:ext cx="2571750" cy="428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D20DAE-AB89-49CD-8446-EC7238F3211F}"/>
              </a:ext>
            </a:extLst>
          </p:cNvPr>
          <p:cNvSpPr txBox="1"/>
          <p:nvPr/>
        </p:nvSpPr>
        <p:spPr>
          <a:xfrm>
            <a:off x="603981" y="1981878"/>
            <a:ext cx="2127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정의 타이틀이 있는 </a:t>
            </a:r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셀렉트박스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4EDBD1-A728-4B00-B15C-E2F8285739B5}"/>
              </a:ext>
            </a:extLst>
          </p:cNvPr>
          <p:cNvSpPr txBox="1"/>
          <p:nvPr/>
        </p:nvSpPr>
        <p:spPr>
          <a:xfrm>
            <a:off x="592156" y="4273709"/>
            <a:ext cx="185980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 #7a7a7a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opacity:0.5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BE1D434-3869-425A-AC2F-C344511F3D56}"/>
              </a:ext>
            </a:extLst>
          </p:cNvPr>
          <p:cNvSpPr/>
          <p:nvPr/>
        </p:nvSpPr>
        <p:spPr>
          <a:xfrm>
            <a:off x="4394557" y="2347077"/>
            <a:ext cx="3386016" cy="1805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DB942FA-C948-48C6-87F6-A4B5A6CA36C9}"/>
              </a:ext>
            </a:extLst>
          </p:cNvPr>
          <p:cNvSpPr txBox="1"/>
          <p:nvPr/>
        </p:nvSpPr>
        <p:spPr>
          <a:xfrm>
            <a:off x="4394556" y="1981878"/>
            <a:ext cx="267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정의 타이틀이 있는 </a:t>
            </a:r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셀렉트박스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hover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B5742D8-EC02-41A5-897C-725721753A0F}"/>
              </a:ext>
            </a:extLst>
          </p:cNvPr>
          <p:cNvSpPr txBox="1"/>
          <p:nvPr/>
        </p:nvSpPr>
        <p:spPr>
          <a:xfrm>
            <a:off x="4382731" y="4273709"/>
            <a:ext cx="165141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opacity:0.7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FF1BBEA-D299-4900-BA06-5EF90E5FFF7D}"/>
              </a:ext>
            </a:extLst>
          </p:cNvPr>
          <p:cNvSpPr/>
          <p:nvPr/>
        </p:nvSpPr>
        <p:spPr>
          <a:xfrm>
            <a:off x="8173307" y="2347077"/>
            <a:ext cx="3386016" cy="1805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2361F99-F2DC-444C-9AE6-8210488083CC}"/>
              </a:ext>
            </a:extLst>
          </p:cNvPr>
          <p:cNvSpPr txBox="1"/>
          <p:nvPr/>
        </p:nvSpPr>
        <p:spPr>
          <a:xfrm>
            <a:off x="8173306" y="1981878"/>
            <a:ext cx="2579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옵션값에 따라 추가옵션이 표출될 경우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14C374DB-3E37-4304-A480-BCAFF28F0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65" y="2507039"/>
            <a:ext cx="2571750" cy="14382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DF475BB-85EC-45ED-9226-88DBA913B279}"/>
              </a:ext>
            </a:extLst>
          </p:cNvPr>
          <p:cNvSpPr/>
          <p:nvPr/>
        </p:nvSpPr>
        <p:spPr>
          <a:xfrm>
            <a:off x="864848" y="3067785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A433EFF-6EE7-4F32-BD69-F7167C1BC13A}"/>
              </a:ext>
            </a:extLst>
          </p:cNvPr>
          <p:cNvSpPr/>
          <p:nvPr/>
        </p:nvSpPr>
        <p:spPr>
          <a:xfrm>
            <a:off x="864848" y="3363176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7AA01E1-04AC-49DE-B7AB-0769D76DF05D}"/>
              </a:ext>
            </a:extLst>
          </p:cNvPr>
          <p:cNvSpPr txBox="1"/>
          <p:nvPr/>
        </p:nvSpPr>
        <p:spPr>
          <a:xfrm>
            <a:off x="3567975" y="301153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FB734953-6034-49C0-BB0B-1C3E1394CF57}"/>
              </a:ext>
            </a:extLst>
          </p:cNvPr>
          <p:cNvCxnSpPr>
            <a:cxnSpLocks/>
          </p:cNvCxnSpPr>
          <p:nvPr/>
        </p:nvCxnSpPr>
        <p:spPr>
          <a:xfrm>
            <a:off x="1033764" y="2924900"/>
            <a:ext cx="0" cy="56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9FCE2D8F-FC8A-4AFC-82C2-F016EE483FD3}"/>
              </a:ext>
            </a:extLst>
          </p:cNvPr>
          <p:cNvCxnSpPr>
            <a:cxnSpLocks/>
          </p:cNvCxnSpPr>
          <p:nvPr/>
        </p:nvCxnSpPr>
        <p:spPr>
          <a:xfrm>
            <a:off x="1205214" y="2924900"/>
            <a:ext cx="0" cy="56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9DC78A0A-AAF9-413B-ADEF-75432CE03550}"/>
              </a:ext>
            </a:extLst>
          </p:cNvPr>
          <p:cNvCxnSpPr>
            <a:cxnSpLocks/>
          </p:cNvCxnSpPr>
          <p:nvPr/>
        </p:nvCxnSpPr>
        <p:spPr>
          <a:xfrm>
            <a:off x="852236" y="3059204"/>
            <a:ext cx="1400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1249987-57DE-446A-A2AE-4B5FA83290FD}"/>
              </a:ext>
            </a:extLst>
          </p:cNvPr>
          <p:cNvSpPr txBox="1"/>
          <p:nvPr/>
        </p:nvSpPr>
        <p:spPr>
          <a:xfrm>
            <a:off x="885768" y="273093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E70B93AE-0625-4E6A-A446-F9130B0D189A}"/>
              </a:ext>
            </a:extLst>
          </p:cNvPr>
          <p:cNvCxnSpPr>
            <a:cxnSpLocks/>
          </p:cNvCxnSpPr>
          <p:nvPr/>
        </p:nvCxnSpPr>
        <p:spPr>
          <a:xfrm>
            <a:off x="2252963" y="2924900"/>
            <a:ext cx="0" cy="56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AB7B68E-79DC-4E74-BEAB-D0A6666493CD}"/>
              </a:ext>
            </a:extLst>
          </p:cNvPr>
          <p:cNvSpPr txBox="1"/>
          <p:nvPr/>
        </p:nvSpPr>
        <p:spPr>
          <a:xfrm>
            <a:off x="1505046" y="2741237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839D8A-3A9D-4A07-985E-70F2ADD090ED}"/>
              </a:ext>
            </a:extLst>
          </p:cNvPr>
          <p:cNvSpPr txBox="1"/>
          <p:nvPr/>
        </p:nvSpPr>
        <p:spPr>
          <a:xfrm>
            <a:off x="3300357" y="273093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59D223C4-981D-4D6F-BA7D-4D263F6C743D}"/>
              </a:ext>
            </a:extLst>
          </p:cNvPr>
          <p:cNvCxnSpPr>
            <a:cxnSpLocks/>
          </p:cNvCxnSpPr>
          <p:nvPr/>
        </p:nvCxnSpPr>
        <p:spPr>
          <a:xfrm>
            <a:off x="3429302" y="2924900"/>
            <a:ext cx="0" cy="56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D22D073-95BB-4B15-B9C5-81860FB8E50E}"/>
              </a:ext>
            </a:extLst>
          </p:cNvPr>
          <p:cNvCxnSpPr>
            <a:cxnSpLocks/>
          </p:cNvCxnSpPr>
          <p:nvPr/>
        </p:nvCxnSpPr>
        <p:spPr>
          <a:xfrm>
            <a:off x="3599642" y="2924900"/>
            <a:ext cx="0" cy="56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CD5D695D-FC6F-4B14-ABC0-B306F9B67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8" y="3067785"/>
            <a:ext cx="2571750" cy="4286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1D1E57A-9E1F-49CF-A644-341AB8E870D8}"/>
              </a:ext>
            </a:extLst>
          </p:cNvPr>
          <p:cNvSpPr/>
          <p:nvPr/>
        </p:nvSpPr>
        <p:spPr>
          <a:xfrm>
            <a:off x="8439150" y="2977226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4A74B11-B400-49E3-8D45-A283FACD4E96}"/>
              </a:ext>
            </a:extLst>
          </p:cNvPr>
          <p:cNvSpPr/>
          <p:nvPr/>
        </p:nvSpPr>
        <p:spPr>
          <a:xfrm>
            <a:off x="8439150" y="3818965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B6C1A7A-162D-44BA-AD37-D1E1026269E1}"/>
              </a:ext>
            </a:extLst>
          </p:cNvPr>
          <p:cNvSpPr txBox="1"/>
          <p:nvPr/>
        </p:nvSpPr>
        <p:spPr>
          <a:xfrm>
            <a:off x="3567975" y="330962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8EA7143-14C8-491D-82C2-47C39941E0B5}"/>
              </a:ext>
            </a:extLst>
          </p:cNvPr>
          <p:cNvSpPr txBox="1"/>
          <p:nvPr/>
        </p:nvSpPr>
        <p:spPr>
          <a:xfrm>
            <a:off x="11071704" y="292026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9EA2AC9-E026-41AF-A16D-6B10B9A0C31C}"/>
              </a:ext>
            </a:extLst>
          </p:cNvPr>
          <p:cNvSpPr txBox="1"/>
          <p:nvPr/>
        </p:nvSpPr>
        <p:spPr>
          <a:xfrm>
            <a:off x="11071704" y="375318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23F93D5-7585-4911-9F8D-BD83D32C8CF6}"/>
              </a:ext>
            </a:extLst>
          </p:cNvPr>
          <p:cNvSpPr txBox="1"/>
          <p:nvPr/>
        </p:nvSpPr>
        <p:spPr>
          <a:xfrm>
            <a:off x="8439150" y="396046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4FF3D680-7CCA-4EF3-B683-5DED7DC91852}"/>
              </a:ext>
            </a:extLst>
          </p:cNvPr>
          <p:cNvCxnSpPr>
            <a:cxnSpLocks/>
          </p:cNvCxnSpPr>
          <p:nvPr/>
        </p:nvCxnSpPr>
        <p:spPr>
          <a:xfrm flipH="1">
            <a:off x="8551865" y="2968599"/>
            <a:ext cx="7954" cy="1305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D7E779B-3606-4CFA-A2CD-9A1D104473B8}"/>
              </a:ext>
            </a:extLst>
          </p:cNvPr>
          <p:cNvCxnSpPr>
            <a:cxnSpLocks/>
          </p:cNvCxnSpPr>
          <p:nvPr/>
        </p:nvCxnSpPr>
        <p:spPr>
          <a:xfrm>
            <a:off x="8731193" y="2968599"/>
            <a:ext cx="0" cy="1295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05FE850-A4D1-44E2-93DB-2C4500ED1119}"/>
              </a:ext>
            </a:extLst>
          </p:cNvPr>
          <p:cNvSpPr txBox="1"/>
          <p:nvPr/>
        </p:nvSpPr>
        <p:spPr>
          <a:xfrm>
            <a:off x="10848843" y="396046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FFA50CD-D771-4C3C-98AF-D69B9DE32706}"/>
              </a:ext>
            </a:extLst>
          </p:cNvPr>
          <p:cNvCxnSpPr>
            <a:cxnSpLocks/>
          </p:cNvCxnSpPr>
          <p:nvPr/>
        </p:nvCxnSpPr>
        <p:spPr>
          <a:xfrm flipH="1">
            <a:off x="11113880" y="2968599"/>
            <a:ext cx="7954" cy="1305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657E2726-0F0C-4846-8977-182F6A48C8F5}"/>
              </a:ext>
            </a:extLst>
          </p:cNvPr>
          <p:cNvCxnSpPr>
            <a:cxnSpLocks/>
          </p:cNvCxnSpPr>
          <p:nvPr/>
        </p:nvCxnSpPr>
        <p:spPr>
          <a:xfrm flipH="1">
            <a:off x="10953604" y="2968599"/>
            <a:ext cx="7954" cy="1305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06EE352-805B-4887-B3FC-17519C582E8D}"/>
              </a:ext>
            </a:extLst>
          </p:cNvPr>
          <p:cNvSpPr/>
          <p:nvPr/>
        </p:nvSpPr>
        <p:spPr>
          <a:xfrm>
            <a:off x="8439150" y="3409051"/>
            <a:ext cx="2913226" cy="10617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36A7892-8B47-4B95-BB55-081C9FE89958}"/>
              </a:ext>
            </a:extLst>
          </p:cNvPr>
          <p:cNvSpPr txBox="1"/>
          <p:nvPr/>
        </p:nvSpPr>
        <p:spPr>
          <a:xfrm>
            <a:off x="11071704" y="334108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12px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B73AA4C-5F44-45CA-AC85-A1A93F5D18E1}"/>
              </a:ext>
            </a:extLst>
          </p:cNvPr>
          <p:cNvSpPr txBox="1"/>
          <p:nvPr/>
        </p:nvSpPr>
        <p:spPr>
          <a:xfrm>
            <a:off x="827012" y="5085163"/>
            <a:ext cx="1548822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라벨 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17px,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#a8a8a8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4EF0026D-B9E8-40FF-A9D0-A405A3FC9852}"/>
              </a:ext>
            </a:extLst>
          </p:cNvPr>
          <p:cNvSpPr/>
          <p:nvPr/>
        </p:nvSpPr>
        <p:spPr>
          <a:xfrm>
            <a:off x="1013186" y="310930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297F106D-1BA0-4A48-B0F8-E386219673CF}"/>
              </a:ext>
            </a:extLst>
          </p:cNvPr>
          <p:cNvSpPr txBox="1"/>
          <p:nvPr/>
        </p:nvSpPr>
        <p:spPr>
          <a:xfrm>
            <a:off x="990114" y="309209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0188BEFC-7C15-49FC-9A87-5ED62E875049}"/>
              </a:ext>
            </a:extLst>
          </p:cNvPr>
          <p:cNvSpPr/>
          <p:nvPr/>
        </p:nvSpPr>
        <p:spPr>
          <a:xfrm>
            <a:off x="2108842" y="310930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901F01-C1D4-41F1-8D7C-B7B7C54AFBB7}"/>
              </a:ext>
            </a:extLst>
          </p:cNvPr>
          <p:cNvSpPr txBox="1"/>
          <p:nvPr/>
        </p:nvSpPr>
        <p:spPr>
          <a:xfrm>
            <a:off x="2085770" y="309209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D4372A57-16E7-4532-87ED-1EB8FE8A1F6D}"/>
              </a:ext>
            </a:extLst>
          </p:cNvPr>
          <p:cNvSpPr/>
          <p:nvPr/>
        </p:nvSpPr>
        <p:spPr>
          <a:xfrm>
            <a:off x="668516" y="5146523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B3ED1B8-3F3A-484E-AE04-0B9DF36BDF89}"/>
              </a:ext>
            </a:extLst>
          </p:cNvPr>
          <p:cNvSpPr txBox="1"/>
          <p:nvPr/>
        </p:nvSpPr>
        <p:spPr>
          <a:xfrm>
            <a:off x="645444" y="5129305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E84AD03E-F26B-416B-B81F-D6D3FAFC2FCA}"/>
              </a:ext>
            </a:extLst>
          </p:cNvPr>
          <p:cNvSpPr/>
          <p:nvPr/>
        </p:nvSpPr>
        <p:spPr>
          <a:xfrm>
            <a:off x="668516" y="5379185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CDA79FC-FE68-4D19-891B-DED3D0A90EB8}"/>
              </a:ext>
            </a:extLst>
          </p:cNvPr>
          <p:cNvSpPr txBox="1"/>
          <p:nvPr/>
        </p:nvSpPr>
        <p:spPr>
          <a:xfrm>
            <a:off x="645444" y="5361967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5C14531-CAE1-4059-9662-0636A06B5463}"/>
              </a:ext>
            </a:extLst>
          </p:cNvPr>
          <p:cNvSpPr txBox="1"/>
          <p:nvPr/>
        </p:nvSpPr>
        <p:spPr>
          <a:xfrm>
            <a:off x="827012" y="5329277"/>
            <a:ext cx="1548822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 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18px,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#e1e1e1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D3A580FD-7D1C-4250-8869-04A21144D6BB}"/>
              </a:ext>
            </a:extLst>
          </p:cNvPr>
          <p:cNvSpPr/>
          <p:nvPr/>
        </p:nvSpPr>
        <p:spPr>
          <a:xfrm>
            <a:off x="9660726" y="3030421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68CF26C-75AA-4D74-8B3B-9B968FD96B21}"/>
              </a:ext>
            </a:extLst>
          </p:cNvPr>
          <p:cNvSpPr txBox="1"/>
          <p:nvPr/>
        </p:nvSpPr>
        <p:spPr>
          <a:xfrm>
            <a:off x="9637654" y="3013203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C101057-D10C-4C1A-883A-25C0394A05E1}"/>
              </a:ext>
            </a:extLst>
          </p:cNvPr>
          <p:cNvSpPr txBox="1"/>
          <p:nvPr/>
        </p:nvSpPr>
        <p:spPr>
          <a:xfrm>
            <a:off x="8495374" y="4273709"/>
            <a:ext cx="14590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추가옵션 내 텍스트 박스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30px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상하여백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8px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Bold, 15px, #222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F3DF963C-15CE-4A79-9BBF-EE150FFF0700}"/>
              </a:ext>
            </a:extLst>
          </p:cNvPr>
          <p:cNvSpPr/>
          <p:nvPr/>
        </p:nvSpPr>
        <p:spPr>
          <a:xfrm>
            <a:off x="8322264" y="4327405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690C9AD-A93F-4D3E-93E0-3E0D657F94BA}"/>
              </a:ext>
            </a:extLst>
          </p:cNvPr>
          <p:cNvSpPr txBox="1"/>
          <p:nvPr/>
        </p:nvSpPr>
        <p:spPr>
          <a:xfrm>
            <a:off x="8299192" y="4310187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5D6CEDF-B054-4681-AA6A-8A739CECE524}"/>
              </a:ext>
            </a:extLst>
          </p:cNvPr>
          <p:cNvCxnSpPr>
            <a:cxnSpLocks/>
          </p:cNvCxnSpPr>
          <p:nvPr/>
        </p:nvCxnSpPr>
        <p:spPr>
          <a:xfrm>
            <a:off x="852236" y="3488374"/>
            <a:ext cx="1400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36F8042-C64F-4093-85E0-97BD747D25CB}"/>
              </a:ext>
            </a:extLst>
          </p:cNvPr>
          <p:cNvSpPr txBox="1"/>
          <p:nvPr/>
        </p:nvSpPr>
        <p:spPr>
          <a:xfrm>
            <a:off x="598540" y="314966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2426047-3431-4DED-B281-93A6738C57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5AFBE76-C3AF-41CE-8E07-260A5674D478}"/>
              </a:ext>
            </a:extLst>
          </p:cNvPr>
          <p:cNvSpPr txBox="1"/>
          <p:nvPr/>
        </p:nvSpPr>
        <p:spPr>
          <a:xfrm>
            <a:off x="298450" y="7826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Input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7520C1D-1C5C-428D-B95B-C9BF72498C9D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셀렉트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박스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15C48CED-B470-4D3D-A166-7B2251ED7A18}"/>
              </a:ext>
            </a:extLst>
          </p:cNvPr>
          <p:cNvSpPr/>
          <p:nvPr/>
        </p:nvSpPr>
        <p:spPr>
          <a:xfrm>
            <a:off x="603982" y="1903239"/>
            <a:ext cx="3386016" cy="26955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A93B18C8-AAF0-4472-835A-06099A2D2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7" y="2161574"/>
            <a:ext cx="2571750" cy="42862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9AEB3E67-FDD9-40C7-BDB1-FEF1DCFC2F86}"/>
              </a:ext>
            </a:extLst>
          </p:cNvPr>
          <p:cNvSpPr txBox="1"/>
          <p:nvPr/>
        </p:nvSpPr>
        <p:spPr>
          <a:xfrm>
            <a:off x="603981" y="1538041"/>
            <a:ext cx="2666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정의 타이틀이 있는 </a:t>
            </a:r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셀렉트박스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옵션메뉴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82E75EA5-D4F5-4E14-B1F9-34FA4A8F92D4}"/>
              </a:ext>
            </a:extLst>
          </p:cNvPr>
          <p:cNvSpPr txBox="1"/>
          <p:nvPr/>
        </p:nvSpPr>
        <p:spPr>
          <a:xfrm>
            <a:off x="592156" y="4694697"/>
            <a:ext cx="210666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메뉴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메뉴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셀렉트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박스 넓이와 통일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메뉴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 #585858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메뉴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메뉴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hover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#f1f1f1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E93BF335-7BF8-4618-A23D-EFED3240F05D}"/>
              </a:ext>
            </a:extLst>
          </p:cNvPr>
          <p:cNvSpPr txBox="1"/>
          <p:nvPr/>
        </p:nvSpPr>
        <p:spPr>
          <a:xfrm>
            <a:off x="833318" y="5863706"/>
            <a:ext cx="10999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14px,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#222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668516" y="593005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645444" y="591283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64" name="그림 163">
            <a:extLst>
              <a:ext uri="{FF2B5EF4-FFF2-40B4-BE49-F238E27FC236}">
                <a16:creationId xmlns="" xmlns:a16="http://schemas.microsoft.com/office/drawing/2014/main" id="{9233AD14-1AA8-4BC0-BBD8-BE075AA9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1" y="2586536"/>
            <a:ext cx="2686050" cy="1600200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6EBD075B-C27C-454B-81CE-25754C30FE4F}"/>
              </a:ext>
            </a:extLst>
          </p:cNvPr>
          <p:cNvSpPr/>
          <p:nvPr/>
        </p:nvSpPr>
        <p:spPr>
          <a:xfrm>
            <a:off x="839624" y="2632924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25D08A09-6ACA-46CD-88BC-C5376996FB2A}"/>
              </a:ext>
            </a:extLst>
          </p:cNvPr>
          <p:cNvSpPr/>
          <p:nvPr/>
        </p:nvSpPr>
        <p:spPr>
          <a:xfrm>
            <a:off x="839624" y="2899796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848BFCE6-492E-4826-AFC1-7CAEF2849405}"/>
              </a:ext>
            </a:extLst>
          </p:cNvPr>
          <p:cNvSpPr txBox="1"/>
          <p:nvPr/>
        </p:nvSpPr>
        <p:spPr>
          <a:xfrm>
            <a:off x="3535483" y="257309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AD7BC7FC-76BB-46C3-A0C1-2D2D86293171}"/>
              </a:ext>
            </a:extLst>
          </p:cNvPr>
          <p:cNvSpPr txBox="1"/>
          <p:nvPr/>
        </p:nvSpPr>
        <p:spPr>
          <a:xfrm>
            <a:off x="3535483" y="283779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="" xmlns:a16="http://schemas.microsoft.com/office/drawing/2014/main" id="{FCBA0B70-0662-46AB-AF76-13D618393864}"/>
              </a:ext>
            </a:extLst>
          </p:cNvPr>
          <p:cNvSpPr/>
          <p:nvPr/>
        </p:nvSpPr>
        <p:spPr>
          <a:xfrm>
            <a:off x="1848821" y="2661973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AC3D75F3-8A4C-4869-857B-2F40D105DCBF}"/>
              </a:ext>
            </a:extLst>
          </p:cNvPr>
          <p:cNvSpPr txBox="1"/>
          <p:nvPr/>
        </p:nvSpPr>
        <p:spPr>
          <a:xfrm>
            <a:off x="1825749" y="2644755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D4D9F75-1B40-40B6-976F-E1E2ABF6EDD2}"/>
              </a:ext>
            </a:extLst>
          </p:cNvPr>
          <p:cNvSpPr txBox="1"/>
          <p:nvPr/>
        </p:nvSpPr>
        <p:spPr>
          <a:xfrm>
            <a:off x="898440" y="416232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="" xmlns:a16="http://schemas.microsoft.com/office/drawing/2014/main" id="{7FAB6EC2-DD35-4136-9E1D-5EDC0851B9C0}"/>
              </a:ext>
            </a:extLst>
          </p:cNvPr>
          <p:cNvCxnSpPr>
            <a:cxnSpLocks/>
          </p:cNvCxnSpPr>
          <p:nvPr/>
        </p:nvCxnSpPr>
        <p:spPr>
          <a:xfrm flipV="1">
            <a:off x="1200476" y="2627674"/>
            <a:ext cx="0" cy="1571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="" xmlns:a16="http://schemas.microsoft.com/office/drawing/2014/main" id="{B469D33E-4DD6-447A-98EF-A2C1AA89CAC4}"/>
              </a:ext>
            </a:extLst>
          </p:cNvPr>
          <p:cNvCxnSpPr>
            <a:cxnSpLocks/>
          </p:cNvCxnSpPr>
          <p:nvPr/>
        </p:nvCxnSpPr>
        <p:spPr>
          <a:xfrm flipV="1">
            <a:off x="1017091" y="2627674"/>
            <a:ext cx="0" cy="1571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27A6558F-5BBE-4386-8190-1003C9D8DC8F}"/>
              </a:ext>
            </a:extLst>
          </p:cNvPr>
          <p:cNvSpPr/>
          <p:nvPr/>
        </p:nvSpPr>
        <p:spPr>
          <a:xfrm>
            <a:off x="914809" y="3103518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B2A02124-CEC9-4389-85DA-881F605755B5}"/>
              </a:ext>
            </a:extLst>
          </p:cNvPr>
          <p:cNvSpPr txBox="1"/>
          <p:nvPr/>
        </p:nvSpPr>
        <p:spPr>
          <a:xfrm>
            <a:off x="891737" y="3086300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E91D1B51-1102-4135-B7CE-5F203C554F0D}"/>
              </a:ext>
            </a:extLst>
          </p:cNvPr>
          <p:cNvSpPr/>
          <p:nvPr/>
        </p:nvSpPr>
        <p:spPr>
          <a:xfrm>
            <a:off x="668516" y="5576152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3A36F7D9-EA5B-4174-A56C-741B76A7F67C}"/>
              </a:ext>
            </a:extLst>
          </p:cNvPr>
          <p:cNvSpPr txBox="1"/>
          <p:nvPr/>
        </p:nvSpPr>
        <p:spPr>
          <a:xfrm>
            <a:off x="645444" y="5558934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698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5C48CED-B470-4D3D-A166-7B2251ED7A18}"/>
              </a:ext>
            </a:extLst>
          </p:cNvPr>
          <p:cNvSpPr/>
          <p:nvPr/>
        </p:nvSpPr>
        <p:spPr>
          <a:xfrm>
            <a:off x="4375966" y="1903239"/>
            <a:ext cx="3386016" cy="26955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Todpin_1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99" y="2746738"/>
            <a:ext cx="25717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426047-3431-4DED-B281-93A6738C57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AFBE76-C3AF-41CE-8E07-260A5674D478}"/>
              </a:ext>
            </a:extLst>
          </p:cNvPr>
          <p:cNvSpPr txBox="1"/>
          <p:nvPr/>
        </p:nvSpPr>
        <p:spPr>
          <a:xfrm>
            <a:off x="298450" y="7826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Input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520C1D-1C5C-428D-B95B-C9BF72498C9D}"/>
              </a:ext>
            </a:extLst>
          </p:cNvPr>
          <p:cNvSpPr txBox="1"/>
          <p:nvPr/>
        </p:nvSpPr>
        <p:spPr>
          <a:xfrm>
            <a:off x="298450" y="69421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값 설정 바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4850617" y="327354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4827545" y="325632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6822292" y="327354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6799220" y="325632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5507842" y="327354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5484770" y="325632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93BF335-7BF8-4618-A23D-EFED3240F05D}"/>
              </a:ext>
            </a:extLst>
          </p:cNvPr>
          <p:cNvSpPr txBox="1"/>
          <p:nvPr/>
        </p:nvSpPr>
        <p:spPr>
          <a:xfrm>
            <a:off x="4117275" y="4701656"/>
            <a:ext cx="159851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컨트롤 버튼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29px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29px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둥글기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2px solid #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e1e1e1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3952473" y="476800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3929401" y="475078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3BF335-7BF8-4618-A23D-EFED3240F05D}"/>
              </a:ext>
            </a:extLst>
          </p:cNvPr>
          <p:cNvSpPr txBox="1"/>
          <p:nvPr/>
        </p:nvSpPr>
        <p:spPr>
          <a:xfrm>
            <a:off x="6230983" y="4701656"/>
            <a:ext cx="22477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컨트롤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둥글기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13px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5076e5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그림자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rgba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(0,0,0, .4)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DF352815-FA23-4819-AF74-2C9D885EFBD7}"/>
              </a:ext>
            </a:extLst>
          </p:cNvPr>
          <p:cNvSpPr/>
          <p:nvPr/>
        </p:nvSpPr>
        <p:spPr>
          <a:xfrm>
            <a:off x="6066181" y="476800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D8A6013-FC6E-44F4-ABF8-12FDE7ED2B01}"/>
              </a:ext>
            </a:extLst>
          </p:cNvPr>
          <p:cNvSpPr txBox="1"/>
          <p:nvPr/>
        </p:nvSpPr>
        <p:spPr>
          <a:xfrm>
            <a:off x="6043109" y="475078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2E75EA5-D4F5-4E14-B1F9-34FA4A8F92D4}"/>
              </a:ext>
            </a:extLst>
          </p:cNvPr>
          <p:cNvSpPr txBox="1"/>
          <p:nvPr/>
        </p:nvSpPr>
        <p:spPr>
          <a:xfrm>
            <a:off x="8478714" y="3177598"/>
            <a:ext cx="9909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바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#b1b1b1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2E75EA5-D4F5-4E14-B1F9-34FA4A8F92D4}"/>
              </a:ext>
            </a:extLst>
          </p:cNvPr>
          <p:cNvSpPr txBox="1"/>
          <p:nvPr/>
        </p:nvSpPr>
        <p:spPr>
          <a:xfrm>
            <a:off x="8489936" y="4570665"/>
            <a:ext cx="9797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#8ba4ed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448425" y="3364048"/>
            <a:ext cx="2030289" cy="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404187" y="3381347"/>
            <a:ext cx="3074527" cy="1320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533900" y="3187124"/>
            <a:ext cx="3095625" cy="403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5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426047-3431-4DED-B281-93A6738C57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AFBE76-C3AF-41CE-8E07-260A5674D478}"/>
              </a:ext>
            </a:extLst>
          </p:cNvPr>
          <p:cNvSpPr txBox="1"/>
          <p:nvPr/>
        </p:nvSpPr>
        <p:spPr>
          <a:xfrm>
            <a:off x="298450" y="7826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Input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520C1D-1C5C-428D-B95B-C9BF72498C9D}"/>
              </a:ext>
            </a:extLst>
          </p:cNvPr>
          <p:cNvSpPr txBox="1"/>
          <p:nvPr/>
        </p:nvSpPr>
        <p:spPr>
          <a:xfrm>
            <a:off x="298450" y="694212"/>
            <a:ext cx="367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설정 페이지 내 </a:t>
            </a:r>
            <a:r>
              <a:rPr lang="ko-KR" alt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셀렉트박스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 및 텍스트박스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004A89-5042-4A2C-BEDF-36DCDB69CF1F}"/>
              </a:ext>
            </a:extLst>
          </p:cNvPr>
          <p:cNvSpPr/>
          <p:nvPr/>
        </p:nvSpPr>
        <p:spPr>
          <a:xfrm>
            <a:off x="767692" y="1507217"/>
            <a:ext cx="6233184" cy="199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 descr="C:\Users\Todpin_1\Desktop\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" y="2222839"/>
            <a:ext cx="5562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5004A89-5042-4A2C-BEDF-36DCDB69CF1F}"/>
              </a:ext>
            </a:extLst>
          </p:cNvPr>
          <p:cNvSpPr/>
          <p:nvPr/>
        </p:nvSpPr>
        <p:spPr>
          <a:xfrm>
            <a:off x="767692" y="4212317"/>
            <a:ext cx="6233184" cy="199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0" name="Picture 4" descr="C:\Users\Todpin_1\Desktop\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84" y="4938712"/>
            <a:ext cx="5562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198FD83-EBBB-4E96-A852-796BD0E59F42}"/>
              </a:ext>
            </a:extLst>
          </p:cNvPr>
          <p:cNvSpPr txBox="1"/>
          <p:nvPr/>
        </p:nvSpPr>
        <p:spPr>
          <a:xfrm>
            <a:off x="748641" y="124418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셀렉트</a:t>
            </a:r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박스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198FD83-EBBB-4E96-A852-796BD0E59F42}"/>
              </a:ext>
            </a:extLst>
          </p:cNvPr>
          <p:cNvSpPr txBox="1"/>
          <p:nvPr/>
        </p:nvSpPr>
        <p:spPr>
          <a:xfrm>
            <a:off x="748641" y="395840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박스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7300653" y="1633734"/>
            <a:ext cx="247856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 solid #d9d9d9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둥글기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1px 2px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rgba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(0,0,0, .1)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폰트 크기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18px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4792" y="3771900"/>
            <a:ext cx="111576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7300653" y="4319784"/>
            <a:ext cx="2518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 solid #d9d9d9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둥글기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이너쉐도우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1px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2px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rgba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(0,0,0,  .1)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1px 2px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2px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rgba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(0,0,0,  .1)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폰트 크기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18px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7C2B9F8-2999-42F4-A45E-478F06857857}"/>
              </a:ext>
            </a:extLst>
          </p:cNvPr>
          <p:cNvSpPr txBox="1"/>
          <p:nvPr/>
        </p:nvSpPr>
        <p:spPr>
          <a:xfrm>
            <a:off x="6713133" y="236301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55px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096000" y="2222839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096000" y="2737189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732183" y="2222839"/>
            <a:ext cx="0" cy="505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7C2B9F8-2999-42F4-A45E-478F06857857}"/>
              </a:ext>
            </a:extLst>
          </p:cNvPr>
          <p:cNvSpPr txBox="1"/>
          <p:nvPr/>
        </p:nvSpPr>
        <p:spPr>
          <a:xfrm>
            <a:off x="6713133" y="507888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55px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096000" y="4938712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096000" y="5453062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6732183" y="4938712"/>
            <a:ext cx="0" cy="505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348412" y="2102983"/>
            <a:ext cx="0" cy="340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732183" y="2102983"/>
            <a:ext cx="0" cy="1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C2B9F8-2999-42F4-A45E-478F06857857}"/>
              </a:ext>
            </a:extLst>
          </p:cNvPr>
          <p:cNvSpPr txBox="1"/>
          <p:nvPr/>
        </p:nvSpPr>
        <p:spPr>
          <a:xfrm>
            <a:off x="6326981" y="19785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590F61B-27A1-400A-AFFD-51C4FDF3962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52D6-BC39-4881-89A3-DB6EC7E5F5C0}"/>
              </a:ext>
            </a:extLst>
          </p:cNvPr>
          <p:cNvSpPr txBox="1"/>
          <p:nvPr/>
        </p:nvSpPr>
        <p:spPr>
          <a:xfrm>
            <a:off x="298450" y="78262"/>
            <a:ext cx="460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D96E08-DCF1-463B-93D7-22A80CD11F2D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아코디언 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0ED04E9-2CD8-4CAE-9116-B333C5AFAABB}"/>
              </a:ext>
            </a:extLst>
          </p:cNvPr>
          <p:cNvSpPr/>
          <p:nvPr/>
        </p:nvSpPr>
        <p:spPr>
          <a:xfrm>
            <a:off x="1537301" y="2340771"/>
            <a:ext cx="3386016" cy="1805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58A8F6-DFF5-4416-835E-9CA97865CBFD}"/>
              </a:ext>
            </a:extLst>
          </p:cNvPr>
          <p:cNvSpPr txBox="1"/>
          <p:nvPr/>
        </p:nvSpPr>
        <p:spPr>
          <a:xfrm>
            <a:off x="1537300" y="1975572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미션 설정 내 아코디언 탭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6844059-4C14-44F3-A602-CEDE9CAFCEBA}"/>
              </a:ext>
            </a:extLst>
          </p:cNvPr>
          <p:cNvSpPr txBox="1"/>
          <p:nvPr/>
        </p:nvSpPr>
        <p:spPr>
          <a:xfrm>
            <a:off x="1525475" y="4267403"/>
            <a:ext cx="185980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 #7a7a7a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opacity:0.5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1F2C25F-8CF6-4CA0-A953-F7F5F75C507A}"/>
              </a:ext>
            </a:extLst>
          </p:cNvPr>
          <p:cNvSpPr/>
          <p:nvPr/>
        </p:nvSpPr>
        <p:spPr>
          <a:xfrm>
            <a:off x="5367371" y="1053104"/>
            <a:ext cx="3386016" cy="5461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927D71-F435-4C0B-9218-EA295D585FBC}"/>
              </a:ext>
            </a:extLst>
          </p:cNvPr>
          <p:cNvSpPr txBox="1"/>
          <p:nvPr/>
        </p:nvSpPr>
        <p:spPr>
          <a:xfrm>
            <a:off x="5367370" y="71943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미션 설정 내 아코디언 탭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펼침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788524F-6E30-43D8-B369-B2E403AAE7DE}"/>
              </a:ext>
            </a:extLst>
          </p:cNvPr>
          <p:cNvSpPr txBox="1"/>
          <p:nvPr/>
        </p:nvSpPr>
        <p:spPr>
          <a:xfrm>
            <a:off x="1760331" y="5078857"/>
            <a:ext cx="1829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탭 타이틀 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18px,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#e1e1e1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60FA7FA-E6FB-4676-BE7B-6FAC26481898}"/>
              </a:ext>
            </a:extLst>
          </p:cNvPr>
          <p:cNvSpPr/>
          <p:nvPr/>
        </p:nvSpPr>
        <p:spPr>
          <a:xfrm>
            <a:off x="1601835" y="5140217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5ACC94A-1ACA-44AA-AA5B-92936CF45C5F}"/>
              </a:ext>
            </a:extLst>
          </p:cNvPr>
          <p:cNvSpPr txBox="1"/>
          <p:nvPr/>
        </p:nvSpPr>
        <p:spPr>
          <a:xfrm>
            <a:off x="1578763" y="5122999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F8EB822-08B8-42E0-8994-16D29FDE9B64}"/>
              </a:ext>
            </a:extLst>
          </p:cNvPr>
          <p:cNvSpPr txBox="1"/>
          <p:nvPr/>
        </p:nvSpPr>
        <p:spPr>
          <a:xfrm>
            <a:off x="8878132" y="1993809"/>
            <a:ext cx="1362874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각 옵션영역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10px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52100AA8-61EE-4991-BAF8-A8B4A966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52" y="3028015"/>
            <a:ext cx="2571750" cy="42862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29DA715-A8E5-4233-8DD2-F275E29A116F}"/>
              </a:ext>
            </a:extLst>
          </p:cNvPr>
          <p:cNvSpPr/>
          <p:nvPr/>
        </p:nvSpPr>
        <p:spPr>
          <a:xfrm>
            <a:off x="1798167" y="3024115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6E0FCA9-B49D-4AC8-B118-B016F0CD7244}"/>
              </a:ext>
            </a:extLst>
          </p:cNvPr>
          <p:cNvSpPr txBox="1"/>
          <p:nvPr/>
        </p:nvSpPr>
        <p:spPr>
          <a:xfrm>
            <a:off x="4439912" y="296229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29F06C-2907-40F8-BE84-D25D627744C9}"/>
              </a:ext>
            </a:extLst>
          </p:cNvPr>
          <p:cNvSpPr/>
          <p:nvPr/>
        </p:nvSpPr>
        <p:spPr>
          <a:xfrm>
            <a:off x="1798167" y="3331245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3FCBE5E-1B62-46F3-A9FE-C3E0EAD24C01}"/>
              </a:ext>
            </a:extLst>
          </p:cNvPr>
          <p:cNvSpPr txBox="1"/>
          <p:nvPr/>
        </p:nvSpPr>
        <p:spPr>
          <a:xfrm>
            <a:off x="4439912" y="326942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12A230B7-6E4A-4669-B35F-57E396DA77FB}"/>
              </a:ext>
            </a:extLst>
          </p:cNvPr>
          <p:cNvCxnSpPr>
            <a:cxnSpLocks/>
          </p:cNvCxnSpPr>
          <p:nvPr/>
        </p:nvCxnSpPr>
        <p:spPr>
          <a:xfrm>
            <a:off x="1931459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4E9658F-F302-4FF2-BDE2-3F88411613FF}"/>
              </a:ext>
            </a:extLst>
          </p:cNvPr>
          <p:cNvCxnSpPr>
            <a:cxnSpLocks/>
          </p:cNvCxnSpPr>
          <p:nvPr/>
        </p:nvCxnSpPr>
        <p:spPr>
          <a:xfrm>
            <a:off x="2118073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7C2B9F8-2999-42F4-A45E-478F06857857}"/>
              </a:ext>
            </a:extLst>
          </p:cNvPr>
          <p:cNvSpPr txBox="1"/>
          <p:nvPr/>
        </p:nvSpPr>
        <p:spPr>
          <a:xfrm>
            <a:off x="1798167" y="271952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F195A4A-E8B7-4C03-B6A5-8F530CA3DC9C}"/>
              </a:ext>
            </a:extLst>
          </p:cNvPr>
          <p:cNvSpPr txBox="1"/>
          <p:nvPr/>
        </p:nvSpPr>
        <p:spPr>
          <a:xfrm>
            <a:off x="4195225" y="271952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B51951D7-0CFD-424A-BFDF-6351598AC4DF}"/>
              </a:ext>
            </a:extLst>
          </p:cNvPr>
          <p:cNvCxnSpPr>
            <a:cxnSpLocks/>
          </p:cNvCxnSpPr>
          <p:nvPr/>
        </p:nvCxnSpPr>
        <p:spPr>
          <a:xfrm>
            <a:off x="4319088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C0DF3F6D-EA6C-4340-96B3-3648B65421CC}"/>
              </a:ext>
            </a:extLst>
          </p:cNvPr>
          <p:cNvCxnSpPr>
            <a:cxnSpLocks/>
          </p:cNvCxnSpPr>
          <p:nvPr/>
        </p:nvCxnSpPr>
        <p:spPr>
          <a:xfrm>
            <a:off x="4505702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568E5A1B-8630-4137-9F8F-26FE03AACDE9}"/>
              </a:ext>
            </a:extLst>
          </p:cNvPr>
          <p:cNvCxnSpPr>
            <a:cxnSpLocks/>
          </p:cNvCxnSpPr>
          <p:nvPr/>
        </p:nvCxnSpPr>
        <p:spPr>
          <a:xfrm>
            <a:off x="2232901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FD775B78-8D89-4299-8D87-7B1E5633225F}"/>
              </a:ext>
            </a:extLst>
          </p:cNvPr>
          <p:cNvCxnSpPr>
            <a:cxnSpLocks/>
          </p:cNvCxnSpPr>
          <p:nvPr/>
        </p:nvCxnSpPr>
        <p:spPr>
          <a:xfrm>
            <a:off x="2298043" y="2898714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E5711EE-B184-4B26-B4EA-B4ADF889B19F}"/>
              </a:ext>
            </a:extLst>
          </p:cNvPr>
          <p:cNvSpPr txBox="1"/>
          <p:nvPr/>
        </p:nvSpPr>
        <p:spPr>
          <a:xfrm>
            <a:off x="2108006" y="2719521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D5DCF9E3-B4A2-4395-91B1-1DF7A297A649}"/>
              </a:ext>
            </a:extLst>
          </p:cNvPr>
          <p:cNvSpPr/>
          <p:nvPr/>
        </p:nvSpPr>
        <p:spPr>
          <a:xfrm>
            <a:off x="2581982" y="304626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2D861700-40EE-4F87-98FF-2D7530919224}"/>
              </a:ext>
            </a:extLst>
          </p:cNvPr>
          <p:cNvSpPr txBox="1"/>
          <p:nvPr/>
        </p:nvSpPr>
        <p:spPr>
          <a:xfrm>
            <a:off x="2551290" y="303666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A19F79B2-5A6F-4E9B-AC1C-D623092B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39" y="1242510"/>
            <a:ext cx="2571750" cy="5057775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331370D-1600-46CF-8C15-42967982AEF3}"/>
              </a:ext>
            </a:extLst>
          </p:cNvPr>
          <p:cNvSpPr/>
          <p:nvPr/>
        </p:nvSpPr>
        <p:spPr>
          <a:xfrm>
            <a:off x="5612201" y="1696934"/>
            <a:ext cx="2913226" cy="1245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226795C-9A6A-42E2-9382-2CE26B0A5289}"/>
              </a:ext>
            </a:extLst>
          </p:cNvPr>
          <p:cNvSpPr txBox="1"/>
          <p:nvPr/>
        </p:nvSpPr>
        <p:spPr>
          <a:xfrm>
            <a:off x="8331161" y="163614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B4199B9A-66A3-4390-AED6-33B9DD71658F}"/>
              </a:ext>
            </a:extLst>
          </p:cNvPr>
          <p:cNvSpPr/>
          <p:nvPr/>
        </p:nvSpPr>
        <p:spPr>
          <a:xfrm>
            <a:off x="5612201" y="5635316"/>
            <a:ext cx="2913226" cy="26529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23BBBC3-4864-4331-A25B-AD1CC793491F}"/>
              </a:ext>
            </a:extLst>
          </p:cNvPr>
          <p:cNvSpPr txBox="1"/>
          <p:nvPr/>
        </p:nvSpPr>
        <p:spPr>
          <a:xfrm>
            <a:off x="8331161" y="565254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41D98909-BF0B-496D-A918-E861987D57DC}"/>
              </a:ext>
            </a:extLst>
          </p:cNvPr>
          <p:cNvCxnSpPr>
            <a:cxnSpLocks/>
          </p:cNvCxnSpPr>
          <p:nvPr/>
        </p:nvCxnSpPr>
        <p:spPr>
          <a:xfrm>
            <a:off x="5791005" y="1696934"/>
            <a:ext cx="0" cy="393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53A0E51-B12A-4CCB-82CF-F845D483FC13}"/>
              </a:ext>
            </a:extLst>
          </p:cNvPr>
          <p:cNvCxnSpPr>
            <a:cxnSpLocks/>
          </p:cNvCxnSpPr>
          <p:nvPr/>
        </p:nvCxnSpPr>
        <p:spPr>
          <a:xfrm>
            <a:off x="5948660" y="1696934"/>
            <a:ext cx="0" cy="393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478C59F1-7478-4335-99DE-CCD63D5BC631}"/>
              </a:ext>
            </a:extLst>
          </p:cNvPr>
          <p:cNvSpPr txBox="1"/>
          <p:nvPr/>
        </p:nvSpPr>
        <p:spPr>
          <a:xfrm>
            <a:off x="5652465" y="152073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18BEC5EC-A460-4BD1-AD52-34756D25E25A}"/>
              </a:ext>
            </a:extLst>
          </p:cNvPr>
          <p:cNvCxnSpPr/>
          <p:nvPr/>
        </p:nvCxnSpPr>
        <p:spPr>
          <a:xfrm>
            <a:off x="5791005" y="1769953"/>
            <a:ext cx="157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C433CD4D-EE28-4304-BE95-9EE1B3442DDB}"/>
              </a:ext>
            </a:extLst>
          </p:cNvPr>
          <p:cNvCxnSpPr>
            <a:cxnSpLocks/>
          </p:cNvCxnSpPr>
          <p:nvPr/>
        </p:nvCxnSpPr>
        <p:spPr>
          <a:xfrm>
            <a:off x="6692793" y="1696934"/>
            <a:ext cx="0" cy="393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3C9713E-3A52-4CD8-B7D2-6E917EDBBE8C}"/>
              </a:ext>
            </a:extLst>
          </p:cNvPr>
          <p:cNvSpPr txBox="1"/>
          <p:nvPr/>
        </p:nvSpPr>
        <p:spPr>
          <a:xfrm>
            <a:off x="6127944" y="152073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75px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CE54F3F9-78A6-4AFC-810C-EE4D0C30475C}"/>
              </a:ext>
            </a:extLst>
          </p:cNvPr>
          <p:cNvCxnSpPr>
            <a:cxnSpLocks/>
          </p:cNvCxnSpPr>
          <p:nvPr/>
        </p:nvCxnSpPr>
        <p:spPr>
          <a:xfrm>
            <a:off x="5948660" y="1769953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E15F3F09-F7F2-4B2D-89D1-63939BDA6002}"/>
              </a:ext>
            </a:extLst>
          </p:cNvPr>
          <p:cNvCxnSpPr>
            <a:cxnSpLocks/>
          </p:cNvCxnSpPr>
          <p:nvPr/>
        </p:nvCxnSpPr>
        <p:spPr>
          <a:xfrm>
            <a:off x="8174751" y="1696934"/>
            <a:ext cx="0" cy="393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8A33803C-8961-4A44-AA70-FD11B73BCE0F}"/>
              </a:ext>
            </a:extLst>
          </p:cNvPr>
          <p:cNvCxnSpPr>
            <a:cxnSpLocks/>
          </p:cNvCxnSpPr>
          <p:nvPr/>
        </p:nvCxnSpPr>
        <p:spPr>
          <a:xfrm>
            <a:off x="8348631" y="1696934"/>
            <a:ext cx="0" cy="393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42673887-B83D-4CA0-8176-C4442C28B44A}"/>
              </a:ext>
            </a:extLst>
          </p:cNvPr>
          <p:cNvSpPr txBox="1"/>
          <p:nvPr/>
        </p:nvSpPr>
        <p:spPr>
          <a:xfrm>
            <a:off x="8059988" y="152073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4EC8241E-A1BC-4FC4-8AF9-7F3924B1540E}"/>
              </a:ext>
            </a:extLst>
          </p:cNvPr>
          <p:cNvSpPr/>
          <p:nvPr/>
        </p:nvSpPr>
        <p:spPr>
          <a:xfrm>
            <a:off x="5612201" y="2113755"/>
            <a:ext cx="2913226" cy="9223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DEEBDD1C-3AF1-4D12-8628-924BDF31F3BD}"/>
              </a:ext>
            </a:extLst>
          </p:cNvPr>
          <p:cNvSpPr/>
          <p:nvPr/>
        </p:nvSpPr>
        <p:spPr>
          <a:xfrm>
            <a:off x="5612201" y="4248817"/>
            <a:ext cx="2913226" cy="9223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759BEEF3-D324-4350-81F7-09B93C5F41C8}"/>
              </a:ext>
            </a:extLst>
          </p:cNvPr>
          <p:cNvSpPr/>
          <p:nvPr/>
        </p:nvSpPr>
        <p:spPr>
          <a:xfrm>
            <a:off x="5612201" y="2880327"/>
            <a:ext cx="2913226" cy="19642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2E294F99-F4BD-42EE-99B5-A675F52F9DBC}"/>
              </a:ext>
            </a:extLst>
          </p:cNvPr>
          <p:cNvSpPr txBox="1"/>
          <p:nvPr/>
        </p:nvSpPr>
        <p:spPr>
          <a:xfrm>
            <a:off x="8331161" y="203321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D3A44AF9-4AB5-4F14-BB8F-19D3D2EB9589}"/>
              </a:ext>
            </a:extLst>
          </p:cNvPr>
          <p:cNvSpPr txBox="1"/>
          <p:nvPr/>
        </p:nvSpPr>
        <p:spPr>
          <a:xfrm>
            <a:off x="8331161" y="284759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60A76D3F-7DAB-478F-90F3-6B5598DE15E3}"/>
              </a:ext>
            </a:extLst>
          </p:cNvPr>
          <p:cNvSpPr/>
          <p:nvPr/>
        </p:nvSpPr>
        <p:spPr>
          <a:xfrm>
            <a:off x="5612201" y="3766451"/>
            <a:ext cx="2913226" cy="19642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BF2122-CC16-411A-A430-4FEF91AAD226}"/>
              </a:ext>
            </a:extLst>
          </p:cNvPr>
          <p:cNvSpPr txBox="1"/>
          <p:nvPr/>
        </p:nvSpPr>
        <p:spPr>
          <a:xfrm>
            <a:off x="8331161" y="373372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41505F48-6DFC-4327-AE46-6F2A67BA14EE}"/>
              </a:ext>
            </a:extLst>
          </p:cNvPr>
          <p:cNvSpPr txBox="1"/>
          <p:nvPr/>
        </p:nvSpPr>
        <p:spPr>
          <a:xfrm>
            <a:off x="8331161" y="416325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4A2A2649-F7B6-4F0C-8B62-FF4470C74336}"/>
              </a:ext>
            </a:extLst>
          </p:cNvPr>
          <p:cNvSpPr/>
          <p:nvPr/>
        </p:nvSpPr>
        <p:spPr>
          <a:xfrm>
            <a:off x="5612201" y="4610188"/>
            <a:ext cx="2913226" cy="9223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DC786C7-5486-425C-9DC6-3411D2332CAB}"/>
              </a:ext>
            </a:extLst>
          </p:cNvPr>
          <p:cNvSpPr txBox="1"/>
          <p:nvPr/>
        </p:nvSpPr>
        <p:spPr>
          <a:xfrm>
            <a:off x="8331161" y="452462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7EA559EF-08C1-4227-BA17-29A5D3090A98}"/>
              </a:ext>
            </a:extLst>
          </p:cNvPr>
          <p:cNvSpPr/>
          <p:nvPr/>
        </p:nvSpPr>
        <p:spPr>
          <a:xfrm>
            <a:off x="5612201" y="4982203"/>
            <a:ext cx="2913226" cy="5766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479DB4E5-F59D-4E6F-B0E0-B37E9CF440EE}"/>
              </a:ext>
            </a:extLst>
          </p:cNvPr>
          <p:cNvSpPr/>
          <p:nvPr/>
        </p:nvSpPr>
        <p:spPr>
          <a:xfrm>
            <a:off x="5612201" y="5297866"/>
            <a:ext cx="2913226" cy="5766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DF65CAA4-9A01-4AEB-A54E-F3F7E1222BBB}"/>
              </a:ext>
            </a:extLst>
          </p:cNvPr>
          <p:cNvSpPr txBox="1"/>
          <p:nvPr/>
        </p:nvSpPr>
        <p:spPr>
          <a:xfrm>
            <a:off x="8331161" y="4870492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44040419-DD92-4F67-855C-906EA074D8A4}"/>
              </a:ext>
            </a:extLst>
          </p:cNvPr>
          <p:cNvSpPr txBox="1"/>
          <p:nvPr/>
        </p:nvSpPr>
        <p:spPr>
          <a:xfrm>
            <a:off x="8331161" y="5191260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F251708C-9616-4975-ABF1-276988C59F4B}"/>
              </a:ext>
            </a:extLst>
          </p:cNvPr>
          <p:cNvSpPr txBox="1"/>
          <p:nvPr/>
        </p:nvSpPr>
        <p:spPr>
          <a:xfrm>
            <a:off x="8865187" y="2811680"/>
            <a:ext cx="1866217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 중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 bar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들어갈 경우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하단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20px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F535A27-E645-495B-8F17-7D0B49EC1988}"/>
              </a:ext>
            </a:extLst>
          </p:cNvPr>
          <p:cNvSpPr txBox="1"/>
          <p:nvPr/>
        </p:nvSpPr>
        <p:spPr>
          <a:xfrm>
            <a:off x="8865187" y="4832162"/>
            <a:ext cx="18004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 내에서 상세옵션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5px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B2C2DA2-45E4-440D-849F-A26F5D69E569}"/>
              </a:ext>
            </a:extLst>
          </p:cNvPr>
          <p:cNvSpPr/>
          <p:nvPr/>
        </p:nvSpPr>
        <p:spPr>
          <a:xfrm>
            <a:off x="8711911" y="2062207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7472885C-E05E-4090-98DC-F37B4868A965}"/>
              </a:ext>
            </a:extLst>
          </p:cNvPr>
          <p:cNvSpPr txBox="1"/>
          <p:nvPr/>
        </p:nvSpPr>
        <p:spPr>
          <a:xfrm>
            <a:off x="8688839" y="2044989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6AD4B380-0F71-4B88-8E67-A00F31BE8567}"/>
              </a:ext>
            </a:extLst>
          </p:cNvPr>
          <p:cNvSpPr/>
          <p:nvPr/>
        </p:nvSpPr>
        <p:spPr>
          <a:xfrm>
            <a:off x="8711911" y="2871831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49492347-807B-4A48-A8F3-4CE115221395}"/>
              </a:ext>
            </a:extLst>
          </p:cNvPr>
          <p:cNvSpPr txBox="1"/>
          <p:nvPr/>
        </p:nvSpPr>
        <p:spPr>
          <a:xfrm>
            <a:off x="8688839" y="2854613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2CD12298-3CBE-480C-9020-8A4F3DE2D86B}"/>
              </a:ext>
            </a:extLst>
          </p:cNvPr>
          <p:cNvSpPr/>
          <p:nvPr/>
        </p:nvSpPr>
        <p:spPr>
          <a:xfrm>
            <a:off x="8711911" y="4886797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B45E7CC-27E3-4D79-B046-15C2F569747F}"/>
              </a:ext>
            </a:extLst>
          </p:cNvPr>
          <p:cNvSpPr txBox="1"/>
          <p:nvPr/>
        </p:nvSpPr>
        <p:spPr>
          <a:xfrm>
            <a:off x="8688839" y="4869579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2280A15C-C72F-4C71-8A05-6F3541AFEABE}"/>
              </a:ext>
            </a:extLst>
          </p:cNvPr>
          <p:cNvSpPr/>
          <p:nvPr/>
        </p:nvSpPr>
        <p:spPr>
          <a:xfrm>
            <a:off x="6731786" y="5935480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28B495B8-6253-4D40-B788-3315AD89F45B}"/>
              </a:ext>
            </a:extLst>
          </p:cNvPr>
          <p:cNvSpPr txBox="1"/>
          <p:nvPr/>
        </p:nvSpPr>
        <p:spPr>
          <a:xfrm>
            <a:off x="6708714" y="591826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958E3060-4BD7-4D19-9651-5B1C904EC6ED}"/>
              </a:ext>
            </a:extLst>
          </p:cNvPr>
          <p:cNvSpPr/>
          <p:nvPr/>
        </p:nvSpPr>
        <p:spPr>
          <a:xfrm>
            <a:off x="8711911" y="602726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99CD3862-9061-4619-9FE2-B7BE66CD9262}"/>
              </a:ext>
            </a:extLst>
          </p:cNvPr>
          <p:cNvSpPr txBox="1"/>
          <p:nvPr/>
        </p:nvSpPr>
        <p:spPr>
          <a:xfrm>
            <a:off x="8688839" y="601005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AE7D4DB7-5DF3-4C09-8FFD-777C085F0450}"/>
              </a:ext>
            </a:extLst>
          </p:cNvPr>
          <p:cNvSpPr txBox="1"/>
          <p:nvPr/>
        </p:nvSpPr>
        <p:spPr>
          <a:xfrm>
            <a:off x="8865187" y="5963789"/>
            <a:ext cx="10422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16px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상하 여백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12px</a:t>
            </a:r>
          </a:p>
        </p:txBody>
      </p:sp>
    </p:spTree>
    <p:extLst>
      <p:ext uri="{BB962C8B-B14F-4D97-AF65-F5344CB8AC3E}">
        <p14:creationId xmlns:p14="http://schemas.microsoft.com/office/powerpoint/2010/main" val="94839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426047-3431-4DED-B281-93A6738C57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AFBE76-C3AF-41CE-8E07-260A5674D478}"/>
              </a:ext>
            </a:extLst>
          </p:cNvPr>
          <p:cNvSpPr txBox="1"/>
          <p:nvPr/>
        </p:nvSpPr>
        <p:spPr>
          <a:xfrm>
            <a:off x="298450" y="782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셀렉션</a:t>
            </a:r>
            <a:r>
              <a:rPr lang="ko-KR" altLang="en-US" sz="1400" dirty="0" smtClean="0">
                <a:solidFill>
                  <a:schemeClr val="bg1"/>
                </a:solidFill>
              </a:rPr>
              <a:t> 컨트롤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520C1D-1C5C-428D-B95B-C9BF72498C9D}"/>
              </a:ext>
            </a:extLst>
          </p:cNvPr>
          <p:cNvSpPr txBox="1"/>
          <p:nvPr/>
        </p:nvSpPr>
        <p:spPr>
          <a:xfrm>
            <a:off x="29845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체크박스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5004A89-5042-4A2C-BEDF-36DCDB69CF1F}"/>
              </a:ext>
            </a:extLst>
          </p:cNvPr>
          <p:cNvSpPr/>
          <p:nvPr/>
        </p:nvSpPr>
        <p:spPr>
          <a:xfrm>
            <a:off x="3180149" y="2190464"/>
            <a:ext cx="5636826" cy="159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3" descr="C:\Users\Todpin_1\Desktop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89" y="3034006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Todpin_1\Desktop\chec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87" y="3034007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Todpin_1\Desktop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3034006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4056816" y="2657835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Off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5091840" y="2657835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hover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6219414" y="2657835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Select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7275513" y="265783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disabled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3499741" y="394463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3492494" y="4217367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solid #999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5442841" y="3944634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hover  / select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5435594" y="4217367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7594283" y="39446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7587036" y="4217367"/>
            <a:ext cx="771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#ccc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Picture 2" descr="C:\Users\Todpin_1\Desktop\check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3034005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426047-3431-4DED-B281-93A6738C57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AFBE76-C3AF-41CE-8E07-260A5674D478}"/>
              </a:ext>
            </a:extLst>
          </p:cNvPr>
          <p:cNvSpPr txBox="1"/>
          <p:nvPr/>
        </p:nvSpPr>
        <p:spPr>
          <a:xfrm>
            <a:off x="298450" y="782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셀렉션</a:t>
            </a:r>
            <a:r>
              <a:rPr lang="ko-KR" altLang="en-US" sz="1400" dirty="0" smtClean="0">
                <a:solidFill>
                  <a:schemeClr val="bg1"/>
                </a:solidFill>
              </a:rPr>
              <a:t> 컨트롤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520C1D-1C5C-428D-B95B-C9BF72498C9D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라디오 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004A89-5042-4A2C-BEDF-36DCDB69CF1F}"/>
              </a:ext>
            </a:extLst>
          </p:cNvPr>
          <p:cNvSpPr/>
          <p:nvPr/>
        </p:nvSpPr>
        <p:spPr>
          <a:xfrm>
            <a:off x="3180149" y="2190464"/>
            <a:ext cx="5636826" cy="159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4056816" y="2657835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Off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5091840" y="2657835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hover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6219414" y="2657835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Select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7275513" y="265783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disabled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3499741" y="394463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3492494" y="4217367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solid #999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5442841" y="3944634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hover  / select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5435594" y="4217367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7594283" y="39446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7587036" y="4217367"/>
            <a:ext cx="771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넓이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높이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원형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#ccc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C:\Users\Todpin_1\Desktop\check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3034005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odpin_1\Desktop\ra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76" y="3033713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Todpin_1\Desktop\ra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26" y="3033713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odpin_1\Desktop\radi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87" y="3034005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7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A785DF3-3593-49F8-A444-DC6479C68066}"/>
              </a:ext>
            </a:extLst>
          </p:cNvPr>
          <p:cNvSpPr/>
          <p:nvPr/>
        </p:nvSpPr>
        <p:spPr>
          <a:xfrm>
            <a:off x="8933586" y="186440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BB424F73-8F76-4106-9F48-A7FE1668C313}"/>
              </a:ext>
            </a:extLst>
          </p:cNvPr>
          <p:cNvSpPr/>
          <p:nvPr/>
        </p:nvSpPr>
        <p:spPr>
          <a:xfrm>
            <a:off x="6175930" y="186440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EEDF9D2-1F57-4185-A991-3F51B2CB3EA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569CE1-A0C4-4F5D-AC2E-C1227F2DB7DC}"/>
              </a:ext>
            </a:extLst>
          </p:cNvPr>
          <p:cNvSpPr txBox="1"/>
          <p:nvPr/>
        </p:nvSpPr>
        <p:spPr>
          <a:xfrm>
            <a:off x="298450" y="782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셀렉션</a:t>
            </a:r>
            <a:r>
              <a:rPr lang="ko-KR" altLang="en-US" sz="1400" dirty="0">
                <a:solidFill>
                  <a:schemeClr val="bg1"/>
                </a:solidFill>
              </a:rPr>
              <a:t> 컨트롤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B396E5-4043-4FAE-8E7D-1D7637385FE0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토글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스위치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A5004A89-5042-4A2C-BEDF-36DCDB69CF1F}"/>
              </a:ext>
            </a:extLst>
          </p:cNvPr>
          <p:cNvSpPr/>
          <p:nvPr/>
        </p:nvSpPr>
        <p:spPr>
          <a:xfrm>
            <a:off x="643324" y="186440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21C1DF64-8515-4570-923E-4736D7072F25}"/>
              </a:ext>
            </a:extLst>
          </p:cNvPr>
          <p:cNvSpPr/>
          <p:nvPr/>
        </p:nvSpPr>
        <p:spPr>
          <a:xfrm>
            <a:off x="3418274" y="186440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4B1E4D9-4112-4311-A3FE-A7DBFBDF157B}"/>
              </a:ext>
            </a:extLst>
          </p:cNvPr>
          <p:cNvSpPr txBox="1"/>
          <p:nvPr/>
        </p:nvSpPr>
        <p:spPr>
          <a:xfrm>
            <a:off x="611043" y="3961476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93817DF-ABEE-482D-B747-383148B97CE2}"/>
              </a:ext>
            </a:extLst>
          </p:cNvPr>
          <p:cNvSpPr txBox="1"/>
          <p:nvPr/>
        </p:nvSpPr>
        <p:spPr>
          <a:xfrm>
            <a:off x="3418274" y="3961476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0DCFCC7-0E6A-4F46-8799-68F7A0043BB6}"/>
              </a:ext>
            </a:extLst>
          </p:cNvPr>
          <p:cNvSpPr txBox="1"/>
          <p:nvPr/>
        </p:nvSpPr>
        <p:spPr>
          <a:xfrm>
            <a:off x="611043" y="4300884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CEDA54A7-6AEB-4AB0-91C3-E0FC4FFB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36" y="2663242"/>
            <a:ext cx="1285875" cy="4476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F452081C-A95D-4D6A-ADAF-88C7BFDB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18" y="2663242"/>
            <a:ext cx="1314450" cy="44767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0D102C54-9BBD-43A6-8DE0-32346A5C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55" y="2663242"/>
            <a:ext cx="1314450" cy="44767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C0293C8B-7DE6-4D65-A00E-2D4268511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87" y="2663242"/>
            <a:ext cx="1285875" cy="44767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EF67FFA3-6430-424E-AD88-11066FC002A8}"/>
              </a:ext>
            </a:extLst>
          </p:cNvPr>
          <p:cNvSpPr txBox="1"/>
          <p:nvPr/>
        </p:nvSpPr>
        <p:spPr>
          <a:xfrm>
            <a:off x="6134100" y="3961476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정상작동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38CAC7D-802D-4D27-BFE4-7DDB0CBD651B}"/>
              </a:ext>
            </a:extLst>
          </p:cNvPr>
          <p:cNvSpPr txBox="1"/>
          <p:nvPr/>
        </p:nvSpPr>
        <p:spPr>
          <a:xfrm>
            <a:off x="8892757" y="3961476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주의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표시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07111B4-3DDF-4104-BE73-BDAB18825820}"/>
              </a:ext>
            </a:extLst>
          </p:cNvPr>
          <p:cNvSpPr txBox="1"/>
          <p:nvPr/>
        </p:nvSpPr>
        <p:spPr>
          <a:xfrm>
            <a:off x="1299903" y="4300884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120px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#e0e0e0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#a0a0a0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3010A485-52F0-4AB9-A01B-8734F8BBC2B1}"/>
              </a:ext>
            </a:extLst>
          </p:cNvPr>
          <p:cNvSpPr txBox="1"/>
          <p:nvPr/>
        </p:nvSpPr>
        <p:spPr>
          <a:xfrm>
            <a:off x="603423" y="535356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E30C572-CA13-4354-BE08-2997CD101EFF}"/>
              </a:ext>
            </a:extLst>
          </p:cNvPr>
          <p:cNvSpPr txBox="1"/>
          <p:nvPr/>
        </p:nvSpPr>
        <p:spPr>
          <a:xfrm>
            <a:off x="1292283" y="534556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08A70CA8-D3BE-4A89-96B4-E12C272A108F}"/>
              </a:ext>
            </a:extLst>
          </p:cNvPr>
          <p:cNvSpPr txBox="1"/>
          <p:nvPr/>
        </p:nvSpPr>
        <p:spPr>
          <a:xfrm>
            <a:off x="3418274" y="4300884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0B781F7B-5BBA-4E5B-A945-A3F48B6FA350}"/>
              </a:ext>
            </a:extLst>
          </p:cNvPr>
          <p:cNvSpPr txBox="1"/>
          <p:nvPr/>
        </p:nvSpPr>
        <p:spPr>
          <a:xfrm>
            <a:off x="4107134" y="4300884"/>
            <a:ext cx="128592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120px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#c8d0e7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5A059AC-7B20-4BB8-8F7C-3533BFA0AA7D}"/>
              </a:ext>
            </a:extLst>
          </p:cNvPr>
          <p:cNvSpPr txBox="1"/>
          <p:nvPr/>
        </p:nvSpPr>
        <p:spPr>
          <a:xfrm>
            <a:off x="3410654" y="535356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5F13740-6486-4DBC-864C-7AB2F5D5834E}"/>
              </a:ext>
            </a:extLst>
          </p:cNvPr>
          <p:cNvSpPr txBox="1"/>
          <p:nvPr/>
        </p:nvSpPr>
        <p:spPr>
          <a:xfrm>
            <a:off x="4099514" y="534556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215EFAF7-0574-45E5-A394-14B06DD47286}"/>
              </a:ext>
            </a:extLst>
          </p:cNvPr>
          <p:cNvSpPr txBox="1"/>
          <p:nvPr/>
        </p:nvSpPr>
        <p:spPr>
          <a:xfrm>
            <a:off x="6134100" y="4300884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ECBFBAAC-D10F-49D5-A72F-112EF358B026}"/>
              </a:ext>
            </a:extLst>
          </p:cNvPr>
          <p:cNvSpPr txBox="1"/>
          <p:nvPr/>
        </p:nvSpPr>
        <p:spPr>
          <a:xfrm>
            <a:off x="6822960" y="4300884"/>
            <a:ext cx="113845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120px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#00bf63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2C4514E8-C293-4B83-8356-2871414FB5C5}"/>
              </a:ext>
            </a:extLst>
          </p:cNvPr>
          <p:cNvSpPr txBox="1"/>
          <p:nvPr/>
        </p:nvSpPr>
        <p:spPr>
          <a:xfrm>
            <a:off x="6126480" y="535356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E2242C70-E3A1-4685-8F4D-89779EEA2C97}"/>
              </a:ext>
            </a:extLst>
          </p:cNvPr>
          <p:cNvSpPr txBox="1"/>
          <p:nvPr/>
        </p:nvSpPr>
        <p:spPr>
          <a:xfrm>
            <a:off x="6815340" y="534556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#f5f5f5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#00bf63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A638E6A-D6DF-41E9-9B95-84A860ACF6D0}"/>
              </a:ext>
            </a:extLst>
          </p:cNvPr>
          <p:cNvSpPr txBox="1"/>
          <p:nvPr/>
        </p:nvSpPr>
        <p:spPr>
          <a:xfrm>
            <a:off x="8889592" y="4300884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7858035A-612A-4367-AA3C-73FFB47B5572}"/>
              </a:ext>
            </a:extLst>
          </p:cNvPr>
          <p:cNvSpPr txBox="1"/>
          <p:nvPr/>
        </p:nvSpPr>
        <p:spPr>
          <a:xfrm>
            <a:off x="9578452" y="4300884"/>
            <a:ext cx="113845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120px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#ff4f4f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CACCD4E-F0B2-4124-BAE5-D83ABE9B940A}"/>
              </a:ext>
            </a:extLst>
          </p:cNvPr>
          <p:cNvSpPr txBox="1"/>
          <p:nvPr/>
        </p:nvSpPr>
        <p:spPr>
          <a:xfrm>
            <a:off x="8881972" y="535356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1A489EDE-ACCD-45AE-960B-B007E3CD1305}"/>
              </a:ext>
            </a:extLst>
          </p:cNvPr>
          <p:cNvSpPr txBox="1"/>
          <p:nvPr/>
        </p:nvSpPr>
        <p:spPr>
          <a:xfrm>
            <a:off x="9570832" y="534556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#f0f0f0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#ff4f4f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A3A70BD3-CE48-4564-AA30-2E8A1D83BC0F}"/>
              </a:ext>
            </a:extLst>
          </p:cNvPr>
          <p:cNvSpPr txBox="1"/>
          <p:nvPr/>
        </p:nvSpPr>
        <p:spPr>
          <a:xfrm>
            <a:off x="298450" y="1013148"/>
            <a:ext cx="83167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토글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스위치에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픽토그램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아이콘을 넣어서 의미 전달을 도운 스위치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정상작동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스위치가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되어 기능이 정상적으로 작동하는 것이 전달되어야 할 때 사용되는 스위치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주의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기능이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되어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주의가 필요한 경우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스위치가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되었음이 시각적으로 표시되어야 할 때 사용되는 스위치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4C1627EE-BA29-4C81-97F4-AA290B2EBEE6}"/>
              </a:ext>
            </a:extLst>
          </p:cNvPr>
          <p:cNvSpPr txBox="1"/>
          <p:nvPr/>
        </p:nvSpPr>
        <p:spPr>
          <a:xfrm>
            <a:off x="1783324" y="2365328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CBE69198-BF78-4C65-B4CA-0D1F0ED96609}"/>
              </a:ext>
            </a:extLst>
          </p:cNvPr>
          <p:cNvSpPr txBox="1"/>
          <p:nvPr/>
        </p:nvSpPr>
        <p:spPr>
          <a:xfrm>
            <a:off x="1255610" y="314251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DEBF76B6-993A-4728-B88C-5EFACC301451}"/>
              </a:ext>
            </a:extLst>
          </p:cNvPr>
          <p:cNvCxnSpPr>
            <a:cxnSpLocks/>
          </p:cNvCxnSpPr>
          <p:nvPr/>
        </p:nvCxnSpPr>
        <p:spPr>
          <a:xfrm>
            <a:off x="2562611" y="2483791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F7B2AE7B-0504-4B29-AE18-5253CB1699C3}"/>
              </a:ext>
            </a:extLst>
          </p:cNvPr>
          <p:cNvCxnSpPr>
            <a:cxnSpLocks/>
          </p:cNvCxnSpPr>
          <p:nvPr/>
        </p:nvCxnSpPr>
        <p:spPr>
          <a:xfrm>
            <a:off x="1462751" y="2483791"/>
            <a:ext cx="0" cy="55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1B319175-4754-4CCE-A796-B9052ADA0B0E}"/>
              </a:ext>
            </a:extLst>
          </p:cNvPr>
          <p:cNvCxnSpPr>
            <a:cxnSpLocks/>
          </p:cNvCxnSpPr>
          <p:nvPr/>
        </p:nvCxnSpPr>
        <p:spPr>
          <a:xfrm>
            <a:off x="1462751" y="2588566"/>
            <a:ext cx="1099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EFF9748C-8DA8-4C0A-A44F-1726BAADAF8D}"/>
              </a:ext>
            </a:extLst>
          </p:cNvPr>
          <p:cNvCxnSpPr>
            <a:cxnSpLocks/>
          </p:cNvCxnSpPr>
          <p:nvPr/>
        </p:nvCxnSpPr>
        <p:spPr>
          <a:xfrm>
            <a:off x="1299903" y="2748540"/>
            <a:ext cx="0" cy="451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="" xmlns:a16="http://schemas.microsoft.com/office/drawing/2014/main" id="{02698C11-7367-4F71-9EAD-8E614E26513D}"/>
              </a:ext>
            </a:extLst>
          </p:cNvPr>
          <p:cNvCxnSpPr>
            <a:cxnSpLocks/>
          </p:cNvCxnSpPr>
          <p:nvPr/>
        </p:nvCxnSpPr>
        <p:spPr>
          <a:xfrm>
            <a:off x="1675797" y="2748540"/>
            <a:ext cx="0" cy="451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="" xmlns:a16="http://schemas.microsoft.com/office/drawing/2014/main" id="{34582AB2-2648-4B1F-A571-155CFBE40A77}"/>
              </a:ext>
            </a:extLst>
          </p:cNvPr>
          <p:cNvCxnSpPr>
            <a:cxnSpLocks/>
          </p:cNvCxnSpPr>
          <p:nvPr/>
        </p:nvCxnSpPr>
        <p:spPr>
          <a:xfrm>
            <a:off x="1299903" y="3110917"/>
            <a:ext cx="3758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89531AD2-D3E3-49EF-97E7-DE4CCF69A924}"/>
              </a:ext>
            </a:extLst>
          </p:cNvPr>
          <p:cNvSpPr/>
          <p:nvPr/>
        </p:nvSpPr>
        <p:spPr>
          <a:xfrm>
            <a:off x="1530569" y="2713162"/>
            <a:ext cx="1194887" cy="9842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13893673-165F-4D6E-8F07-36DC72AC3F2C}"/>
              </a:ext>
            </a:extLst>
          </p:cNvPr>
          <p:cNvSpPr txBox="1"/>
          <p:nvPr/>
        </p:nvSpPr>
        <p:spPr>
          <a:xfrm>
            <a:off x="2630428" y="263621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03B4F579-8FA7-4BA4-8DDD-ADA3A555EFD4}"/>
              </a:ext>
            </a:extLst>
          </p:cNvPr>
          <p:cNvSpPr txBox="1"/>
          <p:nvPr/>
        </p:nvSpPr>
        <p:spPr>
          <a:xfrm>
            <a:off x="2630428" y="2874220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78C3FCCF-B7FF-4F2F-B2C8-437F2790A1F9}"/>
              </a:ext>
            </a:extLst>
          </p:cNvPr>
          <p:cNvSpPr/>
          <p:nvPr/>
        </p:nvSpPr>
        <p:spPr>
          <a:xfrm>
            <a:off x="1530569" y="2956017"/>
            <a:ext cx="1194887" cy="9842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4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825B2E-F71F-4554-8457-8D804D86D95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14CD3A-F44B-45F3-9EFE-7B7598054422}"/>
              </a:ext>
            </a:extLst>
          </p:cNvPr>
          <p:cNvSpPr txBox="1"/>
          <p:nvPr/>
        </p:nvSpPr>
        <p:spPr>
          <a:xfrm>
            <a:off x="298450" y="782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셀렉션</a:t>
            </a:r>
            <a:r>
              <a:rPr lang="ko-KR" altLang="en-US" sz="1400" dirty="0">
                <a:solidFill>
                  <a:schemeClr val="bg1"/>
                </a:solidFill>
              </a:rPr>
              <a:t> 컨트롤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03D195A-E1D1-4529-9CAC-73C371DD0EF4}"/>
              </a:ext>
            </a:extLst>
          </p:cNvPr>
          <p:cNvSpPr/>
          <p:nvPr/>
        </p:nvSpPr>
        <p:spPr>
          <a:xfrm>
            <a:off x="3405574" y="1399011"/>
            <a:ext cx="2571750" cy="2029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98FD83-EBBB-4E96-A852-796BD0E59F42}"/>
              </a:ext>
            </a:extLst>
          </p:cNvPr>
          <p:cNvSpPr txBox="1"/>
          <p:nvPr/>
        </p:nvSpPr>
        <p:spPr>
          <a:xfrm>
            <a:off x="3373293" y="349608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A0308D-5ED5-4610-BCB0-D4100C8EB9D2}"/>
              </a:ext>
            </a:extLst>
          </p:cNvPr>
          <p:cNvSpPr txBox="1"/>
          <p:nvPr/>
        </p:nvSpPr>
        <p:spPr>
          <a:xfrm>
            <a:off x="6180524" y="349608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스위치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 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6EB216-3CE0-4F33-8B95-EB9D1F9E017B}"/>
              </a:ext>
            </a:extLst>
          </p:cNvPr>
          <p:cNvSpPr txBox="1"/>
          <p:nvPr/>
        </p:nvSpPr>
        <p:spPr>
          <a:xfrm>
            <a:off x="3373293" y="3835490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3BF876D-E06A-405E-8F34-AD7704D3F4AB}"/>
              </a:ext>
            </a:extLst>
          </p:cNvPr>
          <p:cNvSpPr txBox="1"/>
          <p:nvPr/>
        </p:nvSpPr>
        <p:spPr>
          <a:xfrm>
            <a:off x="4062153" y="3835490"/>
            <a:ext cx="127791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60px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#e0e0e0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#a0a0a0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871FE4E-B1FC-4FAF-B9D7-40D47E1F05C4}"/>
              </a:ext>
            </a:extLst>
          </p:cNvPr>
          <p:cNvSpPr txBox="1"/>
          <p:nvPr/>
        </p:nvSpPr>
        <p:spPr>
          <a:xfrm>
            <a:off x="3373293" y="472531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474B6E6-F341-419E-8AF1-65EEE2C6CB6E}"/>
              </a:ext>
            </a:extLst>
          </p:cNvPr>
          <p:cNvSpPr txBox="1"/>
          <p:nvPr/>
        </p:nvSpPr>
        <p:spPr>
          <a:xfrm>
            <a:off x="4062153" y="471731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5C3427D-A8EB-4C1B-A654-D1FBF92F31C3}"/>
              </a:ext>
            </a:extLst>
          </p:cNvPr>
          <p:cNvSpPr txBox="1"/>
          <p:nvPr/>
        </p:nvSpPr>
        <p:spPr>
          <a:xfrm>
            <a:off x="6180524" y="3835490"/>
            <a:ext cx="80182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 라벨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19E9325-BB88-4CE6-9CF2-C723B2E75704}"/>
              </a:ext>
            </a:extLst>
          </p:cNvPr>
          <p:cNvSpPr txBox="1"/>
          <p:nvPr/>
        </p:nvSpPr>
        <p:spPr>
          <a:xfrm>
            <a:off x="6869384" y="3835490"/>
            <a:ext cx="128592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60px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15px, #c8d0e7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154A3C4-1916-46B2-8272-C5077C53A1B4}"/>
              </a:ext>
            </a:extLst>
          </p:cNvPr>
          <p:cNvSpPr txBox="1"/>
          <p:nvPr/>
        </p:nvSpPr>
        <p:spPr>
          <a:xfrm>
            <a:off x="6180524" y="4725311"/>
            <a:ext cx="53091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스위치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1459456-1143-4A49-B3BC-E6D4A3BEFC32}"/>
              </a:ext>
            </a:extLst>
          </p:cNvPr>
          <p:cNvSpPr txBox="1"/>
          <p:nvPr/>
        </p:nvSpPr>
        <p:spPr>
          <a:xfrm>
            <a:off x="6869384" y="4717318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circle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5px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BB177A7-5F1D-406F-A28D-BEDA859E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90" y="2233030"/>
            <a:ext cx="657225" cy="3429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8AA2141-1682-450C-9341-7381A31BC8C2}"/>
              </a:ext>
            </a:extLst>
          </p:cNvPr>
          <p:cNvSpPr/>
          <p:nvPr/>
        </p:nvSpPr>
        <p:spPr>
          <a:xfrm>
            <a:off x="6190049" y="1399011"/>
            <a:ext cx="2571750" cy="2029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C78D0CF1-5ABF-4D40-8ACF-361BA6649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86" y="2233030"/>
            <a:ext cx="676275" cy="342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72FD657-9C56-4631-B8FC-236608B006C0}"/>
              </a:ext>
            </a:extLst>
          </p:cNvPr>
          <p:cNvSpPr txBox="1"/>
          <p:nvPr/>
        </p:nvSpPr>
        <p:spPr>
          <a:xfrm>
            <a:off x="4523017" y="197785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89C745-B713-4B06-9E6C-204F66EF8225}"/>
              </a:ext>
            </a:extLst>
          </p:cNvPr>
          <p:cNvSpPr txBox="1"/>
          <p:nvPr/>
        </p:nvSpPr>
        <p:spPr>
          <a:xfrm>
            <a:off x="4305650" y="263324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B6ABF44-A9E8-4707-A83D-F741CD8DE62C}"/>
              </a:ext>
            </a:extLst>
          </p:cNvPr>
          <p:cNvCxnSpPr>
            <a:cxnSpLocks/>
          </p:cNvCxnSpPr>
          <p:nvPr/>
        </p:nvCxnSpPr>
        <p:spPr>
          <a:xfrm>
            <a:off x="4512134" y="2139047"/>
            <a:ext cx="0" cy="352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F2A18E1C-2076-42F9-BFAC-0D3E1BE2C907}"/>
              </a:ext>
            </a:extLst>
          </p:cNvPr>
          <p:cNvCxnSpPr>
            <a:cxnSpLocks/>
          </p:cNvCxnSpPr>
          <p:nvPr/>
        </p:nvCxnSpPr>
        <p:spPr>
          <a:xfrm>
            <a:off x="5019615" y="2139047"/>
            <a:ext cx="0" cy="352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D0089B42-E41D-4BDC-8F60-8AB2470292A4}"/>
              </a:ext>
            </a:extLst>
          </p:cNvPr>
          <p:cNvCxnSpPr/>
          <p:nvPr/>
        </p:nvCxnSpPr>
        <p:spPr>
          <a:xfrm>
            <a:off x="4523017" y="2220330"/>
            <a:ext cx="4965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4387790" y="2282242"/>
            <a:ext cx="0" cy="385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F55070FB-EA2F-4031-8F4F-D7C667AA99E5}"/>
              </a:ext>
            </a:extLst>
          </p:cNvPr>
          <p:cNvCxnSpPr/>
          <p:nvPr/>
        </p:nvCxnSpPr>
        <p:spPr>
          <a:xfrm>
            <a:off x="4387790" y="2572449"/>
            <a:ext cx="2619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2838897A-6542-4E02-955A-5E7781E83A33}"/>
              </a:ext>
            </a:extLst>
          </p:cNvPr>
          <p:cNvCxnSpPr>
            <a:cxnSpLocks/>
          </p:cNvCxnSpPr>
          <p:nvPr/>
        </p:nvCxnSpPr>
        <p:spPr>
          <a:xfrm>
            <a:off x="4649728" y="2282242"/>
            <a:ext cx="0" cy="385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FABF5BF-F7AF-4DF0-8F9D-72CB3C342965}"/>
              </a:ext>
            </a:extLst>
          </p:cNvPr>
          <p:cNvSpPr/>
          <p:nvPr/>
        </p:nvSpPr>
        <p:spPr>
          <a:xfrm>
            <a:off x="4518760" y="2441298"/>
            <a:ext cx="582996" cy="5497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CFADA7E-A948-4040-B519-07850F5A0951}"/>
              </a:ext>
            </a:extLst>
          </p:cNvPr>
          <p:cNvSpPr txBox="1"/>
          <p:nvPr/>
        </p:nvSpPr>
        <p:spPr>
          <a:xfrm>
            <a:off x="5061006" y="2198359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CB58427-4255-4ABA-B02C-53AD0A3C72EE}"/>
              </a:ext>
            </a:extLst>
          </p:cNvPr>
          <p:cNvSpPr txBox="1"/>
          <p:nvPr/>
        </p:nvSpPr>
        <p:spPr>
          <a:xfrm>
            <a:off x="5061006" y="235018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92D1E03-6343-43F7-A90C-98CF8AE4EB37}"/>
              </a:ext>
            </a:extLst>
          </p:cNvPr>
          <p:cNvSpPr/>
          <p:nvPr/>
        </p:nvSpPr>
        <p:spPr>
          <a:xfrm>
            <a:off x="4518760" y="2282056"/>
            <a:ext cx="582996" cy="5497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B396E5-4043-4FAE-8E7D-1D7637385FE0}"/>
              </a:ext>
            </a:extLst>
          </p:cNvPr>
          <p:cNvSpPr txBox="1"/>
          <p:nvPr/>
        </p:nvSpPr>
        <p:spPr>
          <a:xfrm>
            <a:off x="298450" y="6942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토글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9930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24E40A4-DAA8-40CA-B5BB-B6741AA1A969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596000C-D561-490A-A7B4-FA713FAB2D06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폰트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DCD32A7-7E0C-4C92-B8AA-C7E9BF42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190750"/>
            <a:ext cx="3429000" cy="333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BC9D22-CD33-420D-B9A1-362F444CEC9C}"/>
              </a:ext>
            </a:extLst>
          </p:cNvPr>
          <p:cNvSpPr txBox="1"/>
          <p:nvPr/>
        </p:nvSpPr>
        <p:spPr>
          <a:xfrm>
            <a:off x="29845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폰트유형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56CDC9-31AC-4CF3-BAAB-E25C395647AE}"/>
              </a:ext>
            </a:extLst>
          </p:cNvPr>
          <p:cNvSpPr txBox="1"/>
          <p:nvPr/>
        </p:nvSpPr>
        <p:spPr>
          <a:xfrm>
            <a:off x="298450" y="1013148"/>
            <a:ext cx="23775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타이틀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본문 영문 및 숫자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Lato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기본폰트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본문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Noto sans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기체 비행상태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Audiowide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F1BC1FE-C55D-4009-97FC-4EAD4CA71987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650304-EE53-4221-A3FD-3452437B3FDF}"/>
              </a:ext>
            </a:extLst>
          </p:cNvPr>
          <p:cNvSpPr txBox="1"/>
          <p:nvPr/>
        </p:nvSpPr>
        <p:spPr>
          <a:xfrm>
            <a:off x="298450" y="782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다이얼로그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729049" y="1300779"/>
            <a:ext cx="5176451" cy="3593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47E6933-72B7-4661-BEF6-AB950740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55724"/>
            <a:ext cx="3924300" cy="255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CF19EC-3772-451D-95FC-C9806E8B5724}"/>
              </a:ext>
            </a:extLst>
          </p:cNvPr>
          <p:cNvSpPr txBox="1"/>
          <p:nvPr/>
        </p:nvSpPr>
        <p:spPr>
          <a:xfrm>
            <a:off x="687243" y="935503"/>
            <a:ext cx="17475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다이얼로그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(White)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43993F6-2DFF-4104-8DC1-478486C79E5B}"/>
              </a:ext>
            </a:extLst>
          </p:cNvPr>
          <p:cNvSpPr/>
          <p:nvPr/>
        </p:nvSpPr>
        <p:spPr>
          <a:xfrm>
            <a:off x="1878191" y="3032803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4D0854-EE57-4F6E-9E8D-F84897EF6AB7}"/>
              </a:ext>
            </a:extLst>
          </p:cNvPr>
          <p:cNvSpPr txBox="1"/>
          <p:nvPr/>
        </p:nvSpPr>
        <p:spPr>
          <a:xfrm>
            <a:off x="1855119" y="3015585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C377C74-0C19-4C66-A0BE-575FC088F113}"/>
              </a:ext>
            </a:extLst>
          </p:cNvPr>
          <p:cNvSpPr/>
          <p:nvPr/>
        </p:nvSpPr>
        <p:spPr>
          <a:xfrm>
            <a:off x="1878191" y="3918628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CD08540-95A4-409F-91E5-19616FB15FE4}"/>
              </a:ext>
            </a:extLst>
          </p:cNvPr>
          <p:cNvSpPr txBox="1"/>
          <p:nvPr/>
        </p:nvSpPr>
        <p:spPr>
          <a:xfrm>
            <a:off x="1855119" y="3901410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47FE3C-74D7-42AA-A2B4-4939AC5EE1ED}"/>
              </a:ext>
            </a:extLst>
          </p:cNvPr>
          <p:cNvSpPr txBox="1"/>
          <p:nvPr/>
        </p:nvSpPr>
        <p:spPr>
          <a:xfrm>
            <a:off x="687243" y="4999987"/>
            <a:ext cx="1550424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400px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7px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893F424-A14D-4542-B2AA-A680194EFD6C}"/>
              </a:ext>
            </a:extLst>
          </p:cNvPr>
          <p:cNvSpPr/>
          <p:nvPr/>
        </p:nvSpPr>
        <p:spPr>
          <a:xfrm>
            <a:off x="2525891" y="5087030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8E2880-84E4-45FC-8EB7-4D0F8C9AF2F5}"/>
              </a:ext>
            </a:extLst>
          </p:cNvPr>
          <p:cNvSpPr txBox="1"/>
          <p:nvPr/>
        </p:nvSpPr>
        <p:spPr>
          <a:xfrm>
            <a:off x="2502819" y="506981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77EFD5-A7F1-4A9C-ADD5-B9E522AC28ED}"/>
              </a:ext>
            </a:extLst>
          </p:cNvPr>
          <p:cNvSpPr txBox="1"/>
          <p:nvPr/>
        </p:nvSpPr>
        <p:spPr>
          <a:xfrm>
            <a:off x="2669756" y="4999987"/>
            <a:ext cx="1968809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Medium, 24px, #222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B367464-2F92-45FF-9075-FD24B312118C}"/>
              </a:ext>
            </a:extLst>
          </p:cNvPr>
          <p:cNvSpPr/>
          <p:nvPr/>
        </p:nvSpPr>
        <p:spPr>
          <a:xfrm>
            <a:off x="2525891" y="537229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460E69-33CD-47B8-8731-0F23CC60B299}"/>
              </a:ext>
            </a:extLst>
          </p:cNvPr>
          <p:cNvSpPr txBox="1"/>
          <p:nvPr/>
        </p:nvSpPr>
        <p:spPr>
          <a:xfrm>
            <a:off x="2502819" y="535508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3CCBCFA-FB56-4F7A-AE90-93F2053A4F3A}"/>
              </a:ext>
            </a:extLst>
          </p:cNvPr>
          <p:cNvSpPr txBox="1"/>
          <p:nvPr/>
        </p:nvSpPr>
        <p:spPr>
          <a:xfrm>
            <a:off x="2669756" y="5285256"/>
            <a:ext cx="1749197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팝업창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넓이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/n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22C9317-0AF0-4FCB-B3DA-54D4F1264919}"/>
              </a:ext>
            </a:extLst>
          </p:cNvPr>
          <p:cNvSpPr/>
          <p:nvPr/>
        </p:nvSpPr>
        <p:spPr>
          <a:xfrm>
            <a:off x="6172200" y="1292839"/>
            <a:ext cx="5176451" cy="35934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4D9B5B3-BCD6-4D0F-9F41-16E9F19D876C}"/>
              </a:ext>
            </a:extLst>
          </p:cNvPr>
          <p:cNvSpPr txBox="1"/>
          <p:nvPr/>
        </p:nvSpPr>
        <p:spPr>
          <a:xfrm>
            <a:off x="6238653" y="935503"/>
            <a:ext cx="1705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다이얼로그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(Black)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5128A0F-FA11-4325-AA65-760C279CD6CF}"/>
              </a:ext>
            </a:extLst>
          </p:cNvPr>
          <p:cNvSpPr txBox="1"/>
          <p:nvPr/>
        </p:nvSpPr>
        <p:spPr>
          <a:xfrm>
            <a:off x="6238653" y="4999987"/>
            <a:ext cx="1308371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400px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드롭쉐도우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none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9F8DE0D-8844-40FA-A3A8-E8A417DF0600}"/>
              </a:ext>
            </a:extLst>
          </p:cNvPr>
          <p:cNvSpPr/>
          <p:nvPr/>
        </p:nvSpPr>
        <p:spPr>
          <a:xfrm>
            <a:off x="8077301" y="5087030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7DDA062-9A8A-4A26-AE04-B427853D7576}"/>
              </a:ext>
            </a:extLst>
          </p:cNvPr>
          <p:cNvSpPr txBox="1"/>
          <p:nvPr/>
        </p:nvSpPr>
        <p:spPr>
          <a:xfrm>
            <a:off x="8054229" y="506981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F69E9A7-6A1E-4663-8550-AFB72204DC15}"/>
              </a:ext>
            </a:extLst>
          </p:cNvPr>
          <p:cNvSpPr txBox="1"/>
          <p:nvPr/>
        </p:nvSpPr>
        <p:spPr>
          <a:xfrm>
            <a:off x="8221166" y="4999987"/>
            <a:ext cx="21146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Regular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24px,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ececec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2CD64A1-1281-42C4-A6EF-516E39632DA5}"/>
              </a:ext>
            </a:extLst>
          </p:cNvPr>
          <p:cNvSpPr/>
          <p:nvPr/>
        </p:nvSpPr>
        <p:spPr>
          <a:xfrm>
            <a:off x="8077301" y="537229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B199C84-FECA-41C2-B9DA-4BCA9B93222F}"/>
              </a:ext>
            </a:extLst>
          </p:cNvPr>
          <p:cNvSpPr txBox="1"/>
          <p:nvPr/>
        </p:nvSpPr>
        <p:spPr>
          <a:xfrm>
            <a:off x="8054229" y="535508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A7FDD1A-0A1F-4F98-8DF3-66ED9D10A5DF}"/>
              </a:ext>
            </a:extLst>
          </p:cNvPr>
          <p:cNvSpPr txBox="1"/>
          <p:nvPr/>
        </p:nvSpPr>
        <p:spPr>
          <a:xfrm>
            <a:off x="8221166" y="5285256"/>
            <a:ext cx="2199641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Medium, 16px,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ababab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20590C60-FBB4-442D-B9FE-23559F25205E}"/>
              </a:ext>
            </a:extLst>
          </p:cNvPr>
          <p:cNvCxnSpPr>
            <a:cxnSpLocks/>
          </p:cNvCxnSpPr>
          <p:nvPr/>
        </p:nvCxnSpPr>
        <p:spPr>
          <a:xfrm>
            <a:off x="1134058" y="1855724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DB016C74-D3BE-42FF-8537-2BF74EEDD536}"/>
              </a:ext>
            </a:extLst>
          </p:cNvPr>
          <p:cNvCxnSpPr>
            <a:cxnSpLocks/>
          </p:cNvCxnSpPr>
          <p:nvPr/>
        </p:nvCxnSpPr>
        <p:spPr>
          <a:xfrm>
            <a:off x="1134058" y="3732149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5624BD3F-87BC-449E-A86E-35A022998154}"/>
              </a:ext>
            </a:extLst>
          </p:cNvPr>
          <p:cNvCxnSpPr>
            <a:cxnSpLocks/>
          </p:cNvCxnSpPr>
          <p:nvPr/>
        </p:nvCxnSpPr>
        <p:spPr>
          <a:xfrm>
            <a:off x="1257883" y="1855724"/>
            <a:ext cx="0" cy="2460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FFA1CC0-006A-4CB6-8666-D9629AD6CFCE}"/>
              </a:ext>
            </a:extLst>
          </p:cNvPr>
          <p:cNvSpPr txBox="1"/>
          <p:nvPr/>
        </p:nvSpPr>
        <p:spPr>
          <a:xfrm>
            <a:off x="787312" y="267852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195px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CE5E9BC-7082-4AB0-B32D-7CE8B4046B33}"/>
              </a:ext>
            </a:extLst>
          </p:cNvPr>
          <p:cNvSpPr txBox="1"/>
          <p:nvPr/>
        </p:nvSpPr>
        <p:spPr>
          <a:xfrm>
            <a:off x="825326" y="389553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4749671-09DB-4898-854C-E1638D52EDF2}"/>
              </a:ext>
            </a:extLst>
          </p:cNvPr>
          <p:cNvCxnSpPr>
            <a:cxnSpLocks/>
          </p:cNvCxnSpPr>
          <p:nvPr/>
        </p:nvCxnSpPr>
        <p:spPr>
          <a:xfrm>
            <a:off x="1134058" y="4316689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35129C47-D227-4434-839B-D398C232A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25" y="1855724"/>
            <a:ext cx="3810000" cy="24384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85C62D6-92BF-4EA7-80F4-9C14259D2C3D}"/>
              </a:ext>
            </a:extLst>
          </p:cNvPr>
          <p:cNvSpPr/>
          <p:nvPr/>
        </p:nvSpPr>
        <p:spPr>
          <a:xfrm>
            <a:off x="7359556" y="265278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FF3DAA6-69A5-40AE-A5C6-4DD7416674B0}"/>
              </a:ext>
            </a:extLst>
          </p:cNvPr>
          <p:cNvSpPr txBox="1"/>
          <p:nvPr/>
        </p:nvSpPr>
        <p:spPr>
          <a:xfrm>
            <a:off x="7336484" y="263556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5DCF6612-2609-400A-BBCD-5B06199E82AE}"/>
              </a:ext>
            </a:extLst>
          </p:cNvPr>
          <p:cNvSpPr/>
          <p:nvPr/>
        </p:nvSpPr>
        <p:spPr>
          <a:xfrm>
            <a:off x="7500915" y="2989031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1D1592E-CC78-446C-939B-4D3D47D73D29}"/>
              </a:ext>
            </a:extLst>
          </p:cNvPr>
          <p:cNvSpPr txBox="1"/>
          <p:nvPr/>
        </p:nvSpPr>
        <p:spPr>
          <a:xfrm>
            <a:off x="7477843" y="2971813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57CFAB0-14AB-40D0-9D2A-C981AD7AF5F6}"/>
              </a:ext>
            </a:extLst>
          </p:cNvPr>
          <p:cNvSpPr/>
          <p:nvPr/>
        </p:nvSpPr>
        <p:spPr>
          <a:xfrm>
            <a:off x="7154613" y="2864596"/>
            <a:ext cx="2966789" cy="13514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80EE39B-EA20-4B22-9071-56167F6170E3}"/>
              </a:ext>
            </a:extLst>
          </p:cNvPr>
          <p:cNvSpPr txBox="1"/>
          <p:nvPr/>
        </p:nvSpPr>
        <p:spPr>
          <a:xfrm>
            <a:off x="10071218" y="280197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9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3FA9982-4C6F-4402-AA5F-EBD4FA2E21DC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3AF860-9CAF-4FD9-ABB5-49718E436CBF}"/>
              </a:ext>
            </a:extLst>
          </p:cNvPr>
          <p:cNvSpPr txBox="1"/>
          <p:nvPr/>
        </p:nvSpPr>
        <p:spPr>
          <a:xfrm>
            <a:off x="298450" y="782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다이얼로그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F418F6-6495-4147-9249-DF4E9C63BD63}"/>
              </a:ext>
            </a:extLst>
          </p:cNvPr>
          <p:cNvSpPr/>
          <p:nvPr/>
        </p:nvSpPr>
        <p:spPr>
          <a:xfrm>
            <a:off x="1952624" y="1087641"/>
            <a:ext cx="8324852" cy="4020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E8F2F0E-C2D5-49FF-B68D-F47CEC563C35}"/>
              </a:ext>
            </a:extLst>
          </p:cNvPr>
          <p:cNvSpPr txBox="1"/>
          <p:nvPr/>
        </p:nvSpPr>
        <p:spPr>
          <a:xfrm>
            <a:off x="1952624" y="722366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다이얼로그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Large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1924049" y="5230488"/>
            <a:ext cx="1550424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좌우 여백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60px</a:t>
            </a: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7px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9B37A79-FE7C-49F9-B931-8E285408ECD6}"/>
              </a:ext>
            </a:extLst>
          </p:cNvPr>
          <p:cNvSpPr/>
          <p:nvPr/>
        </p:nvSpPr>
        <p:spPr>
          <a:xfrm>
            <a:off x="3762697" y="5317531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B766FD0-0FE3-4A53-8A12-D616BAAB4AD1}"/>
              </a:ext>
            </a:extLst>
          </p:cNvPr>
          <p:cNvSpPr txBox="1"/>
          <p:nvPr/>
        </p:nvSpPr>
        <p:spPr>
          <a:xfrm>
            <a:off x="3739625" y="5300313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EA34680-16BF-47AA-886B-734D04890777}"/>
              </a:ext>
            </a:extLst>
          </p:cNvPr>
          <p:cNvSpPr txBox="1"/>
          <p:nvPr/>
        </p:nvSpPr>
        <p:spPr>
          <a:xfrm>
            <a:off x="3906562" y="5230488"/>
            <a:ext cx="1968809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Medium, 24px, #222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1DC67663-024E-432F-A534-4C156CB0E33B}"/>
              </a:ext>
            </a:extLst>
          </p:cNvPr>
          <p:cNvSpPr/>
          <p:nvPr/>
        </p:nvSpPr>
        <p:spPr>
          <a:xfrm>
            <a:off x="3762697" y="5602800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95642AE-A3B7-45F5-A011-0D57934E1A11}"/>
              </a:ext>
            </a:extLst>
          </p:cNvPr>
          <p:cNvSpPr txBox="1"/>
          <p:nvPr/>
        </p:nvSpPr>
        <p:spPr>
          <a:xfrm>
            <a:off x="3739625" y="558558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AE1705C-F01C-4976-BA8B-FCB71662DDE5}"/>
              </a:ext>
            </a:extLst>
          </p:cNvPr>
          <p:cNvSpPr txBox="1"/>
          <p:nvPr/>
        </p:nvSpPr>
        <p:spPr>
          <a:xfrm>
            <a:off x="3906562" y="5515757"/>
            <a:ext cx="223490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Medium, 16px, #9699a4 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190ED3BF-A4F4-4690-B3FF-A7713421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354666"/>
            <a:ext cx="6858000" cy="351472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459B15E-F2AC-4613-914E-AB6D2238CD28}"/>
              </a:ext>
            </a:extLst>
          </p:cNvPr>
          <p:cNvSpPr/>
          <p:nvPr/>
        </p:nvSpPr>
        <p:spPr>
          <a:xfrm>
            <a:off x="4697591" y="1842178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6249FDA-FE26-4067-A074-FEEEE95E34F1}"/>
              </a:ext>
            </a:extLst>
          </p:cNvPr>
          <p:cNvSpPr txBox="1"/>
          <p:nvPr/>
        </p:nvSpPr>
        <p:spPr>
          <a:xfrm>
            <a:off x="4674519" y="1824960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BB0C85AB-1F05-406B-91F5-BAA9E16A8EF0}"/>
              </a:ext>
            </a:extLst>
          </p:cNvPr>
          <p:cNvSpPr/>
          <p:nvPr/>
        </p:nvSpPr>
        <p:spPr>
          <a:xfrm>
            <a:off x="4183241" y="2118403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69527E3-E87E-40C9-BC70-F97D4FA3EEFF}"/>
              </a:ext>
            </a:extLst>
          </p:cNvPr>
          <p:cNvSpPr txBox="1"/>
          <p:nvPr/>
        </p:nvSpPr>
        <p:spPr>
          <a:xfrm>
            <a:off x="4160169" y="2101185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C638582-9678-4E10-A006-1316CF83725C}"/>
              </a:ext>
            </a:extLst>
          </p:cNvPr>
          <p:cNvCxnSpPr>
            <a:cxnSpLocks/>
          </p:cNvCxnSpPr>
          <p:nvPr/>
        </p:nvCxnSpPr>
        <p:spPr>
          <a:xfrm>
            <a:off x="3286125" y="1133182"/>
            <a:ext cx="0" cy="3629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54FE92F3-D23F-4E70-A369-FEAA1C0C8CD3}"/>
              </a:ext>
            </a:extLst>
          </p:cNvPr>
          <p:cNvCxnSpPr>
            <a:cxnSpLocks/>
          </p:cNvCxnSpPr>
          <p:nvPr/>
        </p:nvCxnSpPr>
        <p:spPr>
          <a:xfrm>
            <a:off x="2705100" y="1133182"/>
            <a:ext cx="0" cy="3629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8310903-4EEE-4BD0-98E4-DB3E9CE2135F}"/>
              </a:ext>
            </a:extLst>
          </p:cNvPr>
          <p:cNvSpPr txBox="1"/>
          <p:nvPr/>
        </p:nvSpPr>
        <p:spPr>
          <a:xfrm>
            <a:off x="2784285" y="113741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3F1D6400-2433-4A55-8312-BFD878FB1A6F}"/>
              </a:ext>
            </a:extLst>
          </p:cNvPr>
          <p:cNvCxnSpPr/>
          <p:nvPr/>
        </p:nvCxnSpPr>
        <p:spPr>
          <a:xfrm>
            <a:off x="2705100" y="1447800"/>
            <a:ext cx="5810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16F2EC-C6CF-4E0C-970C-52EAE3C1FB88}"/>
              </a:ext>
            </a:extLst>
          </p:cNvPr>
          <p:cNvSpPr txBox="1"/>
          <p:nvPr/>
        </p:nvSpPr>
        <p:spPr>
          <a:xfrm>
            <a:off x="8963026" y="113741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B8590D15-4969-4CB4-9FFC-67B7EB19AE36}"/>
              </a:ext>
            </a:extLst>
          </p:cNvPr>
          <p:cNvCxnSpPr>
            <a:cxnSpLocks/>
          </p:cNvCxnSpPr>
          <p:nvPr/>
        </p:nvCxnSpPr>
        <p:spPr>
          <a:xfrm>
            <a:off x="9471406" y="1133182"/>
            <a:ext cx="0" cy="3629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8C975539-4201-4768-A7FA-D2CAEB8F3874}"/>
              </a:ext>
            </a:extLst>
          </p:cNvPr>
          <p:cNvCxnSpPr>
            <a:cxnSpLocks/>
          </p:cNvCxnSpPr>
          <p:nvPr/>
        </p:nvCxnSpPr>
        <p:spPr>
          <a:xfrm>
            <a:off x="8890382" y="1133182"/>
            <a:ext cx="0" cy="3629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AE3161B1-68B0-4776-B220-9F3638AE7F31}"/>
              </a:ext>
            </a:extLst>
          </p:cNvPr>
          <p:cNvCxnSpPr/>
          <p:nvPr/>
        </p:nvCxnSpPr>
        <p:spPr>
          <a:xfrm>
            <a:off x="8890381" y="1447800"/>
            <a:ext cx="5810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250F0D76-38FB-4D35-A6B2-2140795D521A}"/>
              </a:ext>
            </a:extLst>
          </p:cNvPr>
          <p:cNvSpPr/>
          <p:nvPr/>
        </p:nvSpPr>
        <p:spPr>
          <a:xfrm>
            <a:off x="2528893" y="3785201"/>
            <a:ext cx="7172313" cy="40578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25CCA16-AFFF-4AC7-B02C-CCFB92639706}"/>
              </a:ext>
            </a:extLst>
          </p:cNvPr>
          <p:cNvSpPr/>
          <p:nvPr/>
        </p:nvSpPr>
        <p:spPr>
          <a:xfrm>
            <a:off x="2528893" y="1365142"/>
            <a:ext cx="7172313" cy="40578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FAB3D32-DC52-4A9A-814B-7AB6E017E57E}"/>
              </a:ext>
            </a:extLst>
          </p:cNvPr>
          <p:cNvSpPr txBox="1"/>
          <p:nvPr/>
        </p:nvSpPr>
        <p:spPr>
          <a:xfrm>
            <a:off x="9696445" y="1447800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8965ADB-CCD6-4AD4-B8F2-465320F4EC44}"/>
              </a:ext>
            </a:extLst>
          </p:cNvPr>
          <p:cNvSpPr txBox="1"/>
          <p:nvPr/>
        </p:nvSpPr>
        <p:spPr>
          <a:xfrm>
            <a:off x="9667942" y="3872679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976A612E-2C7F-4434-BCEF-6A9E62364580}"/>
              </a:ext>
            </a:extLst>
          </p:cNvPr>
          <p:cNvSpPr/>
          <p:nvPr/>
        </p:nvSpPr>
        <p:spPr>
          <a:xfrm>
            <a:off x="2528893" y="2024503"/>
            <a:ext cx="7172313" cy="1033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3B823B1-622A-4F46-B1ED-118F359272B8}"/>
              </a:ext>
            </a:extLst>
          </p:cNvPr>
          <p:cNvSpPr txBox="1"/>
          <p:nvPr/>
        </p:nvSpPr>
        <p:spPr>
          <a:xfrm>
            <a:off x="9696445" y="1942541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2C36E48-DAA2-45E6-A0CE-3C2902029141}"/>
              </a:ext>
            </a:extLst>
          </p:cNvPr>
          <p:cNvSpPr/>
          <p:nvPr/>
        </p:nvSpPr>
        <p:spPr>
          <a:xfrm>
            <a:off x="2528893" y="2300726"/>
            <a:ext cx="7172313" cy="30117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0712694-274D-4C68-9432-A149C4E912DE}"/>
              </a:ext>
            </a:extLst>
          </p:cNvPr>
          <p:cNvSpPr txBox="1"/>
          <p:nvPr/>
        </p:nvSpPr>
        <p:spPr>
          <a:xfrm>
            <a:off x="9696445" y="2337313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30px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8BA09621-8078-4A36-88C1-4803D33653EA}"/>
              </a:ext>
            </a:extLst>
          </p:cNvPr>
          <p:cNvSpPr/>
          <p:nvPr/>
        </p:nvSpPr>
        <p:spPr>
          <a:xfrm>
            <a:off x="3324691" y="3557975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9074352-A1C9-4972-944A-80B6FF01B9D3}"/>
              </a:ext>
            </a:extLst>
          </p:cNvPr>
          <p:cNvSpPr txBox="1"/>
          <p:nvPr/>
        </p:nvSpPr>
        <p:spPr>
          <a:xfrm>
            <a:off x="3301619" y="3540757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86D12B46-D345-4828-A0AD-17F9D2A8E978}"/>
              </a:ext>
            </a:extLst>
          </p:cNvPr>
          <p:cNvSpPr/>
          <p:nvPr/>
        </p:nvSpPr>
        <p:spPr>
          <a:xfrm>
            <a:off x="3762697" y="587926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8DEFF26-52A9-42EF-9A75-2D97A0D6775F}"/>
              </a:ext>
            </a:extLst>
          </p:cNvPr>
          <p:cNvSpPr txBox="1"/>
          <p:nvPr/>
        </p:nvSpPr>
        <p:spPr>
          <a:xfrm>
            <a:off x="3739625" y="586204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8F19770-E3A4-4A2E-972F-39129FD79759}"/>
              </a:ext>
            </a:extLst>
          </p:cNvPr>
          <p:cNvSpPr txBox="1"/>
          <p:nvPr/>
        </p:nvSpPr>
        <p:spPr>
          <a:xfrm>
            <a:off x="3906562" y="5799689"/>
            <a:ext cx="219002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Medium, 18px, #404040</a:t>
            </a:r>
          </a:p>
        </p:txBody>
      </p:sp>
    </p:spTree>
    <p:extLst>
      <p:ext uri="{BB962C8B-B14F-4D97-AF65-F5344CB8AC3E}">
        <p14:creationId xmlns:p14="http://schemas.microsoft.com/office/powerpoint/2010/main" val="7621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E008FBC-A69C-4A37-913A-C979777AAEC6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3969A3-5C6D-4898-A984-C305AAC39D10}"/>
              </a:ext>
            </a:extLst>
          </p:cNvPr>
          <p:cNvSpPr txBox="1"/>
          <p:nvPr/>
        </p:nvSpPr>
        <p:spPr>
          <a:xfrm>
            <a:off x="298450" y="782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다이얼로그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C0DE34-8503-4D35-804B-B9CEA642D85B}"/>
              </a:ext>
            </a:extLst>
          </p:cNvPr>
          <p:cNvSpPr txBox="1"/>
          <p:nvPr/>
        </p:nvSpPr>
        <p:spPr>
          <a:xfrm>
            <a:off x="3554268" y="971493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심플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다이얼로그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(Black)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338114F-0F1A-42E1-8735-D976797100EB}"/>
              </a:ext>
            </a:extLst>
          </p:cNvPr>
          <p:cNvSpPr txBox="1"/>
          <p:nvPr/>
        </p:nvSpPr>
        <p:spPr>
          <a:xfrm>
            <a:off x="3554268" y="5057137"/>
            <a:ext cx="1550424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최소 넓이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400px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색상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#000 7px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A3B893DC-5B67-468D-907D-303A73D318E9}"/>
              </a:ext>
            </a:extLst>
          </p:cNvPr>
          <p:cNvSpPr/>
          <p:nvPr/>
        </p:nvSpPr>
        <p:spPr>
          <a:xfrm>
            <a:off x="5392916" y="5144180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351044-A959-4730-B92C-F7829C841D0C}"/>
              </a:ext>
            </a:extLst>
          </p:cNvPr>
          <p:cNvSpPr txBox="1"/>
          <p:nvPr/>
        </p:nvSpPr>
        <p:spPr>
          <a:xfrm>
            <a:off x="5369844" y="512696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728E86B-5A87-427E-A15B-6FC58B61C230}"/>
              </a:ext>
            </a:extLst>
          </p:cNvPr>
          <p:cNvSpPr txBox="1"/>
          <p:nvPr/>
        </p:nvSpPr>
        <p:spPr>
          <a:xfrm>
            <a:off x="5536781" y="5057137"/>
            <a:ext cx="211468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Regular, 24px,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ececec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38A573F-EC84-452A-B426-4284D85AC6EF}"/>
              </a:ext>
            </a:extLst>
          </p:cNvPr>
          <p:cNvSpPr/>
          <p:nvPr/>
        </p:nvSpPr>
        <p:spPr>
          <a:xfrm>
            <a:off x="3586549" y="1335830"/>
            <a:ext cx="5176451" cy="35934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ED68F24C-6793-4FA9-BD81-F6E39EBE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23" y="2055576"/>
            <a:ext cx="3810000" cy="220980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3A78453-3896-48DE-9330-9FA79424BCB9}"/>
              </a:ext>
            </a:extLst>
          </p:cNvPr>
          <p:cNvCxnSpPr>
            <a:cxnSpLocks/>
          </p:cNvCxnSpPr>
          <p:nvPr/>
        </p:nvCxnSpPr>
        <p:spPr>
          <a:xfrm>
            <a:off x="4058233" y="2055576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64243C6-A3C3-4B98-95DF-451F8307305E}"/>
              </a:ext>
            </a:extLst>
          </p:cNvPr>
          <p:cNvCxnSpPr>
            <a:cxnSpLocks/>
          </p:cNvCxnSpPr>
          <p:nvPr/>
        </p:nvCxnSpPr>
        <p:spPr>
          <a:xfrm>
            <a:off x="4058233" y="4265376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5E8F5DC7-FAC4-40E3-ACC3-BBA55976C0BA}"/>
              </a:ext>
            </a:extLst>
          </p:cNvPr>
          <p:cNvCxnSpPr>
            <a:cxnSpLocks/>
          </p:cNvCxnSpPr>
          <p:nvPr/>
        </p:nvCxnSpPr>
        <p:spPr>
          <a:xfrm>
            <a:off x="4210633" y="2055576"/>
            <a:ext cx="0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3711778" y="3045699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230px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FDDE9E0F-68B8-47CE-91E7-FB9BBC1D672C}"/>
              </a:ext>
            </a:extLst>
          </p:cNvPr>
          <p:cNvSpPr/>
          <p:nvPr/>
        </p:nvSpPr>
        <p:spPr>
          <a:xfrm>
            <a:off x="4914940" y="3376069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D14C5A8-19D1-40F8-AF2F-237AF9B5BF70}"/>
              </a:ext>
            </a:extLst>
          </p:cNvPr>
          <p:cNvSpPr txBox="1"/>
          <p:nvPr/>
        </p:nvSpPr>
        <p:spPr>
          <a:xfrm>
            <a:off x="4891868" y="3358851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1D9452A-8911-4384-8DA3-BF4690C71370}"/>
              </a:ext>
            </a:extLst>
          </p:cNvPr>
          <p:cNvSpPr/>
          <p:nvPr/>
        </p:nvSpPr>
        <p:spPr>
          <a:xfrm>
            <a:off x="4297761" y="3173600"/>
            <a:ext cx="3798161" cy="18275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91513E5-4F40-4931-BE1A-B12ADDE84675}"/>
              </a:ext>
            </a:extLst>
          </p:cNvPr>
          <p:cNvSpPr txBox="1"/>
          <p:nvPr/>
        </p:nvSpPr>
        <p:spPr>
          <a:xfrm>
            <a:off x="8052818" y="314956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CB9A5BB-019F-4429-98C5-C9C07B1A05D0}"/>
              </a:ext>
            </a:extLst>
          </p:cNvPr>
          <p:cNvSpPr/>
          <p:nvPr/>
        </p:nvSpPr>
        <p:spPr>
          <a:xfrm>
            <a:off x="7831943" y="3173862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4F031DA-DFC4-4853-ADC7-7A4F5905F03B}"/>
              </a:ext>
            </a:extLst>
          </p:cNvPr>
          <p:cNvSpPr txBox="1"/>
          <p:nvPr/>
        </p:nvSpPr>
        <p:spPr>
          <a:xfrm>
            <a:off x="7808871" y="3156644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398D4CA3-EC7B-42D1-BE28-A5D0160A641F}"/>
              </a:ext>
            </a:extLst>
          </p:cNvPr>
          <p:cNvSpPr/>
          <p:nvPr/>
        </p:nvSpPr>
        <p:spPr>
          <a:xfrm>
            <a:off x="5392916" y="5425147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12E771-7149-4F60-85D3-992F83134567}"/>
              </a:ext>
            </a:extLst>
          </p:cNvPr>
          <p:cNvSpPr txBox="1"/>
          <p:nvPr/>
        </p:nvSpPr>
        <p:spPr>
          <a:xfrm>
            <a:off x="5369844" y="5407929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A53FC33-B5AE-49A3-93E3-4D03198DBC0D}"/>
              </a:ext>
            </a:extLst>
          </p:cNvPr>
          <p:cNvSpPr txBox="1"/>
          <p:nvPr/>
        </p:nvSpPr>
        <p:spPr>
          <a:xfrm>
            <a:off x="5536781" y="5348297"/>
            <a:ext cx="174438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 사용 시 간격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20737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9125FB-99D6-49DA-AFA5-6C99D382BE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10090-951F-42B9-91EB-E41B63086CE6}"/>
              </a:ext>
            </a:extLst>
          </p:cNvPr>
          <p:cNvSpPr txBox="1"/>
          <p:nvPr/>
        </p:nvSpPr>
        <p:spPr>
          <a:xfrm>
            <a:off x="298450" y="782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다이얼로그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7F10240-E0F9-45F3-B1F5-446BE97C830B}"/>
              </a:ext>
            </a:extLst>
          </p:cNvPr>
          <p:cNvSpPr txBox="1"/>
          <p:nvPr/>
        </p:nvSpPr>
        <p:spPr>
          <a:xfrm>
            <a:off x="1380798" y="1304411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비행 중 액션 다이얼로그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3BAE0A3C-4ADB-496F-BCE9-2CEAB8F61D35}"/>
              </a:ext>
            </a:extLst>
          </p:cNvPr>
          <p:cNvSpPr/>
          <p:nvPr/>
        </p:nvSpPr>
        <p:spPr>
          <a:xfrm>
            <a:off x="1436151" y="503592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8340BA-A1A5-4BA8-8AAE-C95FF4D29007}"/>
              </a:ext>
            </a:extLst>
          </p:cNvPr>
          <p:cNvSpPr txBox="1"/>
          <p:nvPr/>
        </p:nvSpPr>
        <p:spPr>
          <a:xfrm>
            <a:off x="1413079" y="501870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1580016" y="4948881"/>
            <a:ext cx="4666662" cy="78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상단 좌측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4px,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상단 우측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4px,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하단 우측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0px,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하단 좌측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Regular, 22px, #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EE4A1E3-E6CB-437C-9948-D8448C596A73}"/>
              </a:ext>
            </a:extLst>
          </p:cNvPr>
          <p:cNvSpPr/>
          <p:nvPr/>
        </p:nvSpPr>
        <p:spPr>
          <a:xfrm>
            <a:off x="1413079" y="2072852"/>
            <a:ext cx="9240613" cy="2712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8742C827-E149-4546-B9A0-79303BC7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85" y="2768815"/>
            <a:ext cx="7353300" cy="2009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528F59B-36E2-4A22-A55A-C11260A15106}"/>
              </a:ext>
            </a:extLst>
          </p:cNvPr>
          <p:cNvSpPr txBox="1"/>
          <p:nvPr/>
        </p:nvSpPr>
        <p:spPr>
          <a:xfrm>
            <a:off x="1380798" y="1563232"/>
            <a:ext cx="838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비행 중 하단에 표출되는 액션 및 상태 다이얼로그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아래서 위로 페이드인 되며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 다이얼로그가 있을 경우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아래로 쌓이고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 다이얼로그는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블러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및 투명도를 가지며 페이드아웃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7652686-DC60-45A2-B566-DD1AFBCFC272}"/>
              </a:ext>
            </a:extLst>
          </p:cNvPr>
          <p:cNvSpPr/>
          <p:nvPr/>
        </p:nvSpPr>
        <p:spPr>
          <a:xfrm>
            <a:off x="2308987" y="3823287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F8A77D6-35B6-4A07-9673-E860D5C0AF1B}"/>
              </a:ext>
            </a:extLst>
          </p:cNvPr>
          <p:cNvSpPr txBox="1"/>
          <p:nvPr/>
        </p:nvSpPr>
        <p:spPr>
          <a:xfrm>
            <a:off x="2276390" y="3815594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502A62A-5ABF-4286-8033-F352B8CD91CD}"/>
              </a:ext>
            </a:extLst>
          </p:cNvPr>
          <p:cNvSpPr/>
          <p:nvPr/>
        </p:nvSpPr>
        <p:spPr>
          <a:xfrm>
            <a:off x="2332059" y="2741235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16FF1D-9A60-4ECE-A25B-1836E1046044}"/>
              </a:ext>
            </a:extLst>
          </p:cNvPr>
          <p:cNvSpPr txBox="1"/>
          <p:nvPr/>
        </p:nvSpPr>
        <p:spPr>
          <a:xfrm>
            <a:off x="2299462" y="2733542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18DBAAB1-AF2B-4C75-B5D2-8CC0A18ADB3B}"/>
              </a:ext>
            </a:extLst>
          </p:cNvPr>
          <p:cNvSpPr/>
          <p:nvPr/>
        </p:nvSpPr>
        <p:spPr>
          <a:xfrm>
            <a:off x="6413615" y="5035924"/>
            <a:ext cx="187468" cy="1827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C47EB62-FAC0-4586-8D97-C9DE77BA3932}"/>
              </a:ext>
            </a:extLst>
          </p:cNvPr>
          <p:cNvSpPr txBox="1"/>
          <p:nvPr/>
        </p:nvSpPr>
        <p:spPr>
          <a:xfrm>
            <a:off x="6390543" y="5018706"/>
            <a:ext cx="21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CC31C69-0334-47FD-AD6A-37D4D0C9E876}"/>
              </a:ext>
            </a:extLst>
          </p:cNvPr>
          <p:cNvSpPr txBox="1"/>
          <p:nvPr/>
        </p:nvSpPr>
        <p:spPr>
          <a:xfrm>
            <a:off x="6557480" y="4948881"/>
            <a:ext cx="3416320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박스 둥글기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상하좌우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4px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 투명도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0.5 (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시간이 지남에 따라 투명도 높아짐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AEF838B-D84D-4804-B6EE-FF61731DDDA3}"/>
              </a:ext>
            </a:extLst>
          </p:cNvPr>
          <p:cNvSpPr/>
          <p:nvPr/>
        </p:nvSpPr>
        <p:spPr>
          <a:xfrm>
            <a:off x="2033316" y="3831630"/>
            <a:ext cx="7959534" cy="3310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186B6FB-E276-4B9E-A5D5-4A1055FE4A48}"/>
              </a:ext>
            </a:extLst>
          </p:cNvPr>
          <p:cNvSpPr/>
          <p:nvPr/>
        </p:nvSpPr>
        <p:spPr>
          <a:xfrm>
            <a:off x="2033316" y="4450867"/>
            <a:ext cx="7959534" cy="3310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F9551A7-3225-4809-814B-FE01343C0E39}"/>
              </a:ext>
            </a:extLst>
          </p:cNvPr>
          <p:cNvSpPr txBox="1"/>
          <p:nvPr/>
        </p:nvSpPr>
        <p:spPr>
          <a:xfrm>
            <a:off x="9992850" y="3888858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92300DE-BEF0-4146-A82B-DD8C3DA00E9F}"/>
              </a:ext>
            </a:extLst>
          </p:cNvPr>
          <p:cNvSpPr txBox="1"/>
          <p:nvPr/>
        </p:nvSpPr>
        <p:spPr>
          <a:xfrm>
            <a:off x="9992850" y="4485578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EEDD2663-B65A-450B-BBF7-78AEAD068E1C}"/>
              </a:ext>
            </a:extLst>
          </p:cNvPr>
          <p:cNvCxnSpPr>
            <a:cxnSpLocks/>
          </p:cNvCxnSpPr>
          <p:nvPr/>
        </p:nvCxnSpPr>
        <p:spPr>
          <a:xfrm>
            <a:off x="9248717" y="3823468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4871F52C-59FC-4AE0-816D-36DE00FD38A0}"/>
              </a:ext>
            </a:extLst>
          </p:cNvPr>
          <p:cNvCxnSpPr>
            <a:cxnSpLocks/>
          </p:cNvCxnSpPr>
          <p:nvPr/>
        </p:nvCxnSpPr>
        <p:spPr>
          <a:xfrm>
            <a:off x="9248717" y="3713099"/>
            <a:ext cx="744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0FD46AA3-94B1-4911-BB2E-8ECC197607EF}"/>
              </a:ext>
            </a:extLst>
          </p:cNvPr>
          <p:cNvCxnSpPr>
            <a:cxnSpLocks/>
          </p:cNvCxnSpPr>
          <p:nvPr/>
        </p:nvCxnSpPr>
        <p:spPr>
          <a:xfrm>
            <a:off x="9787080" y="3713099"/>
            <a:ext cx="0" cy="110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8C47928-E81C-421B-A66E-44380923DF64}"/>
              </a:ext>
            </a:extLst>
          </p:cNvPr>
          <p:cNvSpPr txBox="1"/>
          <p:nvPr/>
        </p:nvSpPr>
        <p:spPr>
          <a:xfrm>
            <a:off x="9992850" y="3640671"/>
            <a:ext cx="498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9125FB-99D6-49DA-AFA5-6C99D382BE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10090-951F-42B9-91EB-E41B63086CE6}"/>
              </a:ext>
            </a:extLst>
          </p:cNvPr>
          <p:cNvSpPr txBox="1"/>
          <p:nvPr/>
        </p:nvSpPr>
        <p:spPr>
          <a:xfrm>
            <a:off x="298450" y="7826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지도 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="" xmlns:a16="http://schemas.microsoft.com/office/drawing/2014/main" id="{A8B1B56F-4E40-449F-A15A-FE318DF21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55469"/>
              </p:ext>
            </p:extLst>
          </p:nvPr>
        </p:nvGraphicFramePr>
        <p:xfrm>
          <a:off x="8121511" y="1376362"/>
          <a:ext cx="3767613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3" imgW="545760" imgH="672840" progId="">
                  <p:embed/>
                </p:oleObj>
              </mc:Choice>
              <mc:Fallback>
                <p:oleObj r:id="rId3" imgW="54576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1511" y="1376362"/>
                        <a:ext cx="3767613" cy="431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9891CFD-DD29-4F5B-9655-361190868E82}"/>
              </a:ext>
            </a:extLst>
          </p:cNvPr>
          <p:cNvSpPr txBox="1"/>
          <p:nvPr/>
        </p:nvSpPr>
        <p:spPr>
          <a:xfrm>
            <a:off x="8121511" y="5795223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어두운 배경 위의 미션 핀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F800BE1-89E1-440A-9273-E9D63EA6B1D7}"/>
              </a:ext>
            </a:extLst>
          </p:cNvPr>
          <p:cNvSpPr/>
          <p:nvPr/>
        </p:nvSpPr>
        <p:spPr>
          <a:xfrm>
            <a:off x="4227029" y="1376362"/>
            <a:ext cx="3756991" cy="4314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4227030" y="5795223"/>
            <a:ext cx="1636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밝은 배경 </a:t>
            </a:r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위의 미션 핀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 descr="C:\Users\Todpin_1\Desktop\p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45" y="2495549"/>
            <a:ext cx="1971676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Todpin_1\Desktop\p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09" y="2495549"/>
            <a:ext cx="1971676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F800BE1-89E1-440A-9273-E9D63EA6B1D7}"/>
              </a:ext>
            </a:extLst>
          </p:cNvPr>
          <p:cNvSpPr/>
          <p:nvPr/>
        </p:nvSpPr>
        <p:spPr>
          <a:xfrm>
            <a:off x="307975" y="1376362"/>
            <a:ext cx="3756991" cy="4314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3" name="Picture 5" descr="C:\Users\Todpin_1\Desktop\00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6" y="1371599"/>
            <a:ext cx="37719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317500" y="5795223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미션 시작 전 현재위치 핀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6137903" y="1501321"/>
            <a:ext cx="3771900" cy="4323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9125FB-99D6-49DA-AFA5-6C99D382BE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10090-951F-42B9-91EB-E41B63086CE6}"/>
              </a:ext>
            </a:extLst>
          </p:cNvPr>
          <p:cNvSpPr txBox="1"/>
          <p:nvPr/>
        </p:nvSpPr>
        <p:spPr>
          <a:xfrm>
            <a:off x="298450" y="7826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지도 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B396E5-4043-4FAE-8E7D-1D7637385FE0}"/>
              </a:ext>
            </a:extLst>
          </p:cNvPr>
          <p:cNvSpPr txBox="1"/>
          <p:nvPr/>
        </p:nvSpPr>
        <p:spPr>
          <a:xfrm>
            <a:off x="298450" y="694212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미션 시작 전 현재위치 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F800BE1-89E1-440A-9273-E9D63EA6B1D7}"/>
              </a:ext>
            </a:extLst>
          </p:cNvPr>
          <p:cNvSpPr/>
          <p:nvPr/>
        </p:nvSpPr>
        <p:spPr>
          <a:xfrm>
            <a:off x="2105132" y="1509712"/>
            <a:ext cx="3756991" cy="4314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 descr="C:\Users\Todpin_1\Desktop\0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23" y="1504949"/>
            <a:ext cx="37719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dpin_1\Desktop\pin_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82" y="3247704"/>
            <a:ext cx="9715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743002" y="301572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8336607" y="3165278"/>
            <a:ext cx="0" cy="923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584132" y="3246554"/>
            <a:ext cx="8613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8312121" y="354789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584132" y="3165278"/>
            <a:ext cx="0" cy="923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584132" y="4008554"/>
            <a:ext cx="845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584132" y="3301323"/>
            <a:ext cx="8613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8393758" y="3154636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6976913" y="4247829"/>
            <a:ext cx="845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 flipV="1">
            <a:off x="7148362" y="3907311"/>
            <a:ext cx="559595" cy="547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133971" y="4063356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46</a:t>
            </a:r>
            <a:r>
              <a:rPr lang="ko-KR" altLang="en-US" sz="900" dirty="0" smtClean="0">
                <a:solidFill>
                  <a:srgbClr val="FF0000"/>
                </a:solidFill>
              </a:rPr>
              <a:t>˚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6154412" y="5959121"/>
            <a:ext cx="164500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핀 색상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5142e4 / #</a:t>
            </a:r>
            <a:r>
              <a:rPr lang="en-US" altLang="ko-KR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746726" y="327481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16px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812065" y="3416739"/>
            <a:ext cx="0" cy="361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8114484" y="3416739"/>
            <a:ext cx="0" cy="361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812065" y="3470362"/>
            <a:ext cx="3024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8623890" y="1626757"/>
            <a:ext cx="114486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200%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확대 이미지</a:t>
            </a:r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32353"/>
              </p:ext>
            </p:extLst>
          </p:nvPr>
        </p:nvGraphicFramePr>
        <p:xfrm>
          <a:off x="403411" y="1137912"/>
          <a:ext cx="3532094" cy="247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3" imgW="546032" imgH="673016" progId="">
                  <p:embed/>
                </p:oleObj>
              </mc:Choice>
              <mc:Fallback>
                <p:oleObj r:id="rId3" imgW="546032" imgH="673016" progId="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11" y="1137912"/>
                        <a:ext cx="3532094" cy="247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9125FB-99D6-49DA-AFA5-6C99D382BE4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10090-951F-42B9-91EB-E41B63086CE6}"/>
              </a:ext>
            </a:extLst>
          </p:cNvPr>
          <p:cNvSpPr txBox="1"/>
          <p:nvPr/>
        </p:nvSpPr>
        <p:spPr>
          <a:xfrm>
            <a:off x="298450" y="7826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지도 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B396E5-4043-4FAE-8E7D-1D7637385FE0}"/>
              </a:ext>
            </a:extLst>
          </p:cNvPr>
          <p:cNvSpPr txBox="1"/>
          <p:nvPr/>
        </p:nvSpPr>
        <p:spPr>
          <a:xfrm>
            <a:off x="298450" y="6942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미션 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3" descr="C:\Users\Todpin_1\Desktop\p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93" y="1338487"/>
            <a:ext cx="1971676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400492" y="3732925"/>
            <a:ext cx="2677429" cy="1620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3278161" y="3732925"/>
            <a:ext cx="2677429" cy="1620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6170736" y="3732925"/>
            <a:ext cx="2677429" cy="1620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4643FF7-99B0-43DE-B1B6-94A435BF7B0C}"/>
              </a:ext>
            </a:extLst>
          </p:cNvPr>
          <p:cNvSpPr/>
          <p:nvPr/>
        </p:nvSpPr>
        <p:spPr>
          <a:xfrm>
            <a:off x="9066336" y="3732925"/>
            <a:ext cx="2677429" cy="1620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349927" y="541967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홈포인트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3278161" y="54196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타겟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6170736" y="541967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웨이포인트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9066336" y="54196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드론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1924643" y="3774923"/>
            <a:ext cx="114486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200%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확대 이미지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4773925" y="3774923"/>
            <a:ext cx="1130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200%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확대 이미지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7703300" y="3774923"/>
            <a:ext cx="1130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200%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확대 이미지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6DF345-EE23-450D-B1B3-DB7E89E4B4D0}"/>
              </a:ext>
            </a:extLst>
          </p:cNvPr>
          <p:cNvSpPr txBox="1"/>
          <p:nvPr/>
        </p:nvSpPr>
        <p:spPr>
          <a:xfrm>
            <a:off x="10580970" y="3774923"/>
            <a:ext cx="1144865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200%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확대 이미지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4204752" y="1286456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설정 높이 표시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 flipV="1">
            <a:off x="2671484" y="1413414"/>
            <a:ext cx="1533268" cy="21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4204752" y="2418331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비행 안내 라인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463830" y="2022662"/>
            <a:ext cx="1731957" cy="522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 descr="C:\Users\Todpin_1\Desktop\dr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75" y="4028076"/>
            <a:ext cx="8001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Todpin_1\Desktop\way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77" y="4345231"/>
            <a:ext cx="3905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Todpin_1\Desktop\0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39" y="4285251"/>
            <a:ext cx="5524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Todpin_1\Desktop\home_pin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96" y="4253747"/>
            <a:ext cx="5905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540891" y="401486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31px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443931" y="4072757"/>
            <a:ext cx="0" cy="923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2044339" y="4072757"/>
            <a:ext cx="0" cy="923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2195448" y="4162590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610618" y="4386434"/>
            <a:ext cx="0" cy="366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899241" y="4386434"/>
            <a:ext cx="0" cy="366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530804" y="463400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605361" y="4490406"/>
            <a:ext cx="293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346243" y="5884258"/>
            <a:ext cx="24641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#8b80fb /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40%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346243" y="5661716"/>
            <a:ext cx="27510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5142e4 /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 solid #3e2fd6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4320650" y="4087997"/>
            <a:ext cx="0" cy="88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4884589" y="4087997"/>
            <a:ext cx="0" cy="883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4320650" y="4281486"/>
            <a:ext cx="775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4395927" y="401486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29px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5057944" y="4181319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</a:t>
            </a:r>
            <a:r>
              <a:rPr lang="en-US" altLang="ko-KR" sz="900" dirty="0" smtClean="0">
                <a:solidFill>
                  <a:srgbClr val="FF0000"/>
                </a:solidFill>
              </a:rPr>
              <a:t>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3277050" y="5661716"/>
            <a:ext cx="10567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ea3939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3270679" y="5884258"/>
            <a:ext cx="21643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Verdana BOLD, 12px, #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0%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297647" y="4210050"/>
            <a:ext cx="0" cy="51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703302" y="4210050"/>
            <a:ext cx="0" cy="516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297647" y="4331341"/>
            <a:ext cx="517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7297647" y="4731320"/>
            <a:ext cx="517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443931" y="4996697"/>
            <a:ext cx="775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4320650" y="4975177"/>
            <a:ext cx="775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2035745" y="450980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39px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4896488" y="450980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36px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AEF838B-D84D-4804-B6EE-FF61731DDDA3}"/>
              </a:ext>
            </a:extLst>
          </p:cNvPr>
          <p:cNvSpPr/>
          <p:nvPr/>
        </p:nvSpPr>
        <p:spPr>
          <a:xfrm>
            <a:off x="1443931" y="4253747"/>
            <a:ext cx="775394" cy="6696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443931" y="4254581"/>
            <a:ext cx="775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BAEF838B-D84D-4804-B6EE-FF61731DDDA3}"/>
              </a:ext>
            </a:extLst>
          </p:cNvPr>
          <p:cNvSpPr/>
          <p:nvPr/>
        </p:nvSpPr>
        <p:spPr>
          <a:xfrm>
            <a:off x="4320650" y="4282467"/>
            <a:ext cx="775394" cy="4571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290672" y="410534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682539" y="442363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20px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114" name="직선 연결선 4113"/>
          <p:cNvCxnSpPr/>
          <p:nvPr/>
        </p:nvCxnSpPr>
        <p:spPr>
          <a:xfrm>
            <a:off x="7484269" y="4681538"/>
            <a:ext cx="164306" cy="111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352287" y="4844103"/>
            <a:ext cx="164306" cy="1119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7444649" y="4765865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8px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6165912" y="5661716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#ffd800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6171265" y="5884258"/>
            <a:ext cx="22557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Verdana BOLD, 11px,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222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 핀 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f43838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0084506" y="4087997"/>
            <a:ext cx="0" cy="808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0716966" y="4087997"/>
            <a:ext cx="0" cy="808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 flipH="1">
            <a:off x="10082187" y="4270386"/>
            <a:ext cx="7792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0187683" y="402291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33px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0699113" y="448813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33px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0236201" y="4420278"/>
            <a:ext cx="0" cy="366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0560651" y="4420278"/>
            <a:ext cx="0" cy="366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>
            <a:off x="10233299" y="4480444"/>
            <a:ext cx="324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0182920" y="466877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17px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9068467" y="5661716"/>
            <a:ext cx="28360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드롭쉐도우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1px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1px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1px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rgba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(0,0,0, .3)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짐벌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방향 색상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18dbe7</a:t>
            </a:r>
            <a:b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짐벌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시야 범위 효과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라인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그라디언트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4199989" y="1477892"/>
            <a:ext cx="3817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Verdana BOLD, 11px,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표시 상자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#000 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60%,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상하좌우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패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딩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2px 5px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EA432174-3802-4AA4-B425-E25D34F10475}"/>
              </a:ext>
            </a:extLst>
          </p:cNvPr>
          <p:cNvSpPr txBox="1"/>
          <p:nvPr/>
        </p:nvSpPr>
        <p:spPr>
          <a:xfrm>
            <a:off x="4199989" y="2635488"/>
            <a:ext cx="2803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선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두께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3px ,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색상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ffd800 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50%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테두리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px solid #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000 ,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투명도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50%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BAEF838B-D84D-4804-B6EE-FF61731DDDA3}"/>
              </a:ext>
            </a:extLst>
          </p:cNvPr>
          <p:cNvSpPr/>
          <p:nvPr/>
        </p:nvSpPr>
        <p:spPr>
          <a:xfrm>
            <a:off x="10088375" y="4270562"/>
            <a:ext cx="775394" cy="4571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D41F1BC-DE96-4C63-958C-BDD79E3B6CD7}"/>
              </a:ext>
            </a:extLst>
          </p:cNvPr>
          <p:cNvSpPr txBox="1"/>
          <p:nvPr/>
        </p:nvSpPr>
        <p:spPr>
          <a:xfrm>
            <a:off x="10808634" y="4175624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4px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="" xmlns:a16="http://schemas.microsoft.com/office/drawing/2014/main" id="{73FFE3AF-61BA-46E1-BB9E-4B5E76245349}"/>
              </a:ext>
            </a:extLst>
          </p:cNvPr>
          <p:cNvCxnSpPr>
            <a:cxnSpLocks/>
          </p:cNvCxnSpPr>
          <p:nvPr/>
        </p:nvCxnSpPr>
        <p:spPr>
          <a:xfrm flipH="1">
            <a:off x="10082187" y="4900867"/>
            <a:ext cx="7792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8A27B0-CF36-477C-B428-3272AA0F7DF5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7F30CC-EE49-4818-86D7-2FD6177C671F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폰트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="" xmlns:a16="http://schemas.microsoft.com/office/drawing/2014/main" id="{A8B1B56F-4E40-449F-A15A-FE318DF21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41945"/>
              </p:ext>
            </p:extLst>
          </p:nvPr>
        </p:nvGraphicFramePr>
        <p:xfrm>
          <a:off x="4880284" y="1376362"/>
          <a:ext cx="3767613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3" imgW="545760" imgH="672840" progId="">
                  <p:embed/>
                </p:oleObj>
              </mc:Choice>
              <mc:Fallback>
                <p:oleObj r:id="rId3" imgW="545760" imgH="67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0284" y="1376362"/>
                        <a:ext cx="3767613" cy="431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9891CFD-DD29-4F5B-9655-361190868E82}"/>
              </a:ext>
            </a:extLst>
          </p:cNvPr>
          <p:cNvSpPr txBox="1"/>
          <p:nvPr/>
        </p:nvSpPr>
        <p:spPr>
          <a:xfrm>
            <a:off x="4880284" y="5795223"/>
            <a:ext cx="1588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어두운 배경 위의 대비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F800BE1-89E1-440A-9273-E9D63EA6B1D7}"/>
              </a:ext>
            </a:extLst>
          </p:cNvPr>
          <p:cNvSpPr/>
          <p:nvPr/>
        </p:nvSpPr>
        <p:spPr>
          <a:xfrm>
            <a:off x="985802" y="1376362"/>
            <a:ext cx="3756991" cy="4314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DF7F1D-5106-4286-95E6-E039DF69AA1B}"/>
              </a:ext>
            </a:extLst>
          </p:cNvPr>
          <p:cNvSpPr txBox="1"/>
          <p:nvPr/>
        </p:nvSpPr>
        <p:spPr>
          <a:xfrm>
            <a:off x="985803" y="5795223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밝은 배경 위의 대비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C043251-8AA4-4F5C-B466-4CFEE196F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93" y="1933548"/>
            <a:ext cx="3619500" cy="3162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5E205BC-5F32-428C-A8F8-6CE5112F3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97" y="1933548"/>
            <a:ext cx="3619500" cy="3162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86F1079-E25B-4C01-999C-D0F4DB631FDB}"/>
              </a:ext>
            </a:extLst>
          </p:cNvPr>
          <p:cNvSpPr txBox="1"/>
          <p:nvPr/>
        </p:nvSpPr>
        <p:spPr>
          <a:xfrm>
            <a:off x="9297843" y="864622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컨텐츠 타이틀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345BC6-3148-4D6E-BD30-E06D25330B73}"/>
              </a:ext>
            </a:extLst>
          </p:cNvPr>
          <p:cNvSpPr txBox="1"/>
          <p:nvPr/>
        </p:nvSpPr>
        <p:spPr>
          <a:xfrm>
            <a:off x="9288318" y="1149507"/>
            <a:ext cx="1208985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41B5B7D-0757-48B2-BC5C-DBB62E87EB9C}"/>
              </a:ext>
            </a:extLst>
          </p:cNvPr>
          <p:cNvSpPr txBox="1"/>
          <p:nvPr/>
        </p:nvSpPr>
        <p:spPr>
          <a:xfrm>
            <a:off x="9288318" y="1791492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Subhead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본문 내 소제목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3891599-5918-41ED-8213-FFD23631CFB4}"/>
              </a:ext>
            </a:extLst>
          </p:cNvPr>
          <p:cNvSpPr txBox="1"/>
          <p:nvPr/>
        </p:nvSpPr>
        <p:spPr>
          <a:xfrm>
            <a:off x="9288318" y="2076377"/>
            <a:ext cx="1208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25px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D312A37-CFBB-4B1E-B128-02E3660491B9}"/>
              </a:ext>
            </a:extLst>
          </p:cNvPr>
          <p:cNvSpPr/>
          <p:nvPr/>
        </p:nvSpPr>
        <p:spPr>
          <a:xfrm>
            <a:off x="9109457" y="1832920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0CCF4FE-0347-4412-864E-CE0E9E4A7430}"/>
              </a:ext>
            </a:extLst>
          </p:cNvPr>
          <p:cNvSpPr txBox="1"/>
          <p:nvPr/>
        </p:nvSpPr>
        <p:spPr>
          <a:xfrm>
            <a:off x="9092736" y="1809352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AA78695-755E-4074-A6D7-89EBCCB03710}"/>
              </a:ext>
            </a:extLst>
          </p:cNvPr>
          <p:cNvSpPr txBox="1"/>
          <p:nvPr/>
        </p:nvSpPr>
        <p:spPr>
          <a:xfrm>
            <a:off x="9288318" y="272683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Body1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본문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B70EFE0-3A9D-499B-8678-C3331ECCFFF1}"/>
              </a:ext>
            </a:extLst>
          </p:cNvPr>
          <p:cNvSpPr txBox="1"/>
          <p:nvPr/>
        </p:nvSpPr>
        <p:spPr>
          <a:xfrm>
            <a:off x="9288318" y="3011715"/>
            <a:ext cx="1208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18px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24px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9275E7DA-4438-4D24-A5E0-F66CC79A44C9}"/>
              </a:ext>
            </a:extLst>
          </p:cNvPr>
          <p:cNvSpPr/>
          <p:nvPr/>
        </p:nvSpPr>
        <p:spPr>
          <a:xfrm>
            <a:off x="9109457" y="2768258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07D78C2-C3BA-4172-99D0-D896F918C61E}"/>
              </a:ext>
            </a:extLst>
          </p:cNvPr>
          <p:cNvSpPr txBox="1"/>
          <p:nvPr/>
        </p:nvSpPr>
        <p:spPr>
          <a:xfrm>
            <a:off x="9092736" y="2744690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B51B0D1-32D6-404D-9517-EDCE13314717}"/>
              </a:ext>
            </a:extLst>
          </p:cNvPr>
          <p:cNvSpPr txBox="1"/>
          <p:nvPr/>
        </p:nvSpPr>
        <p:spPr>
          <a:xfrm>
            <a:off x="9288318" y="3641049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Body2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소제목 아래 본문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423F122-DC70-430B-BB8F-EB3BAC98475C}"/>
              </a:ext>
            </a:extLst>
          </p:cNvPr>
          <p:cNvSpPr txBox="1"/>
          <p:nvPr/>
        </p:nvSpPr>
        <p:spPr>
          <a:xfrm>
            <a:off x="9288318" y="3925934"/>
            <a:ext cx="1208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19px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30px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3D91154-2242-49D5-A4AC-A3B2B770F251}"/>
              </a:ext>
            </a:extLst>
          </p:cNvPr>
          <p:cNvSpPr/>
          <p:nvPr/>
        </p:nvSpPr>
        <p:spPr>
          <a:xfrm>
            <a:off x="9109457" y="3682477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3758C7-497A-446D-B806-2AA1CF88D05E}"/>
              </a:ext>
            </a:extLst>
          </p:cNvPr>
          <p:cNvSpPr txBox="1"/>
          <p:nvPr/>
        </p:nvSpPr>
        <p:spPr>
          <a:xfrm>
            <a:off x="9092736" y="3658909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0323D95-EED4-48C1-B39D-E3C217CD107F}"/>
              </a:ext>
            </a:extLst>
          </p:cNvPr>
          <p:cNvSpPr txBox="1"/>
          <p:nvPr/>
        </p:nvSpPr>
        <p:spPr>
          <a:xfrm>
            <a:off x="9288318" y="4563335"/>
            <a:ext cx="251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Caption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튤팁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및 보충내용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C176403-A511-41C4-8B26-6B98C54CE726}"/>
              </a:ext>
            </a:extLst>
          </p:cNvPr>
          <p:cNvSpPr txBox="1"/>
          <p:nvPr/>
        </p:nvSpPr>
        <p:spPr>
          <a:xfrm>
            <a:off x="9288318" y="4848220"/>
            <a:ext cx="1208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14px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30px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05E08DE8-BE27-4F65-B3E5-2E350590336C}"/>
              </a:ext>
            </a:extLst>
          </p:cNvPr>
          <p:cNvSpPr/>
          <p:nvPr/>
        </p:nvSpPr>
        <p:spPr>
          <a:xfrm>
            <a:off x="9109457" y="4604763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4DFD32C-04F6-49CA-A98B-35014C4DBA95}"/>
              </a:ext>
            </a:extLst>
          </p:cNvPr>
          <p:cNvSpPr txBox="1"/>
          <p:nvPr/>
        </p:nvSpPr>
        <p:spPr>
          <a:xfrm>
            <a:off x="9092736" y="4581195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773194B-3398-402B-85A8-8B88FCA986A6}"/>
              </a:ext>
            </a:extLst>
          </p:cNvPr>
          <p:cNvSpPr txBox="1"/>
          <p:nvPr/>
        </p:nvSpPr>
        <p:spPr>
          <a:xfrm>
            <a:off x="9288318" y="5538457"/>
            <a:ext cx="243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38C50F3-E2C3-4427-A065-C00A586E9CC1}"/>
              </a:ext>
            </a:extLst>
          </p:cNvPr>
          <p:cNvSpPr txBox="1"/>
          <p:nvPr/>
        </p:nvSpPr>
        <p:spPr>
          <a:xfrm>
            <a:off x="9288318" y="5823342"/>
            <a:ext cx="14542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 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61C6394-FD39-4C08-9378-0B0F9D0644D8}"/>
              </a:ext>
            </a:extLst>
          </p:cNvPr>
          <p:cNvSpPr/>
          <p:nvPr/>
        </p:nvSpPr>
        <p:spPr>
          <a:xfrm>
            <a:off x="9109457" y="5579885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E9A7C1A-1562-4D95-9CB7-FBFA649B8E4C}"/>
              </a:ext>
            </a:extLst>
          </p:cNvPr>
          <p:cNvSpPr txBox="1"/>
          <p:nvPr/>
        </p:nvSpPr>
        <p:spPr>
          <a:xfrm>
            <a:off x="9092736" y="5556317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CA2BC6D-E042-4C12-A01E-5B07CC13CDC1}"/>
              </a:ext>
            </a:extLst>
          </p:cNvPr>
          <p:cNvSpPr/>
          <p:nvPr/>
        </p:nvSpPr>
        <p:spPr>
          <a:xfrm>
            <a:off x="1279907" y="2094279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8CC6287-3282-4AB1-B78A-EBBF56C5A8C8}"/>
              </a:ext>
            </a:extLst>
          </p:cNvPr>
          <p:cNvSpPr txBox="1"/>
          <p:nvPr/>
        </p:nvSpPr>
        <p:spPr>
          <a:xfrm>
            <a:off x="1263186" y="2070711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03E29786-1ED7-4BBC-A8E9-D665A7DD9A68}"/>
              </a:ext>
            </a:extLst>
          </p:cNvPr>
          <p:cNvSpPr/>
          <p:nvPr/>
        </p:nvSpPr>
        <p:spPr>
          <a:xfrm>
            <a:off x="1271825" y="2670546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7F7B41-6524-4696-9D45-777DBCE53425}"/>
              </a:ext>
            </a:extLst>
          </p:cNvPr>
          <p:cNvSpPr txBox="1"/>
          <p:nvPr/>
        </p:nvSpPr>
        <p:spPr>
          <a:xfrm>
            <a:off x="1255104" y="2646978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134EDAE-773D-41D0-B8F3-AEDC2AFC2321}"/>
              </a:ext>
            </a:extLst>
          </p:cNvPr>
          <p:cNvSpPr/>
          <p:nvPr/>
        </p:nvSpPr>
        <p:spPr>
          <a:xfrm>
            <a:off x="1271825" y="3246813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A17CB30-3627-483C-9B84-7FBDD4366D78}"/>
              </a:ext>
            </a:extLst>
          </p:cNvPr>
          <p:cNvSpPr txBox="1"/>
          <p:nvPr/>
        </p:nvSpPr>
        <p:spPr>
          <a:xfrm>
            <a:off x="1255104" y="3223245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62C2D323-DC65-44D9-9EB8-C6C131EAFAB3}"/>
              </a:ext>
            </a:extLst>
          </p:cNvPr>
          <p:cNvSpPr/>
          <p:nvPr/>
        </p:nvSpPr>
        <p:spPr>
          <a:xfrm>
            <a:off x="1262403" y="3735248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582A706-D3EB-41F0-9F24-A62F62E6597A}"/>
              </a:ext>
            </a:extLst>
          </p:cNvPr>
          <p:cNvSpPr txBox="1"/>
          <p:nvPr/>
        </p:nvSpPr>
        <p:spPr>
          <a:xfrm>
            <a:off x="1245682" y="3711680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A527DC2A-62A0-4680-87E8-16E404C8146B}"/>
              </a:ext>
            </a:extLst>
          </p:cNvPr>
          <p:cNvSpPr/>
          <p:nvPr/>
        </p:nvSpPr>
        <p:spPr>
          <a:xfrm>
            <a:off x="1254321" y="4206624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62775F4-C23B-4F1B-9E7B-BADCF1041CEA}"/>
              </a:ext>
            </a:extLst>
          </p:cNvPr>
          <p:cNvSpPr txBox="1"/>
          <p:nvPr/>
        </p:nvSpPr>
        <p:spPr>
          <a:xfrm>
            <a:off x="1237600" y="4183056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C2CF1785-7788-41AF-A90E-2F343728D33A}"/>
              </a:ext>
            </a:extLst>
          </p:cNvPr>
          <p:cNvSpPr/>
          <p:nvPr/>
        </p:nvSpPr>
        <p:spPr>
          <a:xfrm>
            <a:off x="1251332" y="4708127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CF072ED-8DDF-4262-958E-5256E2295E57}"/>
              </a:ext>
            </a:extLst>
          </p:cNvPr>
          <p:cNvSpPr txBox="1"/>
          <p:nvPr/>
        </p:nvSpPr>
        <p:spPr>
          <a:xfrm>
            <a:off x="1234611" y="4684559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D312A37-CFBB-4B1E-B128-02E3660491B9}"/>
              </a:ext>
            </a:extLst>
          </p:cNvPr>
          <p:cNvSpPr/>
          <p:nvPr/>
        </p:nvSpPr>
        <p:spPr>
          <a:xfrm>
            <a:off x="9109457" y="930488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0CCF4FE-0347-4412-864E-CE0E9E4A7430}"/>
              </a:ext>
            </a:extLst>
          </p:cNvPr>
          <p:cNvSpPr txBox="1"/>
          <p:nvPr/>
        </p:nvSpPr>
        <p:spPr>
          <a:xfrm>
            <a:off x="9092736" y="906920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48A27B0-CF36-477C-B428-3272AA0F7DF5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7F30CC-EE49-4818-86D7-2FD6177C671F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폰트</a:t>
            </a:r>
          </a:p>
        </p:txBody>
      </p:sp>
      <p:pic>
        <p:nvPicPr>
          <p:cNvPr id="2050" name="Picture 2" descr="C:\Users\Todpin_1\Desktop\뷸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30" y="1581150"/>
            <a:ext cx="914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BC9D22-CD33-420D-B9A1-362F444CEC9C}"/>
              </a:ext>
            </a:extLst>
          </p:cNvPr>
          <p:cNvSpPr txBox="1"/>
          <p:nvPr/>
        </p:nvSpPr>
        <p:spPr>
          <a:xfrm>
            <a:off x="29845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블릿유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형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7F9A24-3358-46BF-A200-D129D6695A0F}"/>
              </a:ext>
            </a:extLst>
          </p:cNvPr>
          <p:cNvSpPr txBox="1"/>
          <p:nvPr/>
        </p:nvSpPr>
        <p:spPr>
          <a:xfrm>
            <a:off x="908702" y="1296301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>
            <a:stCxn id="2050" idx="1"/>
          </p:cNvCxnSpPr>
          <p:nvPr/>
        </p:nvCxnSpPr>
        <p:spPr>
          <a:xfrm flipV="1">
            <a:off x="1049030" y="1528763"/>
            <a:ext cx="0" cy="147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103533" y="1528762"/>
            <a:ext cx="0" cy="147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7F9A24-3358-46BF-A200-D129D6695A0F}"/>
              </a:ext>
            </a:extLst>
          </p:cNvPr>
          <p:cNvSpPr txBox="1"/>
          <p:nvPr/>
        </p:nvSpPr>
        <p:spPr>
          <a:xfrm>
            <a:off x="645080" y="1524752"/>
            <a:ext cx="370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955439" y="1623500"/>
            <a:ext cx="15384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55439" y="1676400"/>
            <a:ext cx="15384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050" idx="1"/>
            <a:endCxn id="2050" idx="1"/>
          </p:cNvCxnSpPr>
          <p:nvPr/>
        </p:nvCxnSpPr>
        <p:spPr>
          <a:xfrm>
            <a:off x="1049030" y="1676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103533" y="1709737"/>
            <a:ext cx="0" cy="73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189258" y="1709737"/>
            <a:ext cx="0" cy="73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103534" y="1748515"/>
            <a:ext cx="857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7F9A24-3358-46BF-A200-D129D6695A0F}"/>
              </a:ext>
            </a:extLst>
          </p:cNvPr>
          <p:cNvSpPr txBox="1"/>
          <p:nvPr/>
        </p:nvSpPr>
        <p:spPr>
          <a:xfrm>
            <a:off x="929029" y="174486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D312A37-CFBB-4B1E-B128-02E3660491B9}"/>
              </a:ext>
            </a:extLst>
          </p:cNvPr>
          <p:cNvSpPr/>
          <p:nvPr/>
        </p:nvSpPr>
        <p:spPr>
          <a:xfrm>
            <a:off x="437038" y="1532931"/>
            <a:ext cx="232195" cy="226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0CCF4FE-0347-4412-864E-CE0E9E4A7430}"/>
              </a:ext>
            </a:extLst>
          </p:cNvPr>
          <p:cNvSpPr txBox="1"/>
          <p:nvPr/>
        </p:nvSpPr>
        <p:spPr>
          <a:xfrm>
            <a:off x="410792" y="1518888"/>
            <a:ext cx="266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1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D345BC6-3148-4D6E-BD30-E06D25330B73}"/>
              </a:ext>
            </a:extLst>
          </p:cNvPr>
          <p:cNvSpPr txBox="1"/>
          <p:nvPr/>
        </p:nvSpPr>
        <p:spPr>
          <a:xfrm>
            <a:off x="1077605" y="1947123"/>
            <a:ext cx="2000869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블릿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#222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블릿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크기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width 5px , height: 5px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블릿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형태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원형 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폰트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20px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폰트 자간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28780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677B31C-BE53-4086-9ED0-11CDB3BFE763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060801-89CB-4483-82A1-FEBF8B9B6AD7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F94958-0FB1-44A4-B710-437A54585E66}"/>
              </a:ext>
            </a:extLst>
          </p:cNvPr>
          <p:cNvSpPr txBox="1"/>
          <p:nvPr/>
        </p:nvSpPr>
        <p:spPr>
          <a:xfrm>
            <a:off x="29845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버튼유형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E914D1-DB46-4B5E-8F32-6F5D9FE7B4C2}"/>
              </a:ext>
            </a:extLst>
          </p:cNvPr>
          <p:cNvSpPr txBox="1"/>
          <p:nvPr/>
        </p:nvSpPr>
        <p:spPr>
          <a:xfrm>
            <a:off x="298450" y="1013148"/>
            <a:ext cx="55162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기본버튼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모서리가 둥근 직사각형의 플랫 버튼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서브버튼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그림자를 갖고 있는 들린 모서리가 둥근 직사각형의 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그라데이션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버튼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팝업 내 버튼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팝업창의 넓이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/n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넓이 값을 가지고 있는 플랫 버튼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706EE9-FF4C-4642-BD4E-7244CBB22FF8}"/>
              </a:ext>
            </a:extLst>
          </p:cNvPr>
          <p:cNvSpPr/>
          <p:nvPr/>
        </p:nvSpPr>
        <p:spPr>
          <a:xfrm>
            <a:off x="1938724" y="229874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1E1D4AB-FEEA-4BFA-AFC2-FE62AB9D11AD}"/>
              </a:ext>
            </a:extLst>
          </p:cNvPr>
          <p:cNvSpPr/>
          <p:nvPr/>
        </p:nvSpPr>
        <p:spPr>
          <a:xfrm>
            <a:off x="4694624" y="229874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350D630-7A2C-4D64-85A4-0377D1BA4415}"/>
              </a:ext>
            </a:extLst>
          </p:cNvPr>
          <p:cNvSpPr/>
          <p:nvPr/>
        </p:nvSpPr>
        <p:spPr>
          <a:xfrm>
            <a:off x="7450524" y="2298745"/>
            <a:ext cx="2571750" cy="202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B557CB-3EF2-40C2-A8AA-E34199B2540F}"/>
              </a:ext>
            </a:extLst>
          </p:cNvPr>
          <p:cNvSpPr txBox="1"/>
          <p:nvPr/>
        </p:nvSpPr>
        <p:spPr>
          <a:xfrm>
            <a:off x="1906443" y="439581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B623541-6272-4BB5-ADBE-1CB705AF004E}"/>
              </a:ext>
            </a:extLst>
          </p:cNvPr>
          <p:cNvSpPr txBox="1"/>
          <p:nvPr/>
        </p:nvSpPr>
        <p:spPr>
          <a:xfrm>
            <a:off x="4694624" y="439581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서브버튼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DBE30FD-5CE4-468F-86B9-53133E2387EF}"/>
              </a:ext>
            </a:extLst>
          </p:cNvPr>
          <p:cNvSpPr txBox="1"/>
          <p:nvPr/>
        </p:nvSpPr>
        <p:spPr>
          <a:xfrm>
            <a:off x="7482805" y="4395816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팝업 내 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69E326E7-EDA2-48D9-B522-F8FF23200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7" y="3118476"/>
            <a:ext cx="1066800" cy="3905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62C0547-161F-4057-9E0D-964CB3E4A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61" y="3219266"/>
            <a:ext cx="998844" cy="2043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199A115B-AE99-4518-A250-DBEA7220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87" y="2623175"/>
            <a:ext cx="2158008" cy="1381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72CC6B-9947-4154-BD3C-15013C8F5984}"/>
              </a:ext>
            </a:extLst>
          </p:cNvPr>
          <p:cNvSpPr txBox="1"/>
          <p:nvPr/>
        </p:nvSpPr>
        <p:spPr>
          <a:xfrm>
            <a:off x="1906443" y="4639974"/>
            <a:ext cx="185499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8AF22C3-7BCA-4182-BFD9-7EC946AA2D76}"/>
              </a:ext>
            </a:extLst>
          </p:cNvPr>
          <p:cNvSpPr txBox="1"/>
          <p:nvPr/>
        </p:nvSpPr>
        <p:spPr>
          <a:xfrm>
            <a:off x="4694624" y="4639974"/>
            <a:ext cx="210987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3px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1px solid #9a9a9a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gradient (#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dbdbdb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16px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8px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049F5DB-7944-4806-B8C6-1C1CCAAB1E2D}"/>
              </a:ext>
            </a:extLst>
          </p:cNvPr>
          <p:cNvSpPr txBox="1"/>
          <p:nvPr/>
        </p:nvSpPr>
        <p:spPr>
          <a:xfrm>
            <a:off x="7482805" y="4639974"/>
            <a:ext cx="2422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팝업색상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블랙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- # 808080</a:t>
            </a:r>
            <a:b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팝업색상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화이트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- # d2d2d2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none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팝업창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넓이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46963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4A23E6A-26AE-4EC9-82CF-CE35066E47C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01F6264-A396-424F-8FFE-8FD2BDFE1EF4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5A1E1F9-CDE5-4CCA-A50D-AB7703C4CDB2}"/>
              </a:ext>
            </a:extLst>
          </p:cNvPr>
          <p:cNvSpPr txBox="1"/>
          <p:nvPr/>
        </p:nvSpPr>
        <p:spPr>
          <a:xfrm>
            <a:off x="279400" y="6942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기본버튼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B222A08-BA24-4D93-8F29-30637C79154F}"/>
              </a:ext>
            </a:extLst>
          </p:cNvPr>
          <p:cNvSpPr/>
          <p:nvPr/>
        </p:nvSpPr>
        <p:spPr>
          <a:xfrm>
            <a:off x="1996883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FFC895E-0798-46A6-9B49-45D51C31D891}"/>
              </a:ext>
            </a:extLst>
          </p:cNvPr>
          <p:cNvSpPr txBox="1"/>
          <p:nvPr/>
        </p:nvSpPr>
        <p:spPr>
          <a:xfrm>
            <a:off x="1892935" y="205807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67B7A37-A417-41EA-83FA-D9DE35DB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26" y="2958038"/>
            <a:ext cx="1066800" cy="3905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3649E12-869F-4995-BCA3-274B159FF035}"/>
              </a:ext>
            </a:extLst>
          </p:cNvPr>
          <p:cNvSpPr txBox="1"/>
          <p:nvPr/>
        </p:nvSpPr>
        <p:spPr>
          <a:xfrm>
            <a:off x="1964602" y="3901685"/>
            <a:ext cx="210826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 / 20px / #222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40px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3CD9175-8413-49CB-8A98-46BF5858D427}"/>
              </a:ext>
            </a:extLst>
          </p:cNvPr>
          <p:cNvSpPr/>
          <p:nvPr/>
        </p:nvSpPr>
        <p:spPr>
          <a:xfrm>
            <a:off x="4845947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F71D470-3CC1-4F06-A470-EB60AF145539}"/>
              </a:ext>
            </a:extLst>
          </p:cNvPr>
          <p:cNvSpPr txBox="1"/>
          <p:nvPr/>
        </p:nvSpPr>
        <p:spPr>
          <a:xfrm>
            <a:off x="4741999" y="2058078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hover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ED459BB-1ACD-43C6-8B1C-DA52284CD898}"/>
              </a:ext>
            </a:extLst>
          </p:cNvPr>
          <p:cNvSpPr txBox="1"/>
          <p:nvPr/>
        </p:nvSpPr>
        <p:spPr>
          <a:xfrm>
            <a:off x="4813666" y="3901685"/>
            <a:ext cx="185499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/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40px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E85F32A1-DBCD-4C2F-B524-C47100D81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79" y="2958038"/>
            <a:ext cx="1066800" cy="39052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2DF79D0-E14D-489F-9AB4-D4127703417D}"/>
              </a:ext>
            </a:extLst>
          </p:cNvPr>
          <p:cNvSpPr/>
          <p:nvPr/>
        </p:nvSpPr>
        <p:spPr>
          <a:xfrm>
            <a:off x="2638900" y="2961212"/>
            <a:ext cx="1313989" cy="8678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07A5B3F-8524-4825-B540-D9B83C73E58D}"/>
              </a:ext>
            </a:extLst>
          </p:cNvPr>
          <p:cNvSpPr/>
          <p:nvPr/>
        </p:nvSpPr>
        <p:spPr>
          <a:xfrm>
            <a:off x="2638900" y="3277172"/>
            <a:ext cx="1313989" cy="8678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3902237-684A-46D9-AEE7-2AEB6F4EDDC2}"/>
              </a:ext>
            </a:extLst>
          </p:cNvPr>
          <p:cNvCxnSpPr>
            <a:cxnSpLocks/>
          </p:cNvCxnSpPr>
          <p:nvPr/>
        </p:nvCxnSpPr>
        <p:spPr>
          <a:xfrm>
            <a:off x="2625556" y="2956768"/>
            <a:ext cx="50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D6654BF4-9E94-487E-885B-A3E6A72341D7}"/>
              </a:ext>
            </a:extLst>
          </p:cNvPr>
          <p:cNvCxnSpPr>
            <a:cxnSpLocks/>
          </p:cNvCxnSpPr>
          <p:nvPr/>
        </p:nvCxnSpPr>
        <p:spPr>
          <a:xfrm>
            <a:off x="2625556" y="3340147"/>
            <a:ext cx="50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E47D443F-BA72-4F09-AC78-F41A39D009B6}"/>
              </a:ext>
            </a:extLst>
          </p:cNvPr>
          <p:cNvCxnSpPr>
            <a:cxnSpLocks/>
          </p:cNvCxnSpPr>
          <p:nvPr/>
        </p:nvCxnSpPr>
        <p:spPr>
          <a:xfrm>
            <a:off x="2764726" y="2870200"/>
            <a:ext cx="0" cy="477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36FB8BA4-D602-4C19-A973-343DD8939D71}"/>
              </a:ext>
            </a:extLst>
          </p:cNvPr>
          <p:cNvCxnSpPr>
            <a:cxnSpLocks/>
          </p:cNvCxnSpPr>
          <p:nvPr/>
        </p:nvCxnSpPr>
        <p:spPr>
          <a:xfrm>
            <a:off x="3138349" y="2870200"/>
            <a:ext cx="0" cy="477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DC27F97-C71C-42CA-9D3D-B6C5880C4181}"/>
              </a:ext>
            </a:extLst>
          </p:cNvPr>
          <p:cNvSpPr txBox="1"/>
          <p:nvPr/>
        </p:nvSpPr>
        <p:spPr>
          <a:xfrm>
            <a:off x="2735421" y="2729492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07F9A24-3358-46BF-A200-D129D6695A0F}"/>
              </a:ext>
            </a:extLst>
          </p:cNvPr>
          <p:cNvSpPr txBox="1"/>
          <p:nvPr/>
        </p:nvSpPr>
        <p:spPr>
          <a:xfrm>
            <a:off x="2380587" y="302873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598CDA1-6C07-4821-9E26-39DA426A6F79}"/>
              </a:ext>
            </a:extLst>
          </p:cNvPr>
          <p:cNvSpPr txBox="1"/>
          <p:nvPr/>
        </p:nvSpPr>
        <p:spPr>
          <a:xfrm>
            <a:off x="3730891" y="2881866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11px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7B600B7F-09D3-43C8-B966-9D24004F8E83}"/>
              </a:ext>
            </a:extLst>
          </p:cNvPr>
          <p:cNvSpPr/>
          <p:nvPr/>
        </p:nvSpPr>
        <p:spPr>
          <a:xfrm>
            <a:off x="7707519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1C5E2DF5-57F7-4472-AB4F-E5CAC0A8C476}"/>
              </a:ext>
            </a:extLst>
          </p:cNvPr>
          <p:cNvSpPr txBox="1"/>
          <p:nvPr/>
        </p:nvSpPr>
        <p:spPr>
          <a:xfrm>
            <a:off x="7603571" y="2058078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그룹일 경우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AE65E9C-9971-4AB8-B1F0-C626FFA349A6}"/>
              </a:ext>
            </a:extLst>
          </p:cNvPr>
          <p:cNvSpPr txBox="1"/>
          <p:nvPr/>
        </p:nvSpPr>
        <p:spPr>
          <a:xfrm>
            <a:off x="7675238" y="3901685"/>
            <a:ext cx="191110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가장 긴 버튼의 넓이 값으로 맞춤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간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 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AE76B4FE-A9FA-4F00-B06A-5BE030E82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44" y="2958185"/>
            <a:ext cx="2552700" cy="390525"/>
          </a:xfrm>
          <a:prstGeom prst="rect">
            <a:avLst/>
          </a:prstGeom>
        </p:spPr>
      </p:pic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832442EC-C0F8-4DD8-9A06-418C203A40B6}"/>
              </a:ext>
            </a:extLst>
          </p:cNvPr>
          <p:cNvCxnSpPr>
            <a:cxnSpLocks/>
          </p:cNvCxnSpPr>
          <p:nvPr/>
        </p:nvCxnSpPr>
        <p:spPr>
          <a:xfrm>
            <a:off x="8937169" y="2870200"/>
            <a:ext cx="0" cy="477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1B9B8F26-C3A8-48D9-9497-632F29821B24}"/>
              </a:ext>
            </a:extLst>
          </p:cNvPr>
          <p:cNvCxnSpPr>
            <a:cxnSpLocks/>
          </p:cNvCxnSpPr>
          <p:nvPr/>
        </p:nvCxnSpPr>
        <p:spPr>
          <a:xfrm>
            <a:off x="9036229" y="2870200"/>
            <a:ext cx="0" cy="477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F64417FE-FFBC-4523-B780-72C0B7D58F61}"/>
              </a:ext>
            </a:extLst>
          </p:cNvPr>
          <p:cNvCxnSpPr>
            <a:cxnSpLocks/>
          </p:cNvCxnSpPr>
          <p:nvPr/>
        </p:nvCxnSpPr>
        <p:spPr>
          <a:xfrm>
            <a:off x="8937169" y="2956768"/>
            <a:ext cx="990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F588DD51-3D25-40BD-A188-D9DE0920E2E4}"/>
              </a:ext>
            </a:extLst>
          </p:cNvPr>
          <p:cNvSpPr txBox="1"/>
          <p:nvPr/>
        </p:nvSpPr>
        <p:spPr>
          <a:xfrm>
            <a:off x="8783249" y="266714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771710-62E7-4314-BBC3-B0D51652E1FB}"/>
              </a:ext>
            </a:extLst>
          </p:cNvPr>
          <p:cNvSpPr/>
          <p:nvPr/>
        </p:nvSpPr>
        <p:spPr>
          <a:xfrm>
            <a:off x="3416743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5A5A67-7809-4017-8A94-0AE5AF2A342A}"/>
              </a:ext>
            </a:extLst>
          </p:cNvPr>
          <p:cNvSpPr txBox="1"/>
          <p:nvPr/>
        </p:nvSpPr>
        <p:spPr>
          <a:xfrm>
            <a:off x="3312795" y="2058078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대버튼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37C093-A80B-40DE-B104-53182AE3AC3D}"/>
              </a:ext>
            </a:extLst>
          </p:cNvPr>
          <p:cNvSpPr txBox="1"/>
          <p:nvPr/>
        </p:nvSpPr>
        <p:spPr>
          <a:xfrm>
            <a:off x="3384462" y="3901685"/>
            <a:ext cx="185499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100%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A172561-625F-4CD3-8B30-E97CFDF73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68" y="2958038"/>
            <a:ext cx="2552700" cy="390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FF1CF20-5405-4C6A-A208-56F68A44B64B}"/>
              </a:ext>
            </a:extLst>
          </p:cNvPr>
          <p:cNvSpPr/>
          <p:nvPr/>
        </p:nvSpPr>
        <p:spPr>
          <a:xfrm>
            <a:off x="6175311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D02E0A-2F9F-4CE5-B1FC-29B01A768739}"/>
              </a:ext>
            </a:extLst>
          </p:cNvPr>
          <p:cNvSpPr txBox="1"/>
          <p:nvPr/>
        </p:nvSpPr>
        <p:spPr>
          <a:xfrm>
            <a:off x="6071363" y="2058078"/>
            <a:ext cx="2089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대버튼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여러 개 쓰일 경우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DC84084-AB2A-4EE3-8D91-CCB8506AB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77" y="2699782"/>
            <a:ext cx="255270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CEF91F-6F4C-474B-9170-C33773F75A24}"/>
              </a:ext>
            </a:extLst>
          </p:cNvPr>
          <p:cNvSpPr txBox="1"/>
          <p:nvPr/>
        </p:nvSpPr>
        <p:spPr>
          <a:xfrm>
            <a:off x="6188381" y="3901685"/>
            <a:ext cx="2008883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이상일 때 버튼 색상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adadad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간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936F26D-529D-47A6-9A9F-503791609592}"/>
              </a:ext>
            </a:extLst>
          </p:cNvPr>
          <p:cNvSpPr txBox="1"/>
          <p:nvPr/>
        </p:nvSpPr>
        <p:spPr>
          <a:xfrm>
            <a:off x="4485251" y="272669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100%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97D8FB8-BCA8-483F-8A07-7EBD6EEF245E}"/>
              </a:ext>
            </a:extLst>
          </p:cNvPr>
          <p:cNvCxnSpPr/>
          <p:nvPr/>
        </p:nvCxnSpPr>
        <p:spPr>
          <a:xfrm>
            <a:off x="3426268" y="2956768"/>
            <a:ext cx="2552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8E7C03EB-BB61-4086-9E53-ABBB11F16047}"/>
              </a:ext>
            </a:extLst>
          </p:cNvPr>
          <p:cNvCxnSpPr>
            <a:cxnSpLocks/>
          </p:cNvCxnSpPr>
          <p:nvPr/>
        </p:nvCxnSpPr>
        <p:spPr>
          <a:xfrm>
            <a:off x="3416743" y="2832590"/>
            <a:ext cx="0" cy="50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9BF02AB-566A-431F-9F0B-36F4F9BDE99D}"/>
              </a:ext>
            </a:extLst>
          </p:cNvPr>
          <p:cNvCxnSpPr>
            <a:cxnSpLocks/>
          </p:cNvCxnSpPr>
          <p:nvPr/>
        </p:nvCxnSpPr>
        <p:spPr>
          <a:xfrm>
            <a:off x="5978141" y="2832590"/>
            <a:ext cx="0" cy="50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91F26B2-1F1C-447E-BA83-486220E6A029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DAC94F-8FD5-454A-861B-85287C447BDB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780B670-BA3D-4AED-9D40-71B3275C9C7E}"/>
              </a:ext>
            </a:extLst>
          </p:cNvPr>
          <p:cNvSpPr/>
          <p:nvPr/>
        </p:nvSpPr>
        <p:spPr>
          <a:xfrm>
            <a:off x="6165669" y="3084945"/>
            <a:ext cx="2599864" cy="101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832B9E-32D5-4B96-93DD-AE1601340FC4}"/>
              </a:ext>
            </a:extLst>
          </p:cNvPr>
          <p:cNvSpPr txBox="1"/>
          <p:nvPr/>
        </p:nvSpPr>
        <p:spPr>
          <a:xfrm>
            <a:off x="8706106" y="30203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4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F205924-D8DB-4296-996E-C39FEC638A89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BB2171-9655-46E0-9311-5D81F95785C5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79DA884-D209-4FB4-8153-781A67A30A9B}"/>
              </a:ext>
            </a:extLst>
          </p:cNvPr>
          <p:cNvSpPr txBox="1"/>
          <p:nvPr/>
        </p:nvSpPr>
        <p:spPr>
          <a:xfrm>
            <a:off x="279400" y="69421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기본버튼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type2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C87165D-7258-46F9-A1AB-CAE4951ABADE}"/>
              </a:ext>
            </a:extLst>
          </p:cNvPr>
          <p:cNvSpPr/>
          <p:nvPr/>
        </p:nvSpPr>
        <p:spPr>
          <a:xfrm>
            <a:off x="1099135" y="2437236"/>
            <a:ext cx="3706052" cy="14056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978486-5C10-466F-887A-FB09C858D3C2}"/>
              </a:ext>
            </a:extLst>
          </p:cNvPr>
          <p:cNvSpPr txBox="1"/>
          <p:nvPr/>
        </p:nvSpPr>
        <p:spPr>
          <a:xfrm>
            <a:off x="995187" y="205807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8EFA69-95AF-46D5-B14A-E92B122722DB}"/>
              </a:ext>
            </a:extLst>
          </p:cNvPr>
          <p:cNvSpPr txBox="1"/>
          <p:nvPr/>
        </p:nvSpPr>
        <p:spPr>
          <a:xfrm>
            <a:off x="1066854" y="3901685"/>
            <a:ext cx="202651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none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2px solid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 / 20px /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9603E20-86E4-4DEE-A773-C4D15DB48CC3}"/>
              </a:ext>
            </a:extLst>
          </p:cNvPr>
          <p:cNvSpPr/>
          <p:nvPr/>
        </p:nvSpPr>
        <p:spPr>
          <a:xfrm>
            <a:off x="5248964" y="2437236"/>
            <a:ext cx="2571750" cy="14056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68C1CAA-2FA5-4DED-81A2-8805DA9AB1DF}"/>
              </a:ext>
            </a:extLst>
          </p:cNvPr>
          <p:cNvSpPr txBox="1"/>
          <p:nvPr/>
        </p:nvSpPr>
        <p:spPr>
          <a:xfrm>
            <a:off x="5145016" y="205807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type2 hover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9BF510A-B8BD-4855-B71A-F226F8395F07}"/>
              </a:ext>
            </a:extLst>
          </p:cNvPr>
          <p:cNvSpPr txBox="1"/>
          <p:nvPr/>
        </p:nvSpPr>
        <p:spPr>
          <a:xfrm>
            <a:off x="5216683" y="3901685"/>
            <a:ext cx="210826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adadad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none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Medium / 16px / #222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15px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14F2EF0A-C42A-4475-9AFE-3E18FDBAC138}"/>
              </a:ext>
            </a:extLst>
          </p:cNvPr>
          <p:cNvSpPr/>
          <p:nvPr/>
        </p:nvSpPr>
        <p:spPr>
          <a:xfrm>
            <a:off x="8232210" y="2437236"/>
            <a:ext cx="2571750" cy="14056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8C05E3E-0DD2-4D27-AC8C-25DB19D39AFF}"/>
              </a:ext>
            </a:extLst>
          </p:cNvPr>
          <p:cNvSpPr txBox="1"/>
          <p:nvPr/>
        </p:nvSpPr>
        <p:spPr>
          <a:xfrm>
            <a:off x="8128262" y="2058078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type2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선택 시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46A16B5-E3C3-4671-BA05-041BF4C6B20E}"/>
              </a:ext>
            </a:extLst>
          </p:cNvPr>
          <p:cNvSpPr txBox="1"/>
          <p:nvPr/>
        </p:nvSpPr>
        <p:spPr>
          <a:xfrm>
            <a:off x="8199929" y="3901685"/>
            <a:ext cx="9733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1A7A2C77-9179-43E3-BA81-DAF653B1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11" y="2967004"/>
            <a:ext cx="2552700" cy="390525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59BB50D-F6B1-43D3-8E8C-3F7B1BBA2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76" y="2986021"/>
            <a:ext cx="1228725" cy="39052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44BE500C-71F3-4AE5-9069-243767344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22" y="2981359"/>
            <a:ext cx="1228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FA0183-55B2-4582-B0E5-55539BA25412}"/>
              </a:ext>
            </a:extLst>
          </p:cNvPr>
          <p:cNvSpPr txBox="1"/>
          <p:nvPr/>
        </p:nvSpPr>
        <p:spPr>
          <a:xfrm>
            <a:off x="279400" y="69421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기본버튼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type3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F5F750-C115-4553-9FDC-10BEC92B6DB1}"/>
              </a:ext>
            </a:extLst>
          </p:cNvPr>
          <p:cNvSpPr/>
          <p:nvPr/>
        </p:nvSpPr>
        <p:spPr>
          <a:xfrm>
            <a:off x="906777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1318292-C46A-4502-801B-1C2068580649}"/>
              </a:ext>
            </a:extLst>
          </p:cNvPr>
          <p:cNvSpPr txBox="1"/>
          <p:nvPr/>
        </p:nvSpPr>
        <p:spPr>
          <a:xfrm>
            <a:off x="802829" y="2058078"/>
            <a:ext cx="2371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type3 &lt;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설정페이지에 사용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A0902-68C5-4ED5-A3D6-AC34CD652273}"/>
              </a:ext>
            </a:extLst>
          </p:cNvPr>
          <p:cNvSpPr txBox="1"/>
          <p:nvPr/>
        </p:nvSpPr>
        <p:spPr>
          <a:xfrm>
            <a:off x="874496" y="3901685"/>
            <a:ext cx="20714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둥글기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25px (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버튼높이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테두리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2px solid #333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Regular / 20px / #222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텍스트 정렬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넓이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가변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좌우여백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50px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E71B7E5-8A90-4D16-B5F8-84896E5BE3F8}"/>
              </a:ext>
            </a:extLst>
          </p:cNvPr>
          <p:cNvSpPr/>
          <p:nvPr/>
        </p:nvSpPr>
        <p:spPr>
          <a:xfrm>
            <a:off x="3885381" y="2437236"/>
            <a:ext cx="4277098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7B0A59A-6867-4423-B2B4-C797FB9D953A}"/>
              </a:ext>
            </a:extLst>
          </p:cNvPr>
          <p:cNvSpPr txBox="1"/>
          <p:nvPr/>
        </p:nvSpPr>
        <p:spPr>
          <a:xfrm>
            <a:off x="3781433" y="2058078"/>
            <a:ext cx="2449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type3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그룹으로 쓰일 경우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395DDE9-E0B7-421E-BA83-AEAA92FE1093}"/>
              </a:ext>
            </a:extLst>
          </p:cNvPr>
          <p:cNvSpPr txBox="1"/>
          <p:nvPr/>
        </p:nvSpPr>
        <p:spPr>
          <a:xfrm>
            <a:off x="3853100" y="3901685"/>
            <a:ext cx="191110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가장 긴 버튼의 넓이 값으로 맞춤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버튼 간 간격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10px 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28EBC-AA9C-4BB3-968A-340B7E0A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14" y="2915175"/>
            <a:ext cx="1971675" cy="47625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3CECEB8-6E8B-4109-90F6-C0FBFCB46861}"/>
              </a:ext>
            </a:extLst>
          </p:cNvPr>
          <p:cNvSpPr/>
          <p:nvPr/>
        </p:nvSpPr>
        <p:spPr>
          <a:xfrm>
            <a:off x="1164235" y="2922795"/>
            <a:ext cx="2056831" cy="14146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2555CE5-88EC-4472-8237-EB5B4FAD908A}"/>
              </a:ext>
            </a:extLst>
          </p:cNvPr>
          <p:cNvSpPr txBox="1"/>
          <p:nvPr/>
        </p:nvSpPr>
        <p:spPr>
          <a:xfrm>
            <a:off x="1233929" y="270056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40DF3A4-7313-4884-B985-F4D8D9ECCF20}"/>
              </a:ext>
            </a:extLst>
          </p:cNvPr>
          <p:cNvSpPr/>
          <p:nvPr/>
        </p:nvSpPr>
        <p:spPr>
          <a:xfrm>
            <a:off x="1164235" y="3249071"/>
            <a:ext cx="2056831" cy="14146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C10EE3B-C291-4396-9724-DF325EC8797E}"/>
              </a:ext>
            </a:extLst>
          </p:cNvPr>
          <p:cNvSpPr txBox="1"/>
          <p:nvPr/>
        </p:nvSpPr>
        <p:spPr>
          <a:xfrm>
            <a:off x="2676407" y="2876007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15px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1D7A36A-61FE-40E0-82A7-91F625CB2F06}"/>
              </a:ext>
            </a:extLst>
          </p:cNvPr>
          <p:cNvSpPr txBox="1"/>
          <p:nvPr/>
        </p:nvSpPr>
        <p:spPr>
          <a:xfrm>
            <a:off x="844170" y="30359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FB85817-0AA9-444F-95DF-9ECE6B09DBF0}"/>
              </a:ext>
            </a:extLst>
          </p:cNvPr>
          <p:cNvCxnSpPr>
            <a:cxnSpLocks/>
          </p:cNvCxnSpPr>
          <p:nvPr/>
        </p:nvCxnSpPr>
        <p:spPr>
          <a:xfrm>
            <a:off x="1028899" y="2915175"/>
            <a:ext cx="70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800330AB-7F6C-4155-BD1A-6282B5831210}"/>
              </a:ext>
            </a:extLst>
          </p:cNvPr>
          <p:cNvCxnSpPr>
            <a:cxnSpLocks/>
          </p:cNvCxnSpPr>
          <p:nvPr/>
        </p:nvCxnSpPr>
        <p:spPr>
          <a:xfrm>
            <a:off x="1028899" y="3390531"/>
            <a:ext cx="70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6AC02D16-DB0D-4B6B-909B-5C17F01A9A96}"/>
              </a:ext>
            </a:extLst>
          </p:cNvPr>
          <p:cNvCxnSpPr>
            <a:cxnSpLocks/>
          </p:cNvCxnSpPr>
          <p:nvPr/>
        </p:nvCxnSpPr>
        <p:spPr>
          <a:xfrm flipV="1">
            <a:off x="1686590" y="2816899"/>
            <a:ext cx="0" cy="573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A31ACDF5-9BFF-4518-B7E7-8BEE3CDDB5E3}"/>
              </a:ext>
            </a:extLst>
          </p:cNvPr>
          <p:cNvCxnSpPr>
            <a:cxnSpLocks/>
          </p:cNvCxnSpPr>
          <p:nvPr/>
        </p:nvCxnSpPr>
        <p:spPr>
          <a:xfrm flipV="1">
            <a:off x="1206814" y="2816899"/>
            <a:ext cx="0" cy="573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FB60BC3B-D223-4045-B10F-3AD82192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37" y="2915175"/>
            <a:ext cx="3371850" cy="476250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F1218228-71FD-4B57-9523-1DA280CA293F}"/>
              </a:ext>
            </a:extLst>
          </p:cNvPr>
          <p:cNvCxnSpPr>
            <a:cxnSpLocks/>
          </p:cNvCxnSpPr>
          <p:nvPr/>
        </p:nvCxnSpPr>
        <p:spPr>
          <a:xfrm flipV="1">
            <a:off x="5946170" y="2816899"/>
            <a:ext cx="0" cy="573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81F64896-67F5-44B9-BA68-2C32F206C0A5}"/>
              </a:ext>
            </a:extLst>
          </p:cNvPr>
          <p:cNvCxnSpPr>
            <a:cxnSpLocks/>
          </p:cNvCxnSpPr>
          <p:nvPr/>
        </p:nvCxnSpPr>
        <p:spPr>
          <a:xfrm flipV="1">
            <a:off x="6052850" y="2816899"/>
            <a:ext cx="0" cy="573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70AA88FD-2958-4242-96E1-E9FCEF9D9A29}"/>
              </a:ext>
            </a:extLst>
          </p:cNvPr>
          <p:cNvCxnSpPr>
            <a:cxnSpLocks/>
          </p:cNvCxnSpPr>
          <p:nvPr/>
        </p:nvCxnSpPr>
        <p:spPr>
          <a:xfrm>
            <a:off x="5946170" y="2915175"/>
            <a:ext cx="106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AC45DC9-4E5A-4E01-8B26-F26F2AFB4303}"/>
              </a:ext>
            </a:extLst>
          </p:cNvPr>
          <p:cNvSpPr txBox="1"/>
          <p:nvPr/>
        </p:nvSpPr>
        <p:spPr>
          <a:xfrm>
            <a:off x="5790495" y="2587207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10px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CE61F7EB-0119-4340-B393-396B46F2FCD8}"/>
              </a:ext>
            </a:extLst>
          </p:cNvPr>
          <p:cNvSpPr/>
          <p:nvPr/>
        </p:nvSpPr>
        <p:spPr>
          <a:xfrm>
            <a:off x="8517268" y="2437236"/>
            <a:ext cx="2571750" cy="1405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3F36992-0E86-454C-A7EE-D366B1EE5949}"/>
              </a:ext>
            </a:extLst>
          </p:cNvPr>
          <p:cNvSpPr txBox="1"/>
          <p:nvPr/>
        </p:nvSpPr>
        <p:spPr>
          <a:xfrm>
            <a:off x="8413320" y="2058078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버튼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type3 hover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A79210-4C07-49E2-9B76-C9D84DAF7B03}"/>
              </a:ext>
            </a:extLst>
          </p:cNvPr>
          <p:cNvSpPr txBox="1"/>
          <p:nvPr/>
        </p:nvSpPr>
        <p:spPr>
          <a:xfrm>
            <a:off x="8484987" y="3901685"/>
            <a:ext cx="1989647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색상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#3a60ce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버튼 텍스트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: Regular / 20px / #</a:t>
            </a:r>
            <a:r>
              <a:rPr lang="en-US" altLang="ko-KR" sz="9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fff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2D2B77D9-7033-411C-82FC-279E91DA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05" y="2912671"/>
            <a:ext cx="1971675" cy="47625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F3E7EB6F-4663-4E7C-AEE5-BE639F40ABDA}"/>
              </a:ext>
            </a:extLst>
          </p:cNvPr>
          <p:cNvSpPr/>
          <p:nvPr/>
        </p:nvSpPr>
        <p:spPr>
          <a:xfrm>
            <a:off x="0" y="0"/>
            <a:ext cx="12192000" cy="463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A398D5C6-1B52-43F1-907B-9078C9FD1B5D}"/>
              </a:ext>
            </a:extLst>
          </p:cNvPr>
          <p:cNvSpPr txBox="1"/>
          <p:nvPr/>
        </p:nvSpPr>
        <p:spPr>
          <a:xfrm>
            <a:off x="298450" y="78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39341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1919</Words>
  <Application>Microsoft Office PowerPoint</Application>
  <PresentationFormat>사용자 지정</PresentationFormat>
  <Paragraphs>552</Paragraphs>
  <Slides>26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토드핀 zerosquare</dc:creator>
  <cp:lastModifiedBy>Windows 사용자</cp:lastModifiedBy>
  <cp:revision>89</cp:revision>
  <dcterms:created xsi:type="dcterms:W3CDTF">2018-01-17T01:45:01Z</dcterms:created>
  <dcterms:modified xsi:type="dcterms:W3CDTF">2018-01-23T08:32:12Z</dcterms:modified>
</cp:coreProperties>
</file>