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59" r:id="rId5"/>
    <p:sldId id="260" r:id="rId6"/>
    <p:sldId id="281" r:id="rId7"/>
    <p:sldId id="261" r:id="rId8"/>
    <p:sldId id="282" r:id="rId9"/>
    <p:sldId id="283" r:id="rId10"/>
    <p:sldId id="284" r:id="rId11"/>
    <p:sldId id="287" r:id="rId12"/>
    <p:sldId id="288" r:id="rId13"/>
    <p:sldId id="267" r:id="rId14"/>
    <p:sldId id="265" r:id="rId15"/>
    <p:sldId id="266" r:id="rId16"/>
    <p:sldId id="268" r:id="rId17"/>
    <p:sldId id="269" r:id="rId18"/>
    <p:sldId id="270" r:id="rId19"/>
    <p:sldId id="273" r:id="rId20"/>
    <p:sldId id="272" r:id="rId21"/>
    <p:sldId id="274" r:id="rId22"/>
    <p:sldId id="275" r:id="rId23"/>
    <p:sldId id="289" r:id="rId24"/>
    <p:sldId id="276" r:id="rId25"/>
    <p:sldId id="278" r:id="rId26"/>
    <p:sldId id="280" r:id="rId27"/>
    <p:sldId id="279" r:id="rId28"/>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156082"/>
    <a:srgbClr val="E7EAED"/>
    <a:srgbClr val="CCD2D8"/>
    <a:srgbClr val="AF27D9"/>
    <a:srgbClr val="9AC8CA"/>
    <a:srgbClr val="B02E20"/>
    <a:srgbClr val="CA9152"/>
    <a:srgbClr val="EEE5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33875-A065-4313-9C85-4E38BCD106C3}" v="449" dt="2024-02-27T16:05:58.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3137" autoAdjust="0"/>
  </p:normalViewPr>
  <p:slideViewPr>
    <p:cSldViewPr snapToGrid="0">
      <p:cViewPr varScale="1">
        <p:scale>
          <a:sx n="84" d="100"/>
          <a:sy n="84" d="100"/>
        </p:scale>
        <p:origin x="1142"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66733" cy="469780"/>
          </a:xfrm>
          <a:prstGeom prst="rect">
            <a:avLst/>
          </a:prstGeom>
        </p:spPr>
        <p:txBody>
          <a:bodyPr vert="horz" lIns="93912" tIns="46956" rIns="93912" bIns="46956" rtlCol="0"/>
          <a:lstStyle>
            <a:lvl1pPr algn="l">
              <a:defRPr sz="1200"/>
            </a:lvl1pPr>
          </a:lstStyle>
          <a:p>
            <a:endParaRPr lang="en-US"/>
          </a:p>
        </p:txBody>
      </p:sp>
      <p:sp>
        <p:nvSpPr>
          <p:cNvPr id="3" name="Date Placeholder 2"/>
          <p:cNvSpPr>
            <a:spLocks noGrp="1"/>
          </p:cNvSpPr>
          <p:nvPr>
            <p:ph type="dt" idx="1"/>
          </p:nvPr>
        </p:nvSpPr>
        <p:spPr>
          <a:xfrm>
            <a:off x="4008707" y="0"/>
            <a:ext cx="3066733" cy="469780"/>
          </a:xfrm>
          <a:prstGeom prst="rect">
            <a:avLst/>
          </a:prstGeom>
        </p:spPr>
        <p:txBody>
          <a:bodyPr vert="horz" lIns="93912" tIns="46956" rIns="93912" bIns="46956" rtlCol="0"/>
          <a:lstStyle>
            <a:lvl1pPr algn="r">
              <a:defRPr sz="1200"/>
            </a:lvl1pPr>
          </a:lstStyle>
          <a:p>
            <a:fld id="{D12092B6-FB95-4623-BD59-834F9387CAA8}" type="datetimeFigureOut">
              <a:rPr lang="en-US" smtClean="0"/>
              <a:t>2/27/2024</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12" tIns="46956" rIns="93912" bIns="46956" rtlCol="0" anchor="ctr"/>
          <a:lstStyle/>
          <a:p>
            <a:endParaRPr lang="en-US"/>
          </a:p>
        </p:txBody>
      </p:sp>
      <p:sp>
        <p:nvSpPr>
          <p:cNvPr id="5" name="Notes Placeholder 4"/>
          <p:cNvSpPr>
            <a:spLocks noGrp="1"/>
          </p:cNvSpPr>
          <p:nvPr>
            <p:ph type="body" sz="quarter" idx="3"/>
          </p:nvPr>
        </p:nvSpPr>
        <p:spPr>
          <a:xfrm>
            <a:off x="707708" y="4505982"/>
            <a:ext cx="5661660" cy="3686711"/>
          </a:xfrm>
          <a:prstGeom prst="rect">
            <a:avLst/>
          </a:prstGeom>
        </p:spPr>
        <p:txBody>
          <a:bodyPr vert="horz" lIns="93912" tIns="46956" rIns="93912" bIns="469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93299"/>
            <a:ext cx="3066733" cy="469779"/>
          </a:xfrm>
          <a:prstGeom prst="rect">
            <a:avLst/>
          </a:prstGeom>
        </p:spPr>
        <p:txBody>
          <a:bodyPr vert="horz" lIns="93912" tIns="46956" rIns="93912" bIns="46956" rtlCol="0" anchor="b"/>
          <a:lstStyle>
            <a:lvl1pPr algn="l">
              <a:defRPr sz="1200"/>
            </a:lvl1pPr>
          </a:lstStyle>
          <a:p>
            <a:endParaRPr lang="en-US"/>
          </a:p>
        </p:txBody>
      </p:sp>
      <p:sp>
        <p:nvSpPr>
          <p:cNvPr id="7" name="Slide Number Placeholder 6"/>
          <p:cNvSpPr>
            <a:spLocks noGrp="1"/>
          </p:cNvSpPr>
          <p:nvPr>
            <p:ph type="sldNum" sz="quarter" idx="5"/>
          </p:nvPr>
        </p:nvSpPr>
        <p:spPr>
          <a:xfrm>
            <a:off x="4008707" y="8893299"/>
            <a:ext cx="3066733" cy="469779"/>
          </a:xfrm>
          <a:prstGeom prst="rect">
            <a:avLst/>
          </a:prstGeom>
        </p:spPr>
        <p:txBody>
          <a:bodyPr vert="horz" lIns="93912" tIns="46956" rIns="93912" bIns="46956" rtlCol="0" anchor="b"/>
          <a:lstStyle>
            <a:lvl1pPr algn="r">
              <a:defRPr sz="1200"/>
            </a:lvl1pPr>
          </a:lstStyle>
          <a:p>
            <a:fld id="{9148BAE1-E377-4FD2-B1D5-71323FBD599F}" type="slidenum">
              <a:rPr lang="en-US" smtClean="0"/>
              <a:t>‹#›</a:t>
            </a:fld>
            <a:endParaRPr lang="en-US"/>
          </a:p>
        </p:txBody>
      </p:sp>
    </p:spTree>
    <p:extLst>
      <p:ext uri="{BB962C8B-B14F-4D97-AF65-F5344CB8AC3E}">
        <p14:creationId xmlns:p14="http://schemas.microsoft.com/office/powerpoint/2010/main" val="41774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Hello and </a:t>
            </a:r>
            <a:r>
              <a:rPr lang="en-US" dirty="0"/>
              <a:t>welcome</a:t>
            </a:r>
            <a:r>
              <a:rPr lang="en-US" sz="800" dirty="0"/>
              <a:t> to Solving Pentomino and Sudoku Puzzles with the Dancing Links Algorithm.  My name is Brian T. Hill.</a:t>
            </a:r>
          </a:p>
          <a:p>
            <a:endParaRPr lang="en-US" sz="800" dirty="0"/>
          </a:p>
          <a:p>
            <a:r>
              <a:rPr lang="en-US" sz="800" dirty="0"/>
              <a:t>(This presentation uses many animations.  If you are following along with the notes, I will use the “rightwards arrow” </a:t>
            </a:r>
            <a:r>
              <a:rPr lang="en-US" sz="1800" dirty="0">
                <a:latin typeface="Segoe UI" panose="020B0502040204020203" pitchFamily="34" charset="0"/>
              </a:rPr>
              <a:t>character to indicate when to advance).</a:t>
            </a:r>
          </a:p>
          <a:p>
            <a:endParaRPr lang="en-US" sz="1800" dirty="0">
              <a:latin typeface="Segoe UI" panose="020B0502040204020203" pitchFamily="34" charset="0"/>
            </a:endParaRPr>
          </a:p>
          <a:p>
            <a:r>
              <a:rPr lang="en-US" sz="1800" dirty="0">
                <a:latin typeface="Segoe UI" panose="020B0502040204020203" pitchFamily="34" charset="0"/>
              </a:rPr>
              <a:t>→</a:t>
            </a:r>
          </a:p>
          <a:p>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1</a:t>
            </a:fld>
            <a:endParaRPr lang="en-US"/>
          </a:p>
        </p:txBody>
      </p:sp>
    </p:spTree>
    <p:extLst>
      <p:ext uri="{BB962C8B-B14F-4D97-AF65-F5344CB8AC3E}">
        <p14:creationId xmlns:p14="http://schemas.microsoft.com/office/powerpoint/2010/main" val="318730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recursive pass begins with a working solution containing Row 5, and the matrix has been significantly reduced.</a:t>
            </a:r>
            <a:r>
              <a:rPr lang="en-US" dirty="0">
                <a:latin typeface="Segoe UI" panose="020B0502040204020203" pitchFamily="34" charset="0"/>
              </a:rPr>
              <a:t> →</a:t>
            </a:r>
            <a:endParaRPr lang="en-US" dirty="0"/>
          </a:p>
          <a:p>
            <a:endParaRPr lang="en-US" dirty="0"/>
          </a:p>
          <a:p>
            <a:r>
              <a:rPr lang="en-US" dirty="0"/>
              <a:t>Step I:  Are all the columns covered?  No, we have four columns remaining.</a:t>
            </a:r>
            <a:r>
              <a:rPr lang="en-US" dirty="0">
                <a:latin typeface="Segoe UI" panose="020B0502040204020203" pitchFamily="34" charset="0"/>
              </a:rPr>
              <a:t> →</a:t>
            </a:r>
            <a:endParaRPr lang="en-US" dirty="0"/>
          </a:p>
          <a:p>
            <a:endParaRPr lang="en-US" dirty="0"/>
          </a:p>
          <a:p>
            <a:r>
              <a:rPr lang="en-US" dirty="0"/>
              <a:t>Step II:  We need to cover all the columns.  For now, we pick Column 2 to work on.</a:t>
            </a:r>
            <a:r>
              <a:rPr lang="en-US" dirty="0">
                <a:latin typeface="Segoe UI" panose="020B0502040204020203" pitchFamily="34" charset="0"/>
              </a:rPr>
              <a:t> →</a:t>
            </a:r>
            <a:endParaRPr lang="en-US" dirty="0"/>
          </a:p>
          <a:p>
            <a:endParaRPr lang="en-US" dirty="0"/>
          </a:p>
          <a:p>
            <a:r>
              <a:rPr lang="en-US" dirty="0"/>
              <a:t>Step III:  There are two rows, Rows 3 and 6, that cover Column 2, so we will run the loop twice to consider each one separately.</a:t>
            </a:r>
            <a:r>
              <a:rPr lang="en-US" dirty="0">
                <a:latin typeface="Segoe UI" panose="020B0502040204020203" pitchFamily="34" charset="0"/>
              </a:rPr>
              <a:t> →</a:t>
            </a:r>
            <a:endParaRPr lang="en-US" dirty="0"/>
          </a:p>
          <a:p>
            <a:endParaRPr lang="en-US" dirty="0"/>
          </a:p>
          <a:p>
            <a:r>
              <a:rPr lang="en-US" dirty="0"/>
              <a:t>Step III A:  We propose that Row 3 be added to our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3 also covers Column 6, so we remove that from the matrix.</a:t>
            </a:r>
            <a:r>
              <a:rPr lang="en-US" dirty="0">
                <a:latin typeface="Segoe UI" panose="020B0502040204020203" pitchFamily="34" charset="0"/>
              </a:rPr>
              <a:t> →</a:t>
            </a:r>
            <a:endParaRPr lang="en-US" dirty="0"/>
          </a:p>
          <a:p>
            <a:endParaRPr lang="en-US" dirty="0"/>
          </a:p>
          <a:p>
            <a:r>
              <a:rPr lang="en-US" dirty="0"/>
              <a:t>Step III C:  Since we need an </a:t>
            </a:r>
            <a:r>
              <a:rPr lang="en-US" i="1" dirty="0"/>
              <a:t>exact </a:t>
            </a:r>
            <a:r>
              <a:rPr lang="en-US" i="0" dirty="0"/>
              <a:t>cover, no other row may cover the same columns.  We see that Row 6 does that, so we remove it from the matrix.</a:t>
            </a:r>
            <a:r>
              <a:rPr lang="en-US" dirty="0">
                <a:latin typeface="Segoe UI" panose="020B0502040204020203" pitchFamily="34" charset="0"/>
              </a:rPr>
              <a:t> →</a:t>
            </a:r>
            <a:endParaRPr lang="en-US" i="0" dirty="0"/>
          </a:p>
          <a:p>
            <a:endParaRPr lang="en-US" i="0" dirty="0"/>
          </a:p>
          <a:p>
            <a:r>
              <a:rPr lang="en-US" i="0" dirty="0"/>
              <a:t>Step III D:  We now recurse to our third level of recursion.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10</a:t>
            </a:fld>
            <a:endParaRPr lang="en-US"/>
          </a:p>
        </p:txBody>
      </p:sp>
    </p:spTree>
    <p:extLst>
      <p:ext uri="{BB962C8B-B14F-4D97-AF65-F5344CB8AC3E}">
        <p14:creationId xmlns:p14="http://schemas.microsoft.com/office/powerpoint/2010/main" val="173022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our working solution contains Rows 5 and 3, and our matrix has been reduced to just two columns and one row.</a:t>
            </a:r>
            <a:r>
              <a:rPr lang="en-US" dirty="0">
                <a:latin typeface="Segoe UI" panose="020B0502040204020203" pitchFamily="34" charset="0"/>
              </a:rPr>
              <a:t> →</a:t>
            </a:r>
            <a:endParaRPr lang="en-US" dirty="0"/>
          </a:p>
          <a:p>
            <a:endParaRPr lang="en-US" dirty="0"/>
          </a:p>
          <a:p>
            <a:r>
              <a:rPr lang="en-US" dirty="0"/>
              <a:t>Step I:  Have we covered all the columns?  No, we have two columns remaining.</a:t>
            </a:r>
            <a:r>
              <a:rPr lang="en-US" dirty="0">
                <a:latin typeface="Segoe UI" panose="020B0502040204020203" pitchFamily="34" charset="0"/>
              </a:rPr>
              <a:t> →</a:t>
            </a:r>
            <a:endParaRPr lang="en-US" dirty="0"/>
          </a:p>
          <a:p>
            <a:endParaRPr lang="en-US" dirty="0"/>
          </a:p>
          <a:p>
            <a:r>
              <a:rPr lang="en-US" dirty="0"/>
              <a:t>Step II:  Let’s choose to work on Column 4, which we will remove from the matrix.</a:t>
            </a:r>
            <a:r>
              <a:rPr lang="en-US" dirty="0">
                <a:latin typeface="Segoe UI" panose="020B0502040204020203" pitchFamily="34" charset="0"/>
              </a:rPr>
              <a:t> →</a:t>
            </a:r>
            <a:endParaRPr lang="en-US" dirty="0"/>
          </a:p>
          <a:p>
            <a:endParaRPr lang="en-US" dirty="0"/>
          </a:p>
          <a:p>
            <a:r>
              <a:rPr lang="en-US" dirty="0"/>
              <a:t>Step III:  There’s only one row that covers Column 4, so we will run through the loop once, considering Row 2.</a:t>
            </a:r>
            <a:r>
              <a:rPr lang="en-US" dirty="0">
                <a:latin typeface="Segoe UI" panose="020B0502040204020203" pitchFamily="34" charset="0"/>
              </a:rPr>
              <a:t> →</a:t>
            </a:r>
            <a:endParaRPr lang="en-US" dirty="0"/>
          </a:p>
          <a:p>
            <a:endParaRPr lang="en-US" dirty="0"/>
          </a:p>
          <a:p>
            <a:r>
              <a:rPr lang="en-US" dirty="0"/>
              <a:t>Step III A:  We propose that Row 2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see that Row 2 also covers Column 5, so we remove that from the matrix.</a:t>
            </a:r>
            <a:r>
              <a:rPr lang="en-US" dirty="0">
                <a:latin typeface="Segoe UI" panose="020B0502040204020203" pitchFamily="34" charset="0"/>
              </a:rPr>
              <a:t> →</a:t>
            </a:r>
            <a:endParaRPr lang="en-US" dirty="0"/>
          </a:p>
          <a:p>
            <a:endParaRPr lang="en-US" dirty="0"/>
          </a:p>
          <a:p>
            <a:r>
              <a:rPr lang="en-US" dirty="0"/>
              <a:t>Step III C:  There are no more rows, so we don’t have to worry about other rows covering the same columns.</a:t>
            </a:r>
            <a:r>
              <a:rPr lang="en-US" dirty="0">
                <a:latin typeface="Segoe UI" panose="020B0502040204020203" pitchFamily="34" charset="0"/>
              </a:rPr>
              <a:t> →</a:t>
            </a:r>
            <a:endParaRPr lang="en-US" dirty="0"/>
          </a:p>
          <a:p>
            <a:endParaRPr lang="en-US" dirty="0"/>
          </a:p>
          <a:p>
            <a:r>
              <a:rPr lang="en-US" dirty="0"/>
              <a:t>Step III D:  We now recurse to the fourth level of recursion.  Our working solution will contain Rows 5, 3, and 2, and our matrix will have now rows or columns.  I don’t have a slide for that, but we can quickly walk through it here.  Step I:  Are all the columns covered?  Yes, they finally are, as we have no columns left!  This means that we have identified a solution.  You can handle that as you choose.  You might add it to a log, or maybe you just want to count the solutions.  My program, which I will demonstrate later, adds the solution to a collection so it can render them later. </a:t>
            </a:r>
            <a:r>
              <a:rPr lang="en-US" dirty="0">
                <a:latin typeface="Segoe UI" panose="020B0502040204020203" pitchFamily="34" charset="0"/>
              </a:rPr>
              <a:t>→ </a:t>
            </a:r>
            <a:r>
              <a:rPr lang="en-US" dirty="0"/>
              <a:t>Once that’s done, this recursive pass completes.  We can skip the remaining steps and return to our previous state.</a:t>
            </a:r>
            <a:r>
              <a:rPr lang="en-US" dirty="0">
                <a:latin typeface="Segoe UI" panose="020B0502040204020203" pitchFamily="34" charset="0"/>
              </a:rPr>
              <a:t> →</a:t>
            </a:r>
            <a:endParaRPr lang="en-US" dirty="0"/>
          </a:p>
          <a:p>
            <a:endParaRPr lang="en-US" dirty="0"/>
          </a:p>
          <a:p>
            <a:r>
              <a:rPr lang="en-US" dirty="0"/>
              <a:t>Step III E:  This level of recursion doesn’t care that we just identified a solution.  We’re going to move on and look for more solutions.  But first, we need to repair the matrix.  Since we didn’t remove any rows in Step III C, we don’t have any to restore here.</a:t>
            </a:r>
            <a:r>
              <a:rPr lang="en-US" dirty="0">
                <a:latin typeface="Segoe UI" panose="020B0502040204020203" pitchFamily="34" charset="0"/>
              </a:rPr>
              <a:t> →</a:t>
            </a:r>
            <a:endParaRPr lang="en-US" dirty="0"/>
          </a:p>
          <a:p>
            <a:endParaRPr lang="en-US" dirty="0"/>
          </a:p>
          <a:p>
            <a:r>
              <a:rPr lang="en-US" dirty="0"/>
              <a:t>Step III F:  We put Column 5 back into the matrix.</a:t>
            </a:r>
            <a:r>
              <a:rPr lang="en-US" dirty="0">
                <a:latin typeface="Segoe UI" panose="020B0502040204020203" pitchFamily="34" charset="0"/>
              </a:rPr>
              <a:t> →</a:t>
            </a:r>
            <a:endParaRPr lang="en-US" dirty="0"/>
          </a:p>
          <a:p>
            <a:endParaRPr lang="en-US" dirty="0"/>
          </a:p>
          <a:p>
            <a:r>
              <a:rPr lang="en-US" dirty="0"/>
              <a:t>Step III G:  We reject Row 2 from our solution.  Yes, it was actually part of a real solution, but we’re ready to look for the next one.  We remove it from the working solution, and put it back into the matrix.  We have no more rows, so we end the loop.</a:t>
            </a:r>
            <a:r>
              <a:rPr lang="en-US" dirty="0">
                <a:latin typeface="Segoe UI" panose="020B0502040204020203" pitchFamily="34" charset="0"/>
              </a:rPr>
              <a:t> →</a:t>
            </a:r>
            <a:endParaRPr lang="en-US" dirty="0"/>
          </a:p>
          <a:p>
            <a:endParaRPr lang="en-US" dirty="0"/>
          </a:p>
          <a:p>
            <a:r>
              <a:rPr lang="en-US" dirty="0"/>
              <a:t>Step IV:  We’re done working on Column 4, so we put it back into the matrix.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11</a:t>
            </a:fld>
            <a:endParaRPr lang="en-US"/>
          </a:p>
        </p:txBody>
      </p:sp>
    </p:spTree>
    <p:extLst>
      <p:ext uri="{BB962C8B-B14F-4D97-AF65-F5344CB8AC3E}">
        <p14:creationId xmlns:p14="http://schemas.microsoft.com/office/powerpoint/2010/main" val="236589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return to our second recursion level just where we left it.  We had been working on Column 2, and we were considering Row 3 during our first pass through the loop. </a:t>
            </a:r>
            <a:r>
              <a:rPr lang="en-US" dirty="0">
                <a:latin typeface="Segoe UI" panose="020B0502040204020203" pitchFamily="34" charset="0"/>
              </a:rPr>
              <a:t>→ </a:t>
            </a:r>
            <a:r>
              <a:rPr lang="en-US" dirty="0"/>
              <a:t>Before we can consider Row 6 during our second loop iteration, we need to repair the matrix by restoring Row 6 and then Column 6.  We’ll reject Row 3 by removing it from our working solution and adding it back to the matrix.</a:t>
            </a:r>
          </a:p>
          <a:p>
            <a:endParaRPr lang="en-US" dirty="0"/>
          </a:p>
          <a:p>
            <a:r>
              <a:rPr lang="en-US" dirty="0"/>
              <a:t>I won’t bother walking through the next loop iteration.  Spoiler alert:  It doesn’t find any new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12</a:t>
            </a:fld>
            <a:endParaRPr lang="en-US"/>
          </a:p>
        </p:txBody>
      </p:sp>
    </p:spTree>
    <p:extLst>
      <p:ext uri="{BB962C8B-B14F-4D97-AF65-F5344CB8AC3E}">
        <p14:creationId xmlns:p14="http://schemas.microsoft.com/office/powerpoint/2010/main" val="38560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result is a single solution containing rows 5, 3, and 2.  As you can see here, </a:t>
            </a:r>
            <a:r>
              <a:rPr lang="en-US" dirty="0">
                <a:latin typeface="Segoe UI" panose="020B0502040204020203" pitchFamily="34" charset="0"/>
              </a:rPr>
              <a:t>→ </a:t>
            </a:r>
            <a:r>
              <a:rPr lang="en-US" dirty="0"/>
              <a:t>this set of rows exactly covers every column, having a single value in each.</a:t>
            </a:r>
          </a:p>
          <a:p>
            <a:endParaRPr lang="en-US" dirty="0"/>
          </a:p>
          <a:p>
            <a:r>
              <a:rPr lang="en-US" dirty="0"/>
              <a:t>That demonstrates Algorithm X.  I think there is a certain elegance to it.  However, you may have noticed a disturbing aspect of the algorithm.  It requires quite a few modifications to the matrix.  Specifically, it requires that we remove—and subsequently re-add—entire rows and columns.  Many times.  This could be a problem.  After all, a common representation for a matrix is an array.  Using Algorithm X with arrays would require a lot of bulk-moving memory around.  That’s where our Dancing Links optimization comes in.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13</a:t>
            </a:fld>
            <a:endParaRPr lang="en-US"/>
          </a:p>
        </p:txBody>
      </p:sp>
    </p:spTree>
    <p:extLst>
      <p:ext uri="{BB962C8B-B14F-4D97-AF65-F5344CB8AC3E}">
        <p14:creationId xmlns:p14="http://schemas.microsoft.com/office/powerpoint/2010/main" val="21374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adding and removing entire rows and columns to an array-based matrix is so expensive, we’re going to use a different matrix representation.  Instead of using an array, we’ll represent the matrix as a linked-list, albeit a rather complicated one. </a:t>
            </a:r>
            <a:r>
              <a:rPr lang="en-US" dirty="0">
                <a:latin typeface="Segoe UI" panose="020B0502040204020203" pitchFamily="34" charset="0"/>
              </a:rPr>
              <a:t>→ </a:t>
            </a:r>
            <a:r>
              <a:rPr lang="en-US" dirty="0"/>
              <a:t>We start by keeping only the cells that have a value in them.  We keep the header row too, but we get rid of everything else.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14</a:t>
            </a:fld>
            <a:endParaRPr lang="en-US"/>
          </a:p>
        </p:txBody>
      </p:sp>
    </p:spTree>
    <p:extLst>
      <p:ext uri="{BB962C8B-B14F-4D97-AF65-F5344CB8AC3E}">
        <p14:creationId xmlns:p14="http://schemas.microsoft.com/office/powerpoint/2010/main" val="183682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connect the nodes in each row.  We connect each node to the previous node in the row, as well as to the next node in the row, creating a doubly-linked list.  Furthermore, we “wrap around” each row, connecting the last node to the first, and vice versa.  This turns our matrix into a cylinder, if you want to visualize it like that.</a:t>
            </a:r>
            <a:r>
              <a:rPr lang="en-US" dirty="0">
                <a:latin typeface="Segoe UI" panose="020B0502040204020203" pitchFamily="34" charset="0"/>
              </a:rPr>
              <a:t> →</a:t>
            </a:r>
            <a:endParaRPr lang="en-US" dirty="0"/>
          </a:p>
          <a:p>
            <a:endParaRPr lang="en-US" dirty="0"/>
          </a:p>
          <a:p>
            <a:r>
              <a:rPr lang="en-US" dirty="0"/>
              <a:t>But we’re not done yet.  We then connect the nodes in each column in doubly-linked vertical lists.  We wrap these around too, connecting the first and the last nodes in each column.  Instead of a cylinder, we can visualize this as a toroid.  I prefer to visualize it in two dimensions, as what I call a “tapestry”.</a:t>
            </a:r>
          </a:p>
          <a:p>
            <a:endParaRPr lang="en-US" dirty="0"/>
          </a:p>
          <a:p>
            <a:r>
              <a:rPr lang="en-US" dirty="0"/>
              <a:t>What’s the point of this complicated arrangement?  We’ve added four pointers to all the cells that have values.  Doesn’t that negate some of the savings or removing the empty cells?  Yes, but that’s not what we’re trying optimize.  We’ll still save space as long as our matrixes are sparse—which they will be—but we didn’t apply this optimization to save space.  We did this to avoid the costly performance of adding and removing rows to an array.</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15</a:t>
            </a:fld>
            <a:endParaRPr lang="en-US"/>
          </a:p>
        </p:txBody>
      </p:sp>
    </p:spTree>
    <p:extLst>
      <p:ext uri="{BB962C8B-B14F-4D97-AF65-F5344CB8AC3E}">
        <p14:creationId xmlns:p14="http://schemas.microsoft.com/office/powerpoint/2010/main" val="139182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how to remove a node from a doubly-linked list. </a:t>
            </a:r>
            <a:r>
              <a:rPr lang="en-US" dirty="0">
                <a:latin typeface="Segoe UI" panose="020B0502040204020203" pitchFamily="34" charset="0"/>
              </a:rPr>
              <a:t>→ </a:t>
            </a:r>
            <a:r>
              <a:rPr lang="en-US" dirty="0"/>
              <a:t>We simply need to tell the node’s neighbors to skip over the node.  That requires us to navigate to the node’s </a:t>
            </a:r>
            <a:r>
              <a:rPr lang="en-US" i="1" dirty="0"/>
              <a:t>left</a:t>
            </a:r>
            <a:r>
              <a:rPr lang="en-US" dirty="0"/>
              <a:t> neighbor and update its </a:t>
            </a:r>
            <a:r>
              <a:rPr lang="en-US" i="1" dirty="0"/>
              <a:t>right</a:t>
            </a:r>
            <a:r>
              <a:rPr lang="en-US" i="0" dirty="0"/>
              <a:t> pointer.  Then we navigate to the node’s </a:t>
            </a:r>
            <a:r>
              <a:rPr lang="en-US" i="1" dirty="0"/>
              <a:t>right</a:t>
            </a:r>
            <a:r>
              <a:rPr lang="en-US" i="0" dirty="0"/>
              <a:t> neighbor and update its </a:t>
            </a:r>
            <a:r>
              <a:rPr lang="en-US" i="1" dirty="0"/>
              <a:t>left</a:t>
            </a:r>
            <a:r>
              <a:rPr lang="en-US" i="0" dirty="0"/>
              <a:t> pointer.  We can take similar steps to remove the node from its vertical list.</a:t>
            </a:r>
          </a:p>
          <a:p>
            <a:endParaRPr lang="en-US" i="0" dirty="0"/>
          </a:p>
          <a:p>
            <a:r>
              <a:rPr lang="en-US" i="0" dirty="0"/>
              <a:t>You may have noticed that while we modified the node’s neighbors, but we didn’t modify the node itself.  Specifically, we didn’t null out its own pointers to its neighbors.  That’s not uncommon.  Nodes are often removed from a list just before they are deleted.  It isn’t necessary to null out its pointers just before it gets deleted.  For us, though, there is a more deliberate purpose.  By leaving the node intact, we create a situation in which the list doesn’t know anything about the node, but the node still acts like it’s part of the list.  The list has forgotten all about the node, but the node remembers where it once was.</a:t>
            </a:r>
          </a:p>
          <a:p>
            <a:endParaRPr lang="en-US" i="0" dirty="0"/>
          </a:p>
          <a:p>
            <a:r>
              <a:rPr lang="en-US" i="0" dirty="0"/>
              <a:t>We use this fact when we reinsert the node. </a:t>
            </a:r>
            <a:r>
              <a:rPr lang="en-US" dirty="0">
                <a:latin typeface="Segoe UI" panose="020B0502040204020203" pitchFamily="34" charset="0"/>
              </a:rPr>
              <a:t>→ </a:t>
            </a:r>
            <a:r>
              <a:rPr lang="en-US" i="0" dirty="0"/>
              <a:t>The steps for reinserting a node are very similar to the steps for removing it.  We simply tell the node’s neighbors to </a:t>
            </a:r>
            <a:r>
              <a:rPr lang="en-US" i="1" dirty="0"/>
              <a:t>stop</a:t>
            </a:r>
            <a:r>
              <a:rPr lang="en-US" i="0" dirty="0"/>
              <a:t> skipping the node.  Since the node never forgot who its neighbors were, we can find them using the node’s own pointers.  We tell them to stop skipping the node simply by having them point to the node again.  This technique works as long as the list is in the same state as it was when the node was removed.</a:t>
            </a:r>
          </a:p>
          <a:p>
            <a:endParaRPr lang="en-US" i="0" dirty="0"/>
          </a:p>
          <a:p>
            <a:r>
              <a:rPr lang="en-US" i="0" dirty="0"/>
              <a:t>These steps are not complicated, though they are precise.  The program must follow them carefully to get the correct result.  Donald Knuth thought this was a carefully choreographed set of steps.  And what do you call it when you follow a carefully choreographed set of steps?  A dance.  So, Knuth called this the Dancing Links technique.  When used with Algorithm X, it is known as Dancing Links with Algorithm X, or DLX, for short.</a:t>
            </a:r>
          </a:p>
          <a:p>
            <a:endParaRPr lang="en-US" i="0" dirty="0"/>
          </a:p>
          <a:p>
            <a:r>
              <a:rPr lang="en-US" i="0" dirty="0"/>
              <a:t>Note that when we use Dancing Links with Algorithm X, removing an entire column means removing each node in that column from its horizontal neighbors.  The column itself can remain intact with its nodes still connected vertically.  Similarly, removing an entire row means removing each node in that row from its vertical neighbors only.</a:t>
            </a:r>
          </a:p>
          <a:p>
            <a:endParaRPr lang="en-US" i="0" dirty="0"/>
          </a:p>
          <a:p>
            <a:r>
              <a:rPr lang="en-US" i="0" dirty="0"/>
              <a:t>That concludes our whirlwind tour of Algorithm X and Dancing Links, but what does any of that have to do with Pentominoes puzzles?  Now we can turn our attention to that question.</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16</a:t>
            </a:fld>
            <a:endParaRPr lang="en-US"/>
          </a:p>
        </p:txBody>
      </p:sp>
    </p:spTree>
    <p:extLst>
      <p:ext uri="{BB962C8B-B14F-4D97-AF65-F5344CB8AC3E}">
        <p14:creationId xmlns:p14="http://schemas.microsoft.com/office/powerpoint/2010/main" val="305169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our objective is to place the twelve Pentomino pieces into a 10 x 6 rectangle. </a:t>
            </a:r>
            <a:r>
              <a:rPr lang="en-US" dirty="0">
                <a:latin typeface="Segoe UI" panose="020B0502040204020203" pitchFamily="34" charset="0"/>
              </a:rPr>
              <a:t>→ </a:t>
            </a:r>
            <a:r>
              <a:rPr lang="en-US" dirty="0"/>
              <a:t>The rectangle, therefore, has 60 spots that we wish to fill with the shapes. </a:t>
            </a:r>
            <a:r>
              <a:rPr lang="en-US" dirty="0">
                <a:latin typeface="Segoe UI" panose="020B0502040204020203" pitchFamily="34" charset="0"/>
              </a:rPr>
              <a:t>→ </a:t>
            </a:r>
            <a:r>
              <a:rPr lang="en-US" dirty="0"/>
              <a:t>Each shape will fill five of those spots. </a:t>
            </a:r>
            <a:r>
              <a:rPr lang="en-US" dirty="0">
                <a:latin typeface="Segoe UI" panose="020B0502040204020203" pitchFamily="34" charset="0"/>
              </a:rPr>
              <a:t>→ </a:t>
            </a:r>
            <a:r>
              <a:rPr lang="en-US" dirty="0"/>
              <a:t>The shapes can be placed anywhere in that space.</a:t>
            </a:r>
          </a:p>
          <a:p>
            <a:endParaRPr lang="en-US" dirty="0"/>
          </a:p>
          <a:p>
            <a:r>
              <a:rPr lang="en-US" dirty="0"/>
              <a:t>Furthermore, the shapes can be rotated. </a:t>
            </a:r>
            <a:r>
              <a:rPr lang="en-US" dirty="0">
                <a:latin typeface="Segoe UI" panose="020B0502040204020203" pitchFamily="34" charset="0"/>
              </a:rPr>
              <a:t>→ </a:t>
            </a:r>
            <a:r>
              <a:rPr lang="en-US" dirty="0"/>
              <a:t>Clockwise, counterclockwise, 180°.  In each of those orientations, they can be placed anywhere on the board.</a:t>
            </a:r>
            <a:r>
              <a:rPr lang="en-US" dirty="0">
                <a:latin typeface="Segoe UI" panose="020B0502040204020203" pitchFamily="34" charset="0"/>
              </a:rPr>
              <a:t> →</a:t>
            </a:r>
            <a:endParaRPr lang="en-US" dirty="0"/>
          </a:p>
          <a:p>
            <a:endParaRPr lang="en-US" dirty="0"/>
          </a:p>
          <a:p>
            <a:r>
              <a:rPr lang="en-US" dirty="0"/>
              <a:t>Pieces can even be flipped over. </a:t>
            </a:r>
            <a:r>
              <a:rPr lang="en-US" dirty="0">
                <a:latin typeface="Segoe UI" panose="020B0502040204020203" pitchFamily="34" charset="0"/>
              </a:rPr>
              <a:t>→ </a:t>
            </a:r>
            <a:r>
              <a:rPr lang="en-US" dirty="0"/>
              <a:t>And those flipped pieces can be rotated and moved around.</a:t>
            </a:r>
          </a:p>
          <a:p>
            <a:endParaRPr lang="en-US" dirty="0"/>
          </a:p>
          <a:p>
            <a:r>
              <a:rPr lang="en-US" dirty="0"/>
              <a:t>All of these placements are valid, creating a large number of possibilities.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17</a:t>
            </a:fld>
            <a:endParaRPr lang="en-US"/>
          </a:p>
        </p:txBody>
      </p:sp>
    </p:spTree>
    <p:extLst>
      <p:ext uri="{BB962C8B-B14F-4D97-AF65-F5344CB8AC3E}">
        <p14:creationId xmlns:p14="http://schemas.microsoft.com/office/powerpoint/2010/main" val="4249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ways can a piece be placed?  That depends on the piece.  Some pieces, like the “F”, can be rotated in four different orientations, and each can be flipped, resulting in eight orientations. </a:t>
            </a:r>
            <a:r>
              <a:rPr lang="en-US" dirty="0">
                <a:latin typeface="Segoe UI" panose="020B0502040204020203" pitchFamily="34" charset="0"/>
              </a:rPr>
              <a:t>→ </a:t>
            </a:r>
            <a:r>
              <a:rPr lang="en-US" dirty="0"/>
              <a:t>Others, like the “I” have fewer orientations because some rotations and flips are equivalent.  The “X” has only a single orientation!  The compactness of the shape can also affect how many places it can fit on the board.  While the “L” and the “P” both have eight orientations, for example, the “P” is more compact and therefore has more possible placements on the board.</a:t>
            </a:r>
            <a:r>
              <a:rPr lang="en-US" dirty="0">
                <a:latin typeface="Segoe UI" panose="020B0502040204020203" pitchFamily="34" charset="0"/>
              </a:rPr>
              <a:t> →</a:t>
            </a:r>
            <a:endParaRPr lang="en-US" dirty="0"/>
          </a:p>
          <a:p>
            <a:endParaRPr lang="en-US" dirty="0"/>
          </a:p>
          <a:p>
            <a:r>
              <a:rPr lang="en-US" dirty="0"/>
              <a:t>In total, there are 2,056 different ways to place a single piece on the board.</a:t>
            </a:r>
          </a:p>
          <a:p>
            <a:endParaRPr lang="en-US" dirty="0"/>
          </a:p>
          <a:p>
            <a:r>
              <a:rPr lang="en-US" dirty="0"/>
              <a:t>Remember when I suggested a program might take all the combinations of piece placements to find solutions by brute force?  That would mean taking each of the F’s 256 placements and trying them in combination of each of the L’s 248 placements.  And then taking each of those combinations and trying them with each of the I’s 56 placements, and so on. </a:t>
            </a:r>
            <a:r>
              <a:rPr lang="en-US" dirty="0">
                <a:latin typeface="Segoe UI" panose="020B0502040204020203" pitchFamily="34" charset="0"/>
              </a:rPr>
              <a:t>→ </a:t>
            </a:r>
            <a:r>
              <a:rPr lang="en-US" dirty="0"/>
              <a:t>Good luck completing this strategy, as there are over 86 </a:t>
            </a:r>
            <a:r>
              <a:rPr lang="en-US" i="1" dirty="0"/>
              <a:t>septillion</a:t>
            </a:r>
            <a:r>
              <a:rPr lang="en-US" i="0" dirty="0"/>
              <a:t> total combinations!</a:t>
            </a:r>
          </a:p>
          <a:p>
            <a:endParaRPr lang="en-US" i="0" dirty="0"/>
          </a:p>
          <a:p>
            <a:r>
              <a:rPr lang="en-US" i="0" dirty="0"/>
              <a:t>The DLX algorithm will help us short-circuit these combinations.</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18</a:t>
            </a:fld>
            <a:endParaRPr lang="en-US"/>
          </a:p>
        </p:txBody>
      </p:sp>
    </p:spTree>
    <p:extLst>
      <p:ext uri="{BB962C8B-B14F-4D97-AF65-F5344CB8AC3E}">
        <p14:creationId xmlns:p14="http://schemas.microsoft.com/office/powerpoint/2010/main" val="2354072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DLX requires a matrix of rows and columns.  I’ve also told you that the matrix doesn’t resemble the Pentominoes board.  It’s time to reveal what the rows in the matrix represent.</a:t>
            </a:r>
            <a:r>
              <a:rPr lang="en-US" dirty="0">
                <a:latin typeface="Segoe UI" panose="020B0502040204020203" pitchFamily="34" charset="0"/>
              </a:rPr>
              <a:t> →</a:t>
            </a:r>
            <a:endParaRPr lang="en-US" dirty="0"/>
          </a:p>
          <a:p>
            <a:endParaRPr lang="en-US" dirty="0"/>
          </a:p>
          <a:p>
            <a:r>
              <a:rPr lang="en-US" dirty="0"/>
              <a:t>Each row will represent a single placement of a Pentomino piece. </a:t>
            </a:r>
            <a:r>
              <a:rPr lang="en-US" dirty="0">
                <a:latin typeface="Segoe UI" panose="020B0502040204020203" pitchFamily="34" charset="0"/>
              </a:rPr>
              <a:t>→</a:t>
            </a:r>
            <a:r>
              <a:rPr lang="en-US" dirty="0"/>
              <a:t> Every possible way to placing a single Pentomino piece on the board will have a row in the matrix. </a:t>
            </a:r>
            <a:r>
              <a:rPr lang="en-US" dirty="0">
                <a:latin typeface="Segoe UI" panose="020B0502040204020203" pitchFamily="34" charset="0"/>
              </a:rPr>
              <a:t>→ </a:t>
            </a:r>
            <a:r>
              <a:rPr lang="en-US" dirty="0"/>
              <a:t>We’ve just seen that there are 2,056 possible piece placements, so our matrix will have 2,056 rows.</a:t>
            </a:r>
          </a:p>
          <a:p>
            <a:endParaRPr lang="en-US" dirty="0"/>
          </a:p>
          <a:p>
            <a:pPr defTabSz="939121">
              <a:defRPr/>
            </a:pPr>
            <a:r>
              <a:rPr lang="en-US" dirty="0"/>
              <a:t>It’s that simple. Understanding the columns in the matrix will be a little more complicated.</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19</a:t>
            </a:fld>
            <a:endParaRPr lang="en-US"/>
          </a:p>
        </p:txBody>
      </p:sp>
    </p:spTree>
    <p:extLst>
      <p:ext uri="{BB962C8B-B14F-4D97-AF65-F5344CB8AC3E}">
        <p14:creationId xmlns:p14="http://schemas.microsoft.com/office/powerpoint/2010/main" val="323870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Some of you may be here because, like me, you love Pentominoes puzzles.  I discovered them as a child, and I still enjoy playing with them today.  Still, I begin by explaining what Pentominoes are.  Pentominoes are geometric shapes that are created by taking five unit squares and aligning them along their edges in all the ways that create continuous shapes. </a:t>
            </a:r>
            <a:r>
              <a:rPr lang="en-US" sz="1800" dirty="0">
                <a:latin typeface="Segoe UI" panose="020B0502040204020203" pitchFamily="34" charset="0"/>
              </a:rPr>
              <a:t>→  </a:t>
            </a:r>
            <a:r>
              <a:rPr lang="en-US" sz="800" dirty="0"/>
              <a:t>If you look at them funny, they may resemble letters of the alphabet, which suggests a naming convention that I will use throughout this presentation.  I start with four shapes which I call F, L, I, and P.  I put these first simply because they conveniently spell an easy-to-remember word.  There are twelve Pentomino shapes in all. </a:t>
            </a:r>
            <a:r>
              <a:rPr lang="en-US" sz="1800" dirty="0">
                <a:latin typeface="Segoe UI" panose="020B0502040204020203" pitchFamily="34" charset="0"/>
              </a:rPr>
              <a:t>→  </a:t>
            </a:r>
            <a:r>
              <a:rPr lang="en-US" sz="800" dirty="0"/>
              <a:t>The remaining shapes I call S, T, U, V, W, X, Y, and (wait for it . . .) Z.</a:t>
            </a:r>
          </a:p>
          <a:p>
            <a:endParaRPr lang="en-US" sz="800" dirty="0"/>
          </a:p>
          <a:p>
            <a:r>
              <a:rPr lang="en-US" sz="800" dirty="0"/>
              <a:t>The object of the Pentominoes puzzle is to combine and arrange these shapes into larger shapes.  There are a variety of target shapes, the most common of which is the rectangle 10 units wide by 6 units tall. </a:t>
            </a:r>
            <a:r>
              <a:rPr lang="en-US" sz="800" dirty="0">
                <a:latin typeface="Segoe UI" panose="020B0502040204020203" pitchFamily="34" charset="0"/>
              </a:rPr>
              <a:t>→ </a:t>
            </a:r>
            <a:r>
              <a:rPr lang="en-US" sz="800" dirty="0"/>
              <a:t>I show here one possible solution to this puzzle.  I say “one possible solution” because there are over 9,000 ways to combine the Pentominoes into a 10 x 6 rectangle.  Even discounting rotational and mirrored equivalences, there are over 2,000 solutions.</a:t>
            </a:r>
          </a:p>
          <a:p>
            <a:endParaRPr lang="en-US" sz="800" dirty="0"/>
          </a:p>
          <a:p>
            <a:r>
              <a:rPr lang="en-US" sz="800" dirty="0"/>
              <a:t>This creates a phenomenon that simultaneously fascinates and frustrates me.  Sometimes I can sit down for 45 minutes with a set of Pentomino pieces and fail to find any solutions.  Yet, if I walk away and come back later, I might find a dozen different solutions within just five or ten minutes.  I don’t know why it can sometimes be so easy, while baffling me at other times.</a:t>
            </a:r>
          </a:p>
          <a:p>
            <a:endParaRPr lang="en-US" sz="800" dirty="0"/>
          </a:p>
          <a:p>
            <a:r>
              <a:rPr lang="en-US" sz="800" dirty="0"/>
              <a:t>Long ago, I thought that a computer program should be able to examine all the possible arrangements of shapes to find all the solutions.  However, I intuitively understood that such a program would have to be designed carefully as there are so many combinations that a naïve program would never complete.  Consequently, I never undertook to write such a program.  Last year, however, I ran across an interesting algorithm that could be used to efficiently find Pentominoes solutions.  I found the algorithm quite intriguing.  I studied it carefully until I was sure I understood it.  This presentation reviews the things I learned. </a:t>
            </a:r>
            <a:r>
              <a:rPr lang="en-US" sz="1800" dirty="0">
                <a:latin typeface="Segoe UI" panose="020B0502040204020203" pitchFamily="34" charset="0"/>
              </a:rPr>
              <a:t>→</a:t>
            </a:r>
            <a:endParaRPr lang="en-US" sz="800" dirty="0"/>
          </a:p>
        </p:txBody>
      </p:sp>
      <p:sp>
        <p:nvSpPr>
          <p:cNvPr id="4" name="Slide Number Placeholder 3"/>
          <p:cNvSpPr>
            <a:spLocks noGrp="1"/>
          </p:cNvSpPr>
          <p:nvPr>
            <p:ph type="sldNum" sz="quarter" idx="5"/>
          </p:nvPr>
        </p:nvSpPr>
        <p:spPr/>
        <p:txBody>
          <a:bodyPr/>
          <a:lstStyle/>
          <a:p>
            <a:fld id="{9148BAE1-E377-4FD2-B1D5-71323FBD599F}" type="slidenum">
              <a:rPr lang="en-US" smtClean="0"/>
              <a:t>2</a:t>
            </a:fld>
            <a:endParaRPr lang="en-US"/>
          </a:p>
        </p:txBody>
      </p:sp>
    </p:spTree>
    <p:extLst>
      <p:ext uri="{BB962C8B-B14F-4D97-AF65-F5344CB8AC3E}">
        <p14:creationId xmlns:p14="http://schemas.microsoft.com/office/powerpoint/2010/main" val="239571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know that each matrix column must be uniquely covered in the solutions. </a:t>
            </a:r>
            <a:r>
              <a:rPr lang="en-US" dirty="0">
                <a:latin typeface="Segoe UI" panose="020B0502040204020203" pitchFamily="34" charset="0"/>
              </a:rPr>
              <a:t>→ </a:t>
            </a:r>
            <a:r>
              <a:rPr lang="en-US" dirty="0"/>
              <a:t>We also know that each Pentomino piece must be used exactly once.  Does that mean we can use matrix columns to represent Pentomino pieces? </a:t>
            </a:r>
            <a:r>
              <a:rPr lang="en-US" dirty="0">
                <a:latin typeface="Segoe UI" panose="020B0502040204020203" pitchFamily="34" charset="0"/>
              </a:rPr>
              <a:t>→ </a:t>
            </a:r>
            <a:r>
              <a:rPr lang="en-US" dirty="0"/>
              <a:t>Yes, it does.  We’ll use twelve columns to represent the twelve Pentomino pieces, but we’re not done yet.</a:t>
            </a:r>
            <a:r>
              <a:rPr lang="en-US" dirty="0">
                <a:latin typeface="Segoe UI" panose="020B0502040204020203" pitchFamily="34" charset="0"/>
              </a:rPr>
              <a:t> →</a:t>
            </a:r>
            <a:endParaRPr lang="en-US" dirty="0"/>
          </a:p>
          <a:p>
            <a:endParaRPr lang="en-US" dirty="0"/>
          </a:p>
          <a:p>
            <a:r>
              <a:rPr lang="en-US" dirty="0"/>
              <a:t>Each of the 60 spots on the board must be filled.  Overlapping pieces are not allowed. </a:t>
            </a:r>
            <a:r>
              <a:rPr lang="en-US" dirty="0">
                <a:latin typeface="Segoe UI" panose="020B0502040204020203" pitchFamily="34" charset="0"/>
              </a:rPr>
              <a:t>→ </a:t>
            </a:r>
            <a:r>
              <a:rPr lang="en-US" dirty="0"/>
              <a:t>Therefore, we can represent these 60 spaces with 60 more matrix columns.</a:t>
            </a:r>
            <a:r>
              <a:rPr lang="en-US" dirty="0">
                <a:latin typeface="Segoe UI" panose="020B0502040204020203" pitchFamily="34" charset="0"/>
              </a:rPr>
              <a:t> →</a:t>
            </a:r>
            <a:endParaRPr lang="en-US" dirty="0"/>
          </a:p>
          <a:p>
            <a:endParaRPr lang="en-US" dirty="0"/>
          </a:p>
          <a:p>
            <a:r>
              <a:rPr lang="en-US" dirty="0"/>
              <a:t>With 12 piece columns and 60 board columns, we have a total of 72 columns. </a:t>
            </a:r>
            <a:r>
              <a:rPr lang="en-US" dirty="0">
                <a:latin typeface="Segoe UI" panose="020B0502040204020203" pitchFamily="34" charset="0"/>
              </a:rPr>
              <a:t>→ </a:t>
            </a:r>
            <a:r>
              <a:rPr lang="en-US" dirty="0"/>
              <a:t>Our entire matrix will be 72 columns wide by 2,056 rows tall.</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20</a:t>
            </a:fld>
            <a:endParaRPr lang="en-US"/>
          </a:p>
        </p:txBody>
      </p:sp>
    </p:spTree>
    <p:extLst>
      <p:ext uri="{BB962C8B-B14F-4D97-AF65-F5344CB8AC3E}">
        <p14:creationId xmlns:p14="http://schemas.microsoft.com/office/powerpoint/2010/main" val="2914573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r>
            <a:r>
              <a:rPr lang="en-US" dirty="0">
                <a:latin typeface="Segoe UI" panose="020B0502040204020203" pitchFamily="34" charset="0"/>
              </a:rPr>
              <a:t>→ </a:t>
            </a:r>
            <a:r>
              <a:rPr lang="en-US" dirty="0"/>
              <a:t>We have twelve Pentomino pieces and 60 board spaces.  Each row in the matrix will represent a single piece placement. </a:t>
            </a:r>
            <a:r>
              <a:rPr lang="en-US" dirty="0">
                <a:latin typeface="Segoe UI" panose="020B0502040204020203" pitchFamily="34" charset="0"/>
              </a:rPr>
              <a:t>→ </a:t>
            </a:r>
            <a:r>
              <a:rPr lang="en-US" dirty="0"/>
              <a:t>Let’s see what that looks like for the “F” piece placed somewhere in the middle of the board.</a:t>
            </a:r>
            <a:r>
              <a:rPr lang="en-US" dirty="0">
                <a:latin typeface="Segoe UI" panose="020B0502040204020203" pitchFamily="34" charset="0"/>
              </a:rPr>
              <a:t> →</a:t>
            </a:r>
            <a:endParaRPr lang="en-US" dirty="0"/>
          </a:p>
          <a:p>
            <a:endParaRPr lang="en-US" dirty="0"/>
          </a:p>
          <a:p>
            <a:r>
              <a:rPr lang="en-US" dirty="0"/>
              <a:t>The first twelve matrix columns represent the pieces.  In this row, only the “F” column will have a value in it.</a:t>
            </a:r>
          </a:p>
          <a:p>
            <a:endParaRPr lang="en-US" dirty="0"/>
          </a:p>
          <a:p>
            <a:r>
              <a:rPr lang="en-US" dirty="0"/>
              <a:t>The remaining 60 matrix columns represent the board spaces.  In this row, only five of them will have a value.  Those five columns represent the spaces in the board covered by the “F”.</a:t>
            </a:r>
          </a:p>
          <a:p>
            <a:endParaRPr lang="en-US" dirty="0"/>
          </a:p>
          <a:p>
            <a:r>
              <a:rPr lang="en-US" dirty="0"/>
              <a:t>As you can see, our matrix will be quite sparse.  Only six of the 72 columns will have values in them.</a:t>
            </a:r>
          </a:p>
          <a:p>
            <a:endParaRPr lang="en-US" dirty="0"/>
          </a:p>
          <a:p>
            <a:r>
              <a:rPr lang="en-US" dirty="0"/>
              <a:t>With that information, you can create a matrix for all possible placements of Pentomino pieces, and the DLX solver can find the puzzle solutions.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21</a:t>
            </a:fld>
            <a:endParaRPr lang="en-US"/>
          </a:p>
        </p:txBody>
      </p:sp>
    </p:spTree>
    <p:extLst>
      <p:ext uri="{BB962C8B-B14F-4D97-AF65-F5344CB8AC3E}">
        <p14:creationId xmlns:p14="http://schemas.microsoft.com/office/powerpoint/2010/main" val="3771376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wraps up our examination of Pentominoes.  Now let’s see how DLX can help solve Sudoku puzzles.</a:t>
            </a:r>
          </a:p>
          <a:p>
            <a:endParaRPr lang="en-US" dirty="0"/>
          </a:p>
          <a:p>
            <a:r>
              <a:rPr lang="en-US" dirty="0" err="1"/>
              <a:t>Sudoko</a:t>
            </a:r>
            <a:r>
              <a:rPr lang="en-US" dirty="0"/>
              <a:t> boards are typically 9 x 9 and filled with the digits 1 - 9.  There are four rules that govern the placement of digits.</a:t>
            </a:r>
            <a:r>
              <a:rPr lang="en-US" dirty="0">
                <a:latin typeface="Segoe UI" panose="020B0502040204020203" pitchFamily="34" charset="0"/>
              </a:rPr>
              <a:t> →</a:t>
            </a:r>
            <a:endParaRPr lang="en-US" dirty="0"/>
          </a:p>
          <a:p>
            <a:endParaRPr lang="en-US" dirty="0"/>
          </a:p>
          <a:p>
            <a:pPr marL="293475" indent="-293475">
              <a:buAutoNum type="romanUcPeriod"/>
            </a:pPr>
            <a:r>
              <a:rPr lang="en-US" dirty="0"/>
              <a:t>There must be a digit in every space.  In other words, the entire board must be filled with digits.</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row.</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column.</a:t>
            </a:r>
            <a:r>
              <a:rPr lang="en-US" dirty="0">
                <a:latin typeface="Segoe UI" panose="020B0502040204020203" pitchFamily="34" charset="0"/>
              </a:rPr>
              <a:t> →</a:t>
            </a:r>
            <a:endParaRPr lang="en-US" dirty="0"/>
          </a:p>
          <a:p>
            <a:pPr marL="293475" indent="-293475">
              <a:buAutoNum type="romanUcPeriod"/>
            </a:pPr>
            <a:r>
              <a:rPr lang="en-US" dirty="0"/>
              <a:t>Each digit must appear exactly once in each “tri-tile” box.</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22</a:t>
            </a:fld>
            <a:endParaRPr lang="en-US"/>
          </a:p>
        </p:txBody>
      </p:sp>
    </p:spTree>
    <p:extLst>
      <p:ext uri="{BB962C8B-B14F-4D97-AF65-F5344CB8AC3E}">
        <p14:creationId xmlns:p14="http://schemas.microsoft.com/office/powerpoint/2010/main" val="3880609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Pentominoes, we let the DLX matrix rows represent all the possible placements of the pieces.  Similarly, with Sudoku we will let the DLX matrix rows represent all the possible ways to put a digit in the board. </a:t>
            </a:r>
            <a:r>
              <a:rPr lang="en-US" dirty="0">
                <a:latin typeface="Segoe UI" panose="020B0502040204020203" pitchFamily="34" charset="0"/>
              </a:rPr>
              <a:t>→ </a:t>
            </a:r>
            <a:r>
              <a:rPr lang="en-US" dirty="0"/>
              <a:t>There are 9 digits and 81 spaces, so there are 729 possible ways of placing a digit.</a:t>
            </a:r>
          </a:p>
          <a:p>
            <a:endParaRPr lang="en-US" dirty="0"/>
          </a:p>
          <a:p>
            <a:r>
              <a:rPr lang="en-US" dirty="0"/>
              <a:t>With a little math, we can figure out what each matrix row index represents. </a:t>
            </a:r>
            <a:r>
              <a:rPr lang="en-US" dirty="0">
                <a:latin typeface="Segoe UI" panose="020B0502040204020203" pitchFamily="34" charset="0"/>
              </a:rPr>
              <a:t>→ </a:t>
            </a:r>
            <a:r>
              <a:rPr lang="en-US" dirty="0"/>
              <a:t>We can decode the index into the digit, row, and column that pertain to that matrix row.  And vice versa.</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23</a:t>
            </a:fld>
            <a:endParaRPr lang="en-US"/>
          </a:p>
        </p:txBody>
      </p:sp>
    </p:spTree>
    <p:extLst>
      <p:ext uri="{BB962C8B-B14F-4D97-AF65-F5344CB8AC3E}">
        <p14:creationId xmlns:p14="http://schemas.microsoft.com/office/powerpoint/2010/main" val="3496068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with Pentominoes, Sudoku’s use of matrix columns is more complicated than the matrix rows.  Because each digit will be reused 9 times, we can’t map the digits to a matrix column as we did with Pentomino pieces.  We can map the 81 board spaces to matrix columns, but that’s just part of the story.</a:t>
            </a:r>
          </a:p>
          <a:p>
            <a:endParaRPr lang="en-US" dirty="0"/>
          </a:p>
          <a:p>
            <a:r>
              <a:rPr lang="en-US" dirty="0"/>
              <a:t>I previously described four rules that govern digit placement.  We will use matrix columns to measure our compliance with each of these four rules.</a:t>
            </a:r>
            <a:r>
              <a:rPr lang="en-US" dirty="0">
                <a:latin typeface="Segoe UI" panose="020B0502040204020203" pitchFamily="34" charset="0"/>
              </a:rPr>
              <a:t> →</a:t>
            </a:r>
            <a:endParaRPr lang="en-US" dirty="0"/>
          </a:p>
          <a:p>
            <a:endParaRPr lang="en-US" dirty="0"/>
          </a:p>
          <a:p>
            <a:pPr marL="293475" indent="-293475">
              <a:buAutoNum type="romanUcPeriod"/>
            </a:pPr>
            <a:r>
              <a:rPr lang="en-US" dirty="0"/>
              <a:t>One digit in every space on the board.  Thus,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row.  There are nine digits and nine rows,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column.  There are nine digits and nine columns, so we use 81 matrix columns for this constraint.</a:t>
            </a:r>
            <a:r>
              <a:rPr lang="en-US" dirty="0">
                <a:latin typeface="Segoe UI" panose="020B0502040204020203" pitchFamily="34" charset="0"/>
              </a:rPr>
              <a:t> →</a:t>
            </a:r>
            <a:endParaRPr lang="en-US" dirty="0"/>
          </a:p>
          <a:p>
            <a:pPr marL="293475" indent="-293475">
              <a:buAutoNum type="romanUcPeriod"/>
            </a:pPr>
            <a:r>
              <a:rPr lang="en-US" dirty="0"/>
              <a:t>One of each digit in each tri-tile box.  There are nine digits and nine tri-tile boxes, so we use 81 matrix columns for this constraint.</a:t>
            </a:r>
            <a:r>
              <a:rPr lang="en-US" dirty="0">
                <a:latin typeface="Segoe UI" panose="020B0502040204020203" pitchFamily="34" charset="0"/>
              </a:rPr>
              <a:t> →</a:t>
            </a:r>
            <a:endParaRPr lang="en-US" dirty="0"/>
          </a:p>
          <a:p>
            <a:pPr marL="293475" indent="-293475">
              <a:buAutoNum type="romanUcPeriod"/>
            </a:pPr>
            <a:endParaRPr lang="en-US" dirty="0"/>
          </a:p>
          <a:p>
            <a:r>
              <a:rPr lang="en-US" dirty="0"/>
              <a:t>That means the DLX matrix for Sudoku will have 324 matrix columns and 729 matrix rows.</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24</a:t>
            </a:fld>
            <a:endParaRPr lang="en-US"/>
          </a:p>
        </p:txBody>
      </p:sp>
    </p:spTree>
    <p:extLst>
      <p:ext uri="{BB962C8B-B14F-4D97-AF65-F5344CB8AC3E}">
        <p14:creationId xmlns:p14="http://schemas.microsoft.com/office/powerpoint/2010/main" val="2803040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you can now use DLX to find every possible solution to an empty Sudoku board.  (Well, the algorithm will probably never complete, since I understand there to be over 6 </a:t>
            </a:r>
            <a:r>
              <a:rPr lang="en-US" i="1" dirty="0"/>
              <a:t>sextillion</a:t>
            </a:r>
            <a:r>
              <a:rPr lang="en-US" i="0" dirty="0"/>
              <a:t> solutions).  But Sudoku puzzles are supposed to have only one possible solution.  They accomplish that by pre-filling some of the digits in the board.  These serve both as hints as well as constraints.  How do we use DLX with these hints provided?</a:t>
            </a:r>
          </a:p>
          <a:p>
            <a:endParaRPr lang="en-US" i="0" dirty="0"/>
          </a:p>
          <a:p>
            <a:r>
              <a:rPr lang="en-US" i="0" dirty="0"/>
              <a:t>We don’t need to alter the DLX algorithm to handle this.  Instead, we’ll alter the input.  That is, we’ll modify the matrix we provide to the DLX solver.</a:t>
            </a:r>
            <a:r>
              <a:rPr lang="en-US" dirty="0">
                <a:latin typeface="Segoe UI" panose="020B0502040204020203" pitchFamily="34" charset="0"/>
              </a:rPr>
              <a:t> →</a:t>
            </a:r>
            <a:endParaRPr lang="en-US" i="0" dirty="0"/>
          </a:p>
          <a:p>
            <a:endParaRPr lang="en-US" i="0" dirty="0"/>
          </a:p>
          <a:p>
            <a:r>
              <a:rPr lang="en-US" i="0" dirty="0"/>
              <a:t>We examine each of the pre-set digits.  Remember that we can use simple math to map those digit placements to a matrix row.  In this case, we don’t want to map </a:t>
            </a:r>
            <a:r>
              <a:rPr lang="en-US" i="1" dirty="0"/>
              <a:t>those</a:t>
            </a:r>
            <a:r>
              <a:rPr lang="en-US" i="0" dirty="0"/>
              <a:t> placements placements to matrix rows, </a:t>
            </a:r>
            <a:r>
              <a:rPr lang="en-US" dirty="0">
                <a:latin typeface="Segoe UI" panose="020B0502040204020203" pitchFamily="34" charset="0"/>
              </a:rPr>
              <a:t>→ </a:t>
            </a:r>
            <a:r>
              <a:rPr lang="en-US" i="0" dirty="0"/>
              <a:t>but the placements for </a:t>
            </a:r>
            <a:r>
              <a:rPr lang="en-US" i="1" dirty="0"/>
              <a:t>all of the other digits</a:t>
            </a:r>
            <a:r>
              <a:rPr lang="en-US" i="0" dirty="0"/>
              <a:t> in those locations.  For example, on the screen we see the digit 1 in the third column, first row.  Our math will use 0-based rows (0), columns (2), and digits (0), so the row index for that placement would be 0 * 81 + 0 * 9 + 2 = 2.  But that matrix row is just fine.  In fact, it’s </a:t>
            </a:r>
            <a:r>
              <a:rPr lang="en-US" i="1" dirty="0"/>
              <a:t>required</a:t>
            </a:r>
            <a:r>
              <a:rPr lang="en-US" i="0" dirty="0"/>
              <a:t> now to be part of the solution.  So we won’t touch that row.  Instead, we’ll touch the placement for the digit 2 in the same spot.  The matrix row for that is 1 * 81 + 0 * 9 + 2 = 83.  We’ll also compute the matrix row index for digits 3 - 9.  Every digit except the digit provided. </a:t>
            </a:r>
            <a:r>
              <a:rPr lang="en-US" dirty="0">
                <a:latin typeface="Segoe UI" panose="020B0502040204020203" pitchFamily="34" charset="0"/>
              </a:rPr>
              <a:t>→ </a:t>
            </a:r>
            <a:r>
              <a:rPr lang="en-US" i="0" dirty="0"/>
              <a:t>Once we compute those matrix row indexes, then we will clear all the columns in those rows.  That way, the DLX algorithm cannot select any of those rows as candidates for a solution.  We could delete those rows, but that would mess up our row index math.</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25</a:t>
            </a:fld>
            <a:endParaRPr lang="en-US"/>
          </a:p>
        </p:txBody>
      </p:sp>
    </p:spTree>
    <p:extLst>
      <p:ext uri="{BB962C8B-B14F-4D97-AF65-F5344CB8AC3E}">
        <p14:creationId xmlns:p14="http://schemas.microsoft.com/office/powerpoint/2010/main" val="319033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Sudoku puzzles start with pre-filled hints that guarantee there will be a single solution, where do those hints come from?  How can you create your own starting positions?  There may be a variety of ways to accomplish this, but since I just implemented a great DLX solver, I decided to use it in a couple of new ways.</a:t>
            </a:r>
            <a:r>
              <a:rPr lang="en-US" dirty="0">
                <a:latin typeface="Segoe UI" panose="020B0502040204020203" pitchFamily="34" charset="0"/>
              </a:rPr>
              <a:t> →</a:t>
            </a:r>
            <a:endParaRPr lang="en-US" dirty="0"/>
          </a:p>
          <a:p>
            <a:endParaRPr lang="en-US" dirty="0"/>
          </a:p>
          <a:p>
            <a:r>
              <a:rPr lang="en-US" dirty="0"/>
              <a:t>To create a starting position, we work both forwards and backwards. </a:t>
            </a:r>
            <a:r>
              <a:rPr lang="en-US" dirty="0">
                <a:latin typeface="Segoe UI" panose="020B0502040204020203" pitchFamily="34" charset="0"/>
              </a:rPr>
              <a:t>→ </a:t>
            </a:r>
            <a:r>
              <a:rPr lang="en-US" dirty="0"/>
              <a:t>For example, we start with a solved board and work backwards by removing digits until we reach the starting position.  But how do we get the completed board in the first place?  For that, I decided to make a slight modification to our DLX algorithm.  As it stands now, the DLX algorithm searches for all possible solutions.  In this case, we only want one. </a:t>
            </a:r>
            <a:r>
              <a:rPr lang="en-US" dirty="0">
                <a:latin typeface="Segoe UI" panose="020B0502040204020203" pitchFamily="34" charset="0"/>
              </a:rPr>
              <a:t>→ </a:t>
            </a:r>
            <a:r>
              <a:rPr lang="en-US" dirty="0"/>
              <a:t>So, we add a “limit” parameter to tell the DLX to stop looking for solutions if it reaches this limit. </a:t>
            </a:r>
            <a:r>
              <a:rPr lang="en-US" dirty="0">
                <a:latin typeface="Segoe UI" panose="020B0502040204020203" pitchFamily="34" charset="0"/>
              </a:rPr>
              <a:t>→ </a:t>
            </a:r>
            <a:r>
              <a:rPr lang="en-US" dirty="0"/>
              <a:t>Now we can ask the solver for a single solution and use that as our completed board.  Except . . . the solver is deterministic and will find the same board every time.  I don’t want any randomness in the solver, but I don’t mind some randomness in the matrix. </a:t>
            </a:r>
            <a:r>
              <a:rPr lang="en-US" dirty="0">
                <a:latin typeface="Segoe UI" panose="020B0502040204020203" pitchFamily="34" charset="0"/>
              </a:rPr>
              <a:t>→ </a:t>
            </a:r>
            <a:r>
              <a:rPr lang="en-US" dirty="0"/>
              <a:t>So, we shuffle the rows in the matrix.  Because we rely on math to decipher row indexes, we have to keep track of each row’s original position.</a:t>
            </a:r>
          </a:p>
          <a:p>
            <a:endParaRPr lang="en-US" dirty="0"/>
          </a:p>
          <a:p>
            <a:r>
              <a:rPr lang="en-US" dirty="0"/>
              <a:t>Now we use the DLX to solve forward to a completed board, and then we work backwards by removing digits until we reach our desired starting state.  How do we know when we have reached that state?  If we were to remove a single digit from a completed board, the constraints would only allow us to place that same digit back.  If we removed two digits, only those same two digits could be placed back in.  If we continue removing digits, however, we will eventually reach an ambiguous state.  We wouldn’t have enough constraints remaining to guarantee that only a single solution exists.  Thus, we can only remove digits as long as there exists only one possible solution.  How do we know how many solutions there are?  Fortunately, we have the DLX solver to answer that.  But we don’t actually need to know how many solutions there are.  We only need to know if there are more than one. </a:t>
            </a:r>
            <a:r>
              <a:rPr lang="en-US" dirty="0">
                <a:latin typeface="Segoe UI" panose="020B0502040204020203" pitchFamily="34" charset="0"/>
              </a:rPr>
              <a:t>→ </a:t>
            </a:r>
            <a:r>
              <a:rPr lang="en-US" dirty="0"/>
              <a:t>Thus, we can use the limit parameter we added to the solver and set a limit of two.  As long as the solver finds only one solution, we can continue removing digits. </a:t>
            </a:r>
            <a:r>
              <a:rPr lang="en-US" dirty="0">
                <a:latin typeface="Segoe UI" panose="020B0502040204020203" pitchFamily="34" charset="0"/>
              </a:rPr>
              <a:t>→ </a:t>
            </a:r>
            <a:r>
              <a:rPr lang="en-US" dirty="0"/>
              <a:t>If the solver finds two solutions, we have to put the digit back.  Even then, we might not be done.  That means </a:t>
            </a:r>
            <a:r>
              <a:rPr lang="en-US" i="1" dirty="0"/>
              <a:t>that particular</a:t>
            </a:r>
            <a:r>
              <a:rPr lang="en-US" i="0" dirty="0"/>
              <a:t> digit can’t be removed, but we may find another that we can still remove.</a:t>
            </a:r>
          </a:p>
          <a:p>
            <a:endParaRPr lang="en-US" i="0" dirty="0"/>
          </a:p>
          <a:p>
            <a:r>
              <a:rPr lang="en-US" i="0" dirty="0"/>
              <a:t>Our final strategy looks like this:  We solve forward with a limit of one and a shuffled matrix to find our completed board.  Then we work backwards by looping through all 81 digits on the board in random order. </a:t>
            </a:r>
            <a:r>
              <a:rPr lang="en-US" dirty="0">
                <a:latin typeface="Segoe UI" panose="020B0502040204020203" pitchFamily="34" charset="0"/>
              </a:rPr>
              <a:t>→ </a:t>
            </a:r>
            <a:r>
              <a:rPr lang="en-US" i="0" dirty="0"/>
              <a:t>Each time, we remove the digit and solve forward with a limit of two.  If we find two solutions, we put the digit back.  Otherwise, we leave the digit off.  Either way, we move to the next spot on the board in random order.  When we’ve gone through all the spaces, whatever digits remain on the board are the starting position.</a:t>
            </a:r>
            <a:r>
              <a:rPr lang="en-US" dirty="0">
                <a:latin typeface="Segoe UI" panose="020B0502040204020203" pitchFamily="34" charset="0"/>
              </a:rPr>
              <a:t> </a:t>
            </a:r>
            <a:r>
              <a:rPr lang="en-US">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26</a:t>
            </a:fld>
            <a:endParaRPr lang="en-US"/>
          </a:p>
        </p:txBody>
      </p:sp>
    </p:spTree>
    <p:extLst>
      <p:ext uri="{BB962C8B-B14F-4D97-AF65-F5344CB8AC3E}">
        <p14:creationId xmlns:p14="http://schemas.microsoft.com/office/powerpoint/2010/main" val="3934902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you are following along with the notes, the demo probably isn’t all that interesting.  The program takes several seconds to compute all the Pentominoes solutions, and then renders one on-screen.  It allows the user to navigate between all the solutions.  The Sudoku portion presents an empty board, allowing the user to fill in digits.  Solving an empty board will never finish, as there are over six </a:t>
            </a:r>
            <a:r>
              <a:rPr lang="en-US" sz="1200" i="1" dirty="0"/>
              <a:t>sextillion</a:t>
            </a:r>
            <a:r>
              <a:rPr lang="en-US" sz="1200" i="0" dirty="0"/>
              <a:t> possible solutions, but it will show statistics about how much work the algorithm does.  The program allows contains a Randomize button, which will fill in the Sudoku board with starting digits.  Solving these boards is nearly instantaneous.  Perhaps of more interest will be to download the source code and examine it.  This will provide you with access to a working implementation of the algorithm presented here).</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27</a:t>
            </a:fld>
            <a:endParaRPr lang="en-US"/>
          </a:p>
        </p:txBody>
      </p:sp>
    </p:spTree>
    <p:extLst>
      <p:ext uri="{BB962C8B-B14F-4D97-AF65-F5344CB8AC3E}">
        <p14:creationId xmlns:p14="http://schemas.microsoft.com/office/powerpoint/2010/main" val="290969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here’s the agenda for the remainder of the presentation.  I’ll begin by describing a matrix problem known as the “Exact Cover” matrix problem.  I will present an algorithm, called “Algorithm X”, for solving this problem, along with an optimization called “Dancing Links”.  The Exact Cover problem does not specifically deal with Pentominoes (or Sudoku), so I will then explain how to use it to solve both types of puzzles.  I will conclude with a demo of the program I wrote to showcase the algorithm in the context of these puzzles.  (For those who are not a part of the live presentation, you may download the program and examine it for yourselves).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3</a:t>
            </a:fld>
            <a:endParaRPr lang="en-US"/>
          </a:p>
        </p:txBody>
      </p:sp>
    </p:spTree>
    <p:extLst>
      <p:ext uri="{BB962C8B-B14F-4D97-AF65-F5344CB8AC3E}">
        <p14:creationId xmlns:p14="http://schemas.microsoft.com/office/powerpoint/2010/main" val="404093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Exact Cover problem is a matrix problem.  You may be tempted to make connections between it and the Pentominoes puzzle.  After all, with Pentominoes, we try to fill a 10 x 6 rectangle.  That kind of resembles a matrix.  And we wish to cover all of its spaces exactly with the various pieces.  That sounds like an Exact Cover.  However, that’s not quite how it works.  I suggest you put aside thoughts of Pentominoes and Sudoku for a few minutes while we examine the problem generically.  Afterwards, I will connect the dots.</a:t>
            </a:r>
          </a:p>
          <a:p>
            <a:endParaRPr lang="en-US" dirty="0"/>
          </a:p>
          <a:p>
            <a:r>
              <a:rPr lang="en-US" dirty="0"/>
              <a:t>The Exact Cover problem deals with a Boolean matrix.  That means that each cell—each intersection of row and column—contains a True or a False, a 1 or 0, a value or no value. </a:t>
            </a:r>
            <a:r>
              <a:rPr lang="en-US" sz="1800" dirty="0">
                <a:latin typeface="Segoe UI" panose="020B0502040204020203" pitchFamily="34" charset="0"/>
              </a:rPr>
              <a:t>→  </a:t>
            </a:r>
            <a:r>
              <a:rPr lang="en-US" dirty="0"/>
              <a:t>As we search for solutions that meet our exact cover criteria, the solution will take the shape of a set of rows.  It will be some sub-set of matrix rows that provide an exact cover. </a:t>
            </a:r>
            <a:r>
              <a:rPr lang="en-US" sz="1800" dirty="0">
                <a:latin typeface="Segoe UI" panose="020B0502040204020203" pitchFamily="34" charset="0"/>
              </a:rPr>
              <a:t>→</a:t>
            </a:r>
            <a:endParaRPr lang="en-US" dirty="0"/>
          </a:p>
          <a:p>
            <a:endParaRPr lang="en-US" dirty="0"/>
          </a:p>
          <a:p>
            <a:r>
              <a:rPr lang="en-US" dirty="0"/>
              <a:t>“Cover” in this case means that a column has a value somewhere in it.  You can see in the example that Column 1 is covered because two rows (Rows 4 and 5) have a value in Column 1. </a:t>
            </a:r>
            <a:r>
              <a:rPr lang="en-US" sz="1800" dirty="0">
                <a:latin typeface="Segoe UI" panose="020B0502040204020203" pitchFamily="34" charset="0"/>
              </a:rPr>
              <a:t>→  </a:t>
            </a:r>
            <a:r>
              <a:rPr lang="en-US" dirty="0"/>
              <a:t>“Exact Cover” means that a column has exactly one value in it.  Column 1 is not exactly covered by the entire matrix, since it has two values in it, so our solutions will be sub-sets of rows, each of which will include either Row 4 or Row 5, but not both.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4</a:t>
            </a:fld>
            <a:endParaRPr lang="en-US"/>
          </a:p>
        </p:txBody>
      </p:sp>
    </p:spTree>
    <p:extLst>
      <p:ext uri="{BB962C8B-B14F-4D97-AF65-F5344CB8AC3E}">
        <p14:creationId xmlns:p14="http://schemas.microsoft.com/office/powerpoint/2010/main" val="6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 X is a recursive algorithm designed to find all solutions for the Exact Cover matrix problem.  It was apparently so obvious and straightforward to Donald Knuth that he didn’t think the algorithm deserved a name.  Thus, he called it simply, “Algorithm X”. </a:t>
            </a:r>
            <a:r>
              <a:rPr lang="en-US" sz="1800" dirty="0">
                <a:latin typeface="Segoe UI" panose="020B0502040204020203" pitchFamily="34" charset="0"/>
              </a:rPr>
              <a:t>→  </a:t>
            </a:r>
            <a:r>
              <a:rPr lang="en-US" dirty="0"/>
              <a:t>On this slide, I present the steps for the entire algorithm.  Don’t worry if they don’t make sense, or if you can’t quite see how they work together to solve the problem.  We will dive in deeply over the next few slides and look at a variety of visualizations. </a:t>
            </a:r>
            <a:r>
              <a:rPr lang="en-US" sz="1800" dirty="0">
                <a:latin typeface="Segoe UI" panose="020B0502040204020203" pitchFamily="34" charset="0"/>
              </a:rPr>
              <a:t>→</a:t>
            </a:r>
            <a:endParaRPr lang="en-US" dirty="0"/>
          </a:p>
          <a:p>
            <a:endParaRPr lang="en-US" dirty="0"/>
          </a:p>
          <a:p>
            <a:r>
              <a:rPr lang="en-US" dirty="0"/>
              <a:t>Step I:  Check to see if we’ve covered all the columns yet.  Of course, we haven’t; we haven’t begun yet!  But remember, this is a recursive algorithm, so we’re going to run this step many times.  This will allow us to recognize solutions and stop the recursion. </a:t>
            </a:r>
            <a:r>
              <a:rPr lang="en-US" sz="1800" dirty="0">
                <a:latin typeface="Segoe UI" panose="020B0502040204020203" pitchFamily="34" charset="0"/>
              </a:rPr>
              <a:t>→</a:t>
            </a:r>
            <a:endParaRPr lang="en-US" dirty="0"/>
          </a:p>
          <a:p>
            <a:endParaRPr lang="en-US" dirty="0"/>
          </a:p>
          <a:p>
            <a:r>
              <a:rPr lang="en-US" dirty="0"/>
              <a:t>Step II:  We’ll need to eventually cover all the columns.  For now, let’s pick a column that we want to work on.  We remove that column from the matrix. </a:t>
            </a:r>
            <a:r>
              <a:rPr lang="en-US" sz="1800" dirty="0">
                <a:latin typeface="Segoe UI" panose="020B0502040204020203" pitchFamily="34" charset="0"/>
              </a:rPr>
              <a:t>→</a:t>
            </a:r>
            <a:endParaRPr lang="en-US" dirty="0"/>
          </a:p>
          <a:p>
            <a:endParaRPr lang="en-US" dirty="0"/>
          </a:p>
          <a:p>
            <a:r>
              <a:rPr lang="en-US" dirty="0"/>
              <a:t>Step III:  We start a loop to examine each row that covers our chosen column, one at a time. </a:t>
            </a:r>
            <a:r>
              <a:rPr lang="en-US" sz="1800" dirty="0">
                <a:latin typeface="Segoe UI" panose="020B0502040204020203" pitchFamily="34" charset="0"/>
              </a:rPr>
              <a:t>→</a:t>
            </a:r>
            <a:endParaRPr lang="en-US" dirty="0"/>
          </a:p>
          <a:p>
            <a:endParaRPr lang="en-US" dirty="0"/>
          </a:p>
          <a:p>
            <a:r>
              <a:rPr lang="en-US" dirty="0"/>
              <a:t>Step III A:  We don’t know yet whether the current row will work out or not, so for now we propose that it be part of our solution.  That means that we add it to the working solution and remove the row from the matrix. </a:t>
            </a:r>
            <a:r>
              <a:rPr lang="en-US" sz="1800" dirty="0">
                <a:latin typeface="Segoe UI" panose="020B0502040204020203" pitchFamily="34" charset="0"/>
              </a:rPr>
              <a:t>→</a:t>
            </a:r>
            <a:endParaRPr lang="en-US" dirty="0"/>
          </a:p>
          <a:p>
            <a:endParaRPr lang="en-US" dirty="0"/>
          </a:p>
          <a:p>
            <a:r>
              <a:rPr lang="en-US" dirty="0"/>
              <a:t>Step III B:  We know that the current row covers our chosen column, but it might cover additional columns, as well.  We spot those and remove those columns from the matrix. </a:t>
            </a:r>
            <a:r>
              <a:rPr lang="en-US" sz="1800" dirty="0">
                <a:latin typeface="Segoe UI" panose="020B0502040204020203" pitchFamily="34" charset="0"/>
              </a:rPr>
              <a:t>→</a:t>
            </a:r>
            <a:endParaRPr lang="en-US" dirty="0"/>
          </a:p>
          <a:p>
            <a:endParaRPr lang="en-US" dirty="0"/>
          </a:p>
          <a:p>
            <a:r>
              <a:rPr lang="en-US" dirty="0"/>
              <a:t>Step III C:  Because we are looking for an </a:t>
            </a:r>
            <a:r>
              <a:rPr lang="en-US" i="1" dirty="0"/>
              <a:t>exact </a:t>
            </a:r>
            <a:r>
              <a:rPr lang="en-US" i="0" dirty="0"/>
              <a:t>cover, no other row is allowed to cover these same columns.  We spot those rows and remove them from the matrix. </a:t>
            </a:r>
            <a:r>
              <a:rPr lang="en-US" sz="1800" dirty="0">
                <a:latin typeface="Segoe UI" panose="020B0502040204020203" pitchFamily="34" charset="0"/>
              </a:rPr>
              <a:t>→</a:t>
            </a:r>
            <a:endParaRPr lang="en-US" i="0" dirty="0"/>
          </a:p>
          <a:p>
            <a:endParaRPr lang="en-US" i="0" dirty="0"/>
          </a:p>
          <a:p>
            <a:r>
              <a:rPr lang="en-US" i="0" dirty="0"/>
              <a:t>Step III D:  We’ve now modified the matrix to remove any conflicts with our chosen column and row, so we can recurse to work on additional columns. </a:t>
            </a:r>
            <a:r>
              <a:rPr lang="en-US" sz="1800" dirty="0">
                <a:latin typeface="Segoe UI" panose="020B0502040204020203" pitchFamily="34" charset="0"/>
              </a:rPr>
              <a:t>→</a:t>
            </a:r>
            <a:endParaRPr lang="en-US" i="0" dirty="0"/>
          </a:p>
          <a:p>
            <a:endParaRPr lang="en-US" i="0" dirty="0"/>
          </a:p>
          <a:p>
            <a:r>
              <a:rPr lang="en-US" i="0" dirty="0"/>
              <a:t>Step III E:  The recursion may or may not discover new solutions, but we don’t care.  We’re almost ready to start looking for the next solution.  But first, we need to repair the damage we’ve done to the matrix.  Here, we restore the rows we removed in Step III C. </a:t>
            </a:r>
            <a:r>
              <a:rPr lang="en-US" sz="1800" dirty="0">
                <a:latin typeface="Segoe UI" panose="020B0502040204020203" pitchFamily="34" charset="0"/>
              </a:rPr>
              <a:t>→</a:t>
            </a:r>
            <a:endParaRPr lang="en-US" i="0" dirty="0"/>
          </a:p>
          <a:p>
            <a:endParaRPr lang="en-US" i="0" dirty="0"/>
          </a:p>
          <a:p>
            <a:r>
              <a:rPr lang="en-US" i="0" dirty="0"/>
              <a:t>Step III F:  We restore the columns we removed in Step III B. </a:t>
            </a:r>
            <a:r>
              <a:rPr lang="en-US" sz="1800" dirty="0">
                <a:latin typeface="Segoe UI" panose="020B0502040204020203" pitchFamily="34" charset="0"/>
              </a:rPr>
              <a:t>→</a:t>
            </a:r>
            <a:endParaRPr lang="en-US" i="0" dirty="0"/>
          </a:p>
          <a:p>
            <a:endParaRPr lang="en-US" i="0" dirty="0"/>
          </a:p>
          <a:p>
            <a:r>
              <a:rPr lang="en-US" i="0" dirty="0"/>
              <a:t>Step III G:  Since we’re done considering the current row, we place it back in the matrix and remove it from our working solution.  With that done, we can return to the top of our loop and consider the next row. </a:t>
            </a:r>
            <a:r>
              <a:rPr lang="en-US" sz="1800" dirty="0">
                <a:latin typeface="Segoe UI" panose="020B0502040204020203" pitchFamily="34" charset="0"/>
              </a:rPr>
              <a:t>→</a:t>
            </a:r>
            <a:endParaRPr lang="en-US" i="0" dirty="0"/>
          </a:p>
          <a:p>
            <a:endParaRPr lang="en-US" i="0" dirty="0"/>
          </a:p>
          <a:p>
            <a:r>
              <a:rPr lang="en-US" i="0" dirty="0"/>
              <a:t>Step IV:  That concludes our consideration of the current column.  In fact, because of the recursion we performed, we are done considering all the columns.  We restore our chosen column to the matrix, and we’re done.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5</a:t>
            </a:fld>
            <a:endParaRPr lang="en-US"/>
          </a:p>
        </p:txBody>
      </p:sp>
    </p:spTree>
    <p:extLst>
      <p:ext uri="{BB962C8B-B14F-4D97-AF65-F5344CB8AC3E}">
        <p14:creationId xmlns:p14="http://schemas.microsoft.com/office/powerpoint/2010/main" val="304913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if those steps weren’t clear.  Now we’ll dive deeper and begin to visualize the algorithm using our Boolean matrix from earlier. </a:t>
            </a:r>
            <a:r>
              <a:rPr lang="en-US" sz="1800" dirty="0">
                <a:latin typeface="Segoe UI" panose="020B0502040204020203" pitchFamily="34" charset="0"/>
              </a:rPr>
              <a:t>→</a:t>
            </a:r>
            <a:endParaRPr lang="en-US" dirty="0"/>
          </a:p>
          <a:p>
            <a:endParaRPr lang="en-US" dirty="0"/>
          </a:p>
          <a:p>
            <a:r>
              <a:rPr lang="en-US" dirty="0"/>
              <a:t>Step I:  Are all the columns covered?  No, of course not.  We just started! </a:t>
            </a:r>
            <a:r>
              <a:rPr lang="en-US" sz="1800" dirty="0">
                <a:latin typeface="Segoe UI" panose="020B0502040204020203" pitchFamily="34" charset="0"/>
              </a:rPr>
              <a:t>→</a:t>
            </a:r>
            <a:endParaRPr lang="en-US" dirty="0"/>
          </a:p>
          <a:p>
            <a:endParaRPr lang="en-US" dirty="0"/>
          </a:p>
          <a:p>
            <a:r>
              <a:rPr lang="en-US" dirty="0"/>
              <a:t>Step II:  We want to cover all the columns, so let’s choose one to start with.  We’ll choose Column 1 and remove it from the matrix. </a:t>
            </a:r>
            <a:r>
              <a:rPr lang="en-US" sz="1800" dirty="0">
                <a:latin typeface="Segoe UI" panose="020B0502040204020203" pitchFamily="34" charset="0"/>
              </a:rPr>
              <a:t>→</a:t>
            </a:r>
            <a:endParaRPr lang="en-US" dirty="0"/>
          </a:p>
          <a:p>
            <a:endParaRPr lang="en-US" dirty="0"/>
          </a:p>
          <a:p>
            <a:r>
              <a:rPr lang="en-US" dirty="0"/>
              <a:t>Step III:  We’ll begin a loop to consider each row that covers Column 1, one at a time.  In this case, Rows 4 and 5 cover Column 1.  We’ll first consider Row 4. </a:t>
            </a:r>
            <a:r>
              <a:rPr lang="en-US" sz="1800" dirty="0">
                <a:latin typeface="Segoe UI" panose="020B0502040204020203" pitchFamily="34" charset="0"/>
              </a:rPr>
              <a:t>→</a:t>
            </a:r>
            <a:endParaRPr lang="en-US" dirty="0"/>
          </a:p>
          <a:p>
            <a:endParaRPr lang="en-US" dirty="0"/>
          </a:p>
          <a:p>
            <a:r>
              <a:rPr lang="en-US" dirty="0"/>
              <a:t>Step III A:  We propose that Row 4 should be part of the working solution.  Remember that each solution will be a set of rows, so our partial working solution now consists of Row 4.  We also remove Row 4 from the matrix. </a:t>
            </a:r>
            <a:r>
              <a:rPr lang="en-US" sz="1800" dirty="0">
                <a:latin typeface="Segoe UI" panose="020B0502040204020203" pitchFamily="34" charset="0"/>
              </a:rPr>
              <a:t>→</a:t>
            </a:r>
            <a:endParaRPr lang="en-US" dirty="0"/>
          </a:p>
          <a:p>
            <a:endParaRPr lang="en-US" dirty="0"/>
          </a:p>
          <a:p>
            <a:r>
              <a:rPr lang="en-US" dirty="0"/>
              <a:t>Step III B:  Of course, Row 4 covers Column 1, which we are working on during this recursive pass, but we can see that Row 4 also covers two additional columns, Columns 3 and 4.  We can knock those columns out early, so we remove them from the matrix. </a:t>
            </a:r>
            <a:r>
              <a:rPr lang="en-US" sz="1800" dirty="0">
                <a:latin typeface="Segoe UI" panose="020B0502040204020203" pitchFamily="34" charset="0"/>
              </a:rPr>
              <a:t>→</a:t>
            </a:r>
            <a:endParaRPr lang="en-US" dirty="0"/>
          </a:p>
          <a:p>
            <a:endParaRPr lang="en-US" dirty="0"/>
          </a:p>
          <a:p>
            <a:r>
              <a:rPr lang="en-US" dirty="0"/>
              <a:t>Step III C:  Since we’re looking for an </a:t>
            </a:r>
            <a:r>
              <a:rPr lang="en-US" i="1" dirty="0"/>
              <a:t>exact </a:t>
            </a:r>
            <a:r>
              <a:rPr lang="en-US" dirty="0"/>
              <a:t>cover, no other row in our solution may cover any of the same columns as Row 4 does.  We can see that Rows 2, 5, and 6 also cover some of the same columns, so we remove those from the matrix. </a:t>
            </a:r>
            <a:r>
              <a:rPr lang="en-US" sz="1800" dirty="0">
                <a:latin typeface="Segoe UI" panose="020B0502040204020203" pitchFamily="34" charset="0"/>
              </a:rPr>
              <a:t>→</a:t>
            </a:r>
            <a:endParaRPr lang="en-US" dirty="0"/>
          </a:p>
          <a:p>
            <a:endParaRPr lang="en-US" dirty="0"/>
          </a:p>
          <a:p>
            <a:r>
              <a:rPr lang="en-US" dirty="0"/>
              <a:t>Step III D:  We’ve done as much as we can with our current row, Row 4, so it’s time to recurse.  That means that we will run the very same algorithm, without change.  The only difference will be the starting state.  When we started the algorithm, our working solution was empty and we had a complete matrix.  As we recurse, our working solution will contain Row 4 and our matrix has been drastically reduced. </a:t>
            </a:r>
            <a:r>
              <a:rPr lang="en-US" sz="1800" dirty="0">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6</a:t>
            </a:fld>
            <a:endParaRPr lang="en-US"/>
          </a:p>
        </p:txBody>
      </p:sp>
    </p:spTree>
    <p:extLst>
      <p:ext uri="{BB962C8B-B14F-4D97-AF65-F5344CB8AC3E}">
        <p14:creationId xmlns:p14="http://schemas.microsoft.com/office/powerpoint/2010/main" val="202212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our second level of recursion starts with the updated working solution, and our matrix contains only four columns and two rows. </a:t>
            </a:r>
            <a:r>
              <a:rPr lang="en-US" dirty="0">
                <a:latin typeface="Segoe UI" panose="020B0502040204020203" pitchFamily="34" charset="0"/>
              </a:rPr>
              <a:t>→</a:t>
            </a:r>
            <a:endParaRPr lang="en-US" dirty="0"/>
          </a:p>
          <a:p>
            <a:endParaRPr lang="en-US" dirty="0"/>
          </a:p>
          <a:p>
            <a:r>
              <a:rPr lang="en-US" dirty="0"/>
              <a:t>Step I:  Are all the columns covered?  No, we have four columns remaining. </a:t>
            </a:r>
            <a:r>
              <a:rPr lang="en-US" dirty="0">
                <a:latin typeface="Segoe UI" panose="020B0502040204020203" pitchFamily="34" charset="0"/>
              </a:rPr>
              <a:t>→</a:t>
            </a:r>
            <a:endParaRPr lang="en-US" dirty="0"/>
          </a:p>
          <a:p>
            <a:endParaRPr lang="en-US" dirty="0"/>
          </a:p>
          <a:p>
            <a:r>
              <a:rPr lang="en-US" dirty="0"/>
              <a:t>Step II:  We want to cover all of these columns, so let’s choose one to work on now.  We’ll choose Column 2 and remove it from the matrix. </a:t>
            </a:r>
            <a:r>
              <a:rPr lang="en-US" dirty="0">
                <a:latin typeface="Segoe UI" panose="020B0502040204020203" pitchFamily="34" charset="0"/>
              </a:rPr>
              <a:t>→</a:t>
            </a:r>
            <a:endParaRPr lang="en-US" dirty="0"/>
          </a:p>
          <a:p>
            <a:endParaRPr lang="en-US" dirty="0"/>
          </a:p>
          <a:p>
            <a:r>
              <a:rPr lang="en-US" dirty="0"/>
              <a:t>Step III:  Only one row, Row 3, covers Column 2, so we’ll consider it during our only pass through the loop. </a:t>
            </a:r>
            <a:r>
              <a:rPr lang="en-US" dirty="0">
                <a:latin typeface="Segoe UI" panose="020B0502040204020203" pitchFamily="34" charset="0"/>
              </a:rPr>
              <a:t>→</a:t>
            </a:r>
            <a:endParaRPr lang="en-US" dirty="0"/>
          </a:p>
          <a:p>
            <a:endParaRPr lang="en-US" dirty="0"/>
          </a:p>
          <a:p>
            <a:r>
              <a:rPr lang="en-US" dirty="0"/>
              <a:t>Step III A:  We propose that Row 3 be added to our working solution, which will now contain Rows 4 and 3.  We also remove Row 3 from the matrix. </a:t>
            </a:r>
            <a:r>
              <a:rPr lang="en-US" dirty="0">
                <a:latin typeface="Segoe UI" panose="020B0502040204020203" pitchFamily="34" charset="0"/>
              </a:rPr>
              <a:t>→</a:t>
            </a:r>
            <a:endParaRPr lang="en-US" dirty="0"/>
          </a:p>
          <a:p>
            <a:endParaRPr lang="en-US" dirty="0"/>
          </a:p>
          <a:p>
            <a:r>
              <a:rPr lang="en-US" dirty="0"/>
              <a:t>Step III B:  We notice that Row 3 also covers Column 6, so we go ahead and remove Column 6 from the matrix now. </a:t>
            </a:r>
            <a:r>
              <a:rPr lang="en-US" dirty="0">
                <a:latin typeface="Segoe UI" panose="020B0502040204020203" pitchFamily="34" charset="0"/>
              </a:rPr>
              <a:t>→</a:t>
            </a:r>
            <a:endParaRPr lang="en-US" dirty="0"/>
          </a:p>
          <a:p>
            <a:endParaRPr lang="en-US" dirty="0"/>
          </a:p>
          <a:p>
            <a:r>
              <a:rPr lang="en-US" dirty="0"/>
              <a:t>Step III C:  Since we need an </a:t>
            </a:r>
            <a:r>
              <a:rPr lang="en-US" i="1" dirty="0"/>
              <a:t>exact </a:t>
            </a:r>
            <a:r>
              <a:rPr lang="en-US" i="0" dirty="0"/>
              <a:t>cover, no other rows may cover any of the same columns as Row 3.  We see that Row 1 also covers one of the columns, so we remove Row 1 from the matrix. </a:t>
            </a:r>
            <a:r>
              <a:rPr lang="en-US" dirty="0">
                <a:latin typeface="Segoe UI" panose="020B0502040204020203" pitchFamily="34" charset="0"/>
              </a:rPr>
              <a:t>→</a:t>
            </a:r>
            <a:endParaRPr lang="en-US" i="0" dirty="0"/>
          </a:p>
          <a:p>
            <a:endParaRPr lang="en-US" i="0" dirty="0"/>
          </a:p>
          <a:p>
            <a:r>
              <a:rPr lang="en-US" i="0" dirty="0"/>
              <a:t>Step III D:  Now we are ready to recurse, to handle other columns.  I don’t have a slide for the next level of recursion, but we can quickly walk through it here.  During the next level of recursion, our working solution will be the set of Rows 4 and 3, and our matrix will be reduced to just two columns, Columns 5 and 7, and no rows at all.  In Step I, we’ll find that we haven’t covered all the columns.  Step II will decide to work on Column 5 and remove it from the matrix.  Step III will find no rows, so the loop will not run.  Step IV will restore Column 5 to the matrix.  That ends that level of recursion without finding any new solutions.  The algorithm then returns to where we left it at the second level of recursion.  Did we really need to do a level of recursion to discover that we’re out of rows?  Not necessarily.  I consider this the core algorithm, but you may be able to optimize it by checking boundary conditions before recursing or starting the loop.</a:t>
            </a:r>
            <a:r>
              <a:rPr lang="en-US" dirty="0">
                <a:latin typeface="Segoe UI" panose="020B0502040204020203" pitchFamily="34" charset="0"/>
              </a:rPr>
              <a:t> →</a:t>
            </a:r>
            <a:endParaRPr lang="en-US" i="0" dirty="0"/>
          </a:p>
          <a:p>
            <a:endParaRPr lang="en-US" i="0" dirty="0"/>
          </a:p>
          <a:p>
            <a:r>
              <a:rPr lang="en-US" i="0" dirty="0"/>
              <a:t>Step III E:  Now that recursion has returned, this level of recursion does not care whether any solutions were identified or not.  After all, the algorithm will search for </a:t>
            </a:r>
            <a:r>
              <a:rPr lang="en-US" i="1" dirty="0"/>
              <a:t>all </a:t>
            </a:r>
            <a:r>
              <a:rPr lang="en-US" i="0" dirty="0"/>
              <a:t>solutions, so it continues just the same.  We’re now done considering Row 3, but we need to repair the damage we’ve done to the matrix.  Here, we put Row 1 back into the matrix.</a:t>
            </a:r>
            <a:r>
              <a:rPr lang="en-US" dirty="0">
                <a:latin typeface="Segoe UI" panose="020B0502040204020203" pitchFamily="34" charset="0"/>
              </a:rPr>
              <a:t> →</a:t>
            </a:r>
            <a:endParaRPr lang="en-US" i="0" dirty="0"/>
          </a:p>
          <a:p>
            <a:endParaRPr lang="en-US" i="0" dirty="0"/>
          </a:p>
          <a:p>
            <a:r>
              <a:rPr lang="en-US" i="0" dirty="0"/>
              <a:t>Step III F:  We continue to repair the matrix by putting Column 6 back.</a:t>
            </a:r>
            <a:r>
              <a:rPr lang="en-US" dirty="0">
                <a:latin typeface="Segoe UI" panose="020B0502040204020203" pitchFamily="34" charset="0"/>
              </a:rPr>
              <a:t> →</a:t>
            </a:r>
            <a:endParaRPr lang="en-US" i="0" dirty="0"/>
          </a:p>
          <a:p>
            <a:endParaRPr lang="en-US" i="0" dirty="0"/>
          </a:p>
          <a:p>
            <a:r>
              <a:rPr lang="en-US" i="0" dirty="0"/>
              <a:t>Step III G:  We now reject Row 3 from our working solution.  “Reject” may be a strong term, since we don’t know if it was part of an actual solution, but it is no longer part of the solution we are currently working on.  We remove it from our working solution, and we also put Row 3 back into the matrix.  Since Row 3 is the last row that covers Column 2, we end the loop.</a:t>
            </a:r>
            <a:r>
              <a:rPr lang="en-US" dirty="0">
                <a:latin typeface="Segoe UI" panose="020B0502040204020203" pitchFamily="34" charset="0"/>
              </a:rPr>
              <a:t> →</a:t>
            </a:r>
            <a:endParaRPr lang="en-US" i="0" dirty="0"/>
          </a:p>
          <a:p>
            <a:endParaRPr lang="en-US" i="0" dirty="0"/>
          </a:p>
          <a:p>
            <a:r>
              <a:rPr lang="en-US" i="0" dirty="0"/>
              <a:t>Step IV:  That completes our consideration of Column 2, so we put it back into the matrix.  We are now done with this level of recursion, so we return to where we left off in our first level of recursion.</a:t>
            </a:r>
            <a:r>
              <a:rPr lang="en-US" dirty="0">
                <a:latin typeface="Segoe UI" panose="020B0502040204020203" pitchFamily="34" charset="0"/>
              </a:rPr>
              <a:t> →</a:t>
            </a:r>
            <a:endParaRPr lang="en-US" i="0" dirty="0"/>
          </a:p>
        </p:txBody>
      </p:sp>
      <p:sp>
        <p:nvSpPr>
          <p:cNvPr id="4" name="Slide Number Placeholder 3"/>
          <p:cNvSpPr>
            <a:spLocks noGrp="1"/>
          </p:cNvSpPr>
          <p:nvPr>
            <p:ph type="sldNum" sz="quarter" idx="5"/>
          </p:nvPr>
        </p:nvSpPr>
        <p:spPr/>
        <p:txBody>
          <a:bodyPr/>
          <a:lstStyle/>
          <a:p>
            <a:fld id="{9148BAE1-E377-4FD2-B1D5-71323FBD599F}" type="slidenum">
              <a:rPr lang="en-US" smtClean="0"/>
              <a:t>7</a:t>
            </a:fld>
            <a:endParaRPr lang="en-US"/>
          </a:p>
        </p:txBody>
      </p:sp>
    </p:spTree>
    <p:extLst>
      <p:ext uri="{BB962C8B-B14F-4D97-AF65-F5344CB8AC3E}">
        <p14:creationId xmlns:p14="http://schemas.microsoft.com/office/powerpoint/2010/main" val="297593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completed our second level of recursion, we pick up the first level where we left off.  We were working on Column 1, and we were in the middle of our first pass through the loop, considering Row 4.  Our working solution contains only Row 4.</a:t>
            </a:r>
            <a:r>
              <a:rPr lang="en-US" dirty="0">
                <a:latin typeface="Segoe UI" panose="020B0502040204020203" pitchFamily="34" charset="0"/>
              </a:rPr>
              <a:t> →</a:t>
            </a:r>
            <a:endParaRPr lang="en-US" dirty="0"/>
          </a:p>
          <a:p>
            <a:endParaRPr lang="en-US" dirty="0"/>
          </a:p>
          <a:p>
            <a:r>
              <a:rPr lang="en-US" dirty="0"/>
              <a:t>Step III E:  We are now done considering Row 4, but we have to repair the matrix before we can move on to Row 5.  We put Rows 2, 5, and 6 back into the matrix.</a:t>
            </a:r>
            <a:r>
              <a:rPr lang="en-US" dirty="0">
                <a:latin typeface="Segoe UI" panose="020B0502040204020203" pitchFamily="34" charset="0"/>
              </a:rPr>
              <a:t> →</a:t>
            </a:r>
            <a:endParaRPr lang="en-US" dirty="0"/>
          </a:p>
          <a:p>
            <a:endParaRPr lang="en-US" dirty="0"/>
          </a:p>
          <a:p>
            <a:r>
              <a:rPr lang="en-US" dirty="0"/>
              <a:t>Step III F:  We put put Columns 3 and 4 back into the matrix.</a:t>
            </a:r>
            <a:r>
              <a:rPr lang="en-US" dirty="0">
                <a:latin typeface="Segoe UI" panose="020B0502040204020203" pitchFamily="34" charset="0"/>
              </a:rPr>
              <a:t> →</a:t>
            </a:r>
            <a:endParaRPr lang="en-US" dirty="0"/>
          </a:p>
          <a:p>
            <a:endParaRPr lang="en-US" dirty="0"/>
          </a:p>
          <a:p>
            <a:r>
              <a:rPr lang="en-US" dirty="0"/>
              <a:t>Step III G:  We reject Row 4 from our working solution and put Row 4 back into the matrix.  Our working solution is now empty once again.  We can now go back to the top of the loop.</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8</a:t>
            </a:fld>
            <a:endParaRPr lang="en-US"/>
          </a:p>
        </p:txBody>
      </p:sp>
    </p:spTree>
    <p:extLst>
      <p:ext uri="{BB962C8B-B14F-4D97-AF65-F5344CB8AC3E}">
        <p14:creationId xmlns:p14="http://schemas.microsoft.com/office/powerpoint/2010/main" val="241785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III A:  This time through the loop, we will consider Row 5. </a:t>
            </a:r>
            <a:r>
              <a:rPr lang="en-US" dirty="0">
                <a:latin typeface="Segoe UI" panose="020B0502040204020203" pitchFamily="34" charset="0"/>
              </a:rPr>
              <a:t>→ </a:t>
            </a:r>
            <a:r>
              <a:rPr lang="en-US" dirty="0"/>
              <a:t>We propose that Row 5 should be part of the working solution, and we remove it from the matrix.</a:t>
            </a:r>
            <a:r>
              <a:rPr lang="en-US" dirty="0">
                <a:latin typeface="Segoe UI" panose="020B0502040204020203" pitchFamily="34" charset="0"/>
              </a:rPr>
              <a:t> →</a:t>
            </a:r>
            <a:endParaRPr lang="en-US" dirty="0"/>
          </a:p>
          <a:p>
            <a:endParaRPr lang="en-US" dirty="0"/>
          </a:p>
          <a:p>
            <a:r>
              <a:rPr lang="en-US" dirty="0"/>
              <a:t>Step III B:  We notice that Row 5 also covers two additional columns, Columns 3 and 7, so we remove those columns from the matrix now.</a:t>
            </a:r>
            <a:r>
              <a:rPr lang="en-US" dirty="0">
                <a:latin typeface="Segoe UI" panose="020B0502040204020203" pitchFamily="34" charset="0"/>
              </a:rPr>
              <a:t> →</a:t>
            </a:r>
            <a:endParaRPr lang="en-US" dirty="0"/>
          </a:p>
          <a:p>
            <a:endParaRPr lang="en-US" dirty="0"/>
          </a:p>
          <a:p>
            <a:r>
              <a:rPr lang="en-US" dirty="0"/>
              <a:t>Step III C:  Since we want an </a:t>
            </a:r>
            <a:r>
              <a:rPr lang="en-US" i="1" dirty="0"/>
              <a:t>exact </a:t>
            </a:r>
            <a:r>
              <a:rPr lang="en-US" i="0" dirty="0"/>
              <a:t>match, no other rows may cover the same columns.  We see that Rows 1 and 4 each cover some of the same columns, so we remove those from the matrix.</a:t>
            </a:r>
            <a:r>
              <a:rPr lang="en-US" dirty="0">
                <a:latin typeface="Segoe UI" panose="020B0502040204020203" pitchFamily="34" charset="0"/>
              </a:rPr>
              <a:t> →</a:t>
            </a:r>
            <a:endParaRPr lang="en-US" i="0" dirty="0"/>
          </a:p>
          <a:p>
            <a:endParaRPr lang="en-US" i="0" dirty="0"/>
          </a:p>
          <a:p>
            <a:r>
              <a:rPr lang="en-US" i="0" dirty="0"/>
              <a:t>Step III D:  That’s all we can do here for Row 5, so we recurse.</a:t>
            </a:r>
            <a:r>
              <a:rPr lang="en-US" dirty="0">
                <a:latin typeface="Segoe UI" panose="020B0502040204020203" pitchFamily="34" charset="0"/>
              </a:rPr>
              <a:t> →</a:t>
            </a:r>
            <a:endParaRPr lang="en-US" dirty="0"/>
          </a:p>
        </p:txBody>
      </p:sp>
      <p:sp>
        <p:nvSpPr>
          <p:cNvPr id="4" name="Slide Number Placeholder 3"/>
          <p:cNvSpPr>
            <a:spLocks noGrp="1"/>
          </p:cNvSpPr>
          <p:nvPr>
            <p:ph type="sldNum" sz="quarter" idx="5"/>
          </p:nvPr>
        </p:nvSpPr>
        <p:spPr/>
        <p:txBody>
          <a:bodyPr/>
          <a:lstStyle/>
          <a:p>
            <a:fld id="{9148BAE1-E377-4FD2-B1D5-71323FBD599F}" type="slidenum">
              <a:rPr lang="en-US" smtClean="0"/>
              <a:t>9</a:t>
            </a:fld>
            <a:endParaRPr lang="en-US"/>
          </a:p>
        </p:txBody>
      </p:sp>
    </p:spTree>
    <p:extLst>
      <p:ext uri="{BB962C8B-B14F-4D97-AF65-F5344CB8AC3E}">
        <p14:creationId xmlns:p14="http://schemas.microsoft.com/office/powerpoint/2010/main" val="339559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FBD-D46A-C5A7-265D-7548B5E30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EB883-6ABC-470F-00AE-F6E7916FC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E6040-C6D4-3ADF-4CAD-88FB1C3E0645}"/>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6B809163-4CFE-A576-28DD-F4F89EAE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90844-210B-E71F-F310-5EE33194E68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43580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B649-D95E-C8E8-8F40-16238B911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01B73-DF47-A3FA-871A-EF012730A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DFC1A-D712-D581-0F02-0DFEB0FADF20}"/>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D73A46CE-B78F-845F-AEF5-503F35DA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31E9E-FF16-7506-A520-4A960F619B89}"/>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9248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FFA34-E5F4-1ED4-78BA-3CFC02EAF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1CD8B-C8AC-B531-0B85-360A6A3F6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2CD2B-48D2-D403-64F5-519EED3827B7}"/>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F4553809-1AFB-00F1-9C22-4621D8567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A339-F4E9-9742-0120-901E9E15646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28069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FF46-09B5-9054-5C7F-3BA0572DC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502BD-0FAC-E8B2-CFD9-D7B097F83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57189-BAFD-3C08-B65A-4DE23F0437EC}"/>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44E7D9CA-DDC6-71EA-CE2A-A2959EC27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568E9-9F7A-DA6B-410E-5EAC34A8A3B0}"/>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0884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1BCD-A62C-1987-4DFB-D960DEA7F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7AD5A7-1E9D-4C1C-8C38-C4316A206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94A68-4803-8909-1701-DF5DD08F5419}"/>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AA961D77-33D4-BB70-E8E8-EB569D5AD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A03D3-A5D1-8E84-F1AC-B41C43F1ABA3}"/>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84648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84D-CC86-0220-4213-750DBB86C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31AA8-DE8F-A137-75DD-B3D8F07E6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E9EFF-5253-9C5D-C727-8190FB2F8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E5315-3E10-E18F-BC99-B4BAFE9CDFB5}"/>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6" name="Footer Placeholder 5">
            <a:extLst>
              <a:ext uri="{FF2B5EF4-FFF2-40B4-BE49-F238E27FC236}">
                <a16:creationId xmlns:a16="http://schemas.microsoft.com/office/drawing/2014/main" id="{FCAED4F6-0623-D697-B7EE-42911BE70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AA955-DEA8-A78E-A48C-70BCD849AD0C}"/>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47782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BF70-16D0-1C93-54DA-EFB0943DD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05068-F0D6-C8EB-AB44-CA3EEC56D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46FEF-1DF6-D7BB-843C-D251209FE8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D5372-382B-A1A8-43AF-B037202EA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09D54-F89D-1438-2E14-9BE835552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BF9E9-A285-9BC9-6657-3BB04F83FF42}"/>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8" name="Footer Placeholder 7">
            <a:extLst>
              <a:ext uri="{FF2B5EF4-FFF2-40B4-BE49-F238E27FC236}">
                <a16:creationId xmlns:a16="http://schemas.microsoft.com/office/drawing/2014/main" id="{6AA05AD5-82ED-6B8F-9EEC-CC37C84D0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AB9FF-1083-5455-7CB6-74FC84EDA6D7}"/>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119200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3FDC-877C-C9AA-BC07-549981593F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FBA60-B423-9614-1307-B8D38AA8B79E}"/>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4" name="Footer Placeholder 3">
            <a:extLst>
              <a:ext uri="{FF2B5EF4-FFF2-40B4-BE49-F238E27FC236}">
                <a16:creationId xmlns:a16="http://schemas.microsoft.com/office/drawing/2014/main" id="{8E09480E-483F-AFC0-2263-EF2D957F99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BD0BC-4438-9AAB-7D1B-F19C1B2625E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76976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18470-A4EF-3BA4-FFB3-8C436A42BB0B}"/>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3" name="Footer Placeholder 2">
            <a:extLst>
              <a:ext uri="{FF2B5EF4-FFF2-40B4-BE49-F238E27FC236}">
                <a16:creationId xmlns:a16="http://schemas.microsoft.com/office/drawing/2014/main" id="{0AAD47E8-80A3-BA99-D914-B3EB47629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F15AA-09C8-FC54-6AAF-F87ED3CAE934}"/>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426010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0020-2172-6276-FAF6-31D25B037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4C393-6806-08C2-DD30-5FC91AF4B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172E4-FE6C-0C5E-1DBE-0D969613E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23817-D6F0-90AA-EEB2-AF9722CCC102}"/>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6" name="Footer Placeholder 5">
            <a:extLst>
              <a:ext uri="{FF2B5EF4-FFF2-40B4-BE49-F238E27FC236}">
                <a16:creationId xmlns:a16="http://schemas.microsoft.com/office/drawing/2014/main" id="{6FD62691-AF9C-888B-D4C5-B0A5281BF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69BC8-C98E-5DC5-1C07-7273BAB48348}"/>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27278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FC5-6F33-E132-B0BB-B6220D723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D3007-EF7A-AC71-6A35-3AF2AE4A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93433-8D94-8B40-C26D-548C1587B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BA7F-87DB-21B1-ECE8-252861AFD2EF}"/>
              </a:ext>
            </a:extLst>
          </p:cNvPr>
          <p:cNvSpPr>
            <a:spLocks noGrp="1"/>
          </p:cNvSpPr>
          <p:nvPr>
            <p:ph type="dt" sz="half" idx="10"/>
          </p:nvPr>
        </p:nvSpPr>
        <p:spPr/>
        <p:txBody>
          <a:bodyPr/>
          <a:lstStyle/>
          <a:p>
            <a:fld id="{F2FB801C-EAE6-4443-8567-1C509D1525CA}" type="datetimeFigureOut">
              <a:rPr lang="en-US" smtClean="0"/>
              <a:t>2/27/2024</a:t>
            </a:fld>
            <a:endParaRPr lang="en-US"/>
          </a:p>
        </p:txBody>
      </p:sp>
      <p:sp>
        <p:nvSpPr>
          <p:cNvPr id="6" name="Footer Placeholder 5">
            <a:extLst>
              <a:ext uri="{FF2B5EF4-FFF2-40B4-BE49-F238E27FC236}">
                <a16:creationId xmlns:a16="http://schemas.microsoft.com/office/drawing/2014/main" id="{5FBB87F1-ADB4-6A05-067D-D93E8B532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56911-B574-3589-4D0B-E38BB1E46061}"/>
              </a:ext>
            </a:extLst>
          </p:cNvPr>
          <p:cNvSpPr>
            <a:spLocks noGrp="1"/>
          </p:cNvSpPr>
          <p:nvPr>
            <p:ph type="sldNum" sz="quarter" idx="12"/>
          </p:nvPr>
        </p:nvSpPr>
        <p:spPr/>
        <p:txBody>
          <a:bodyPr/>
          <a:lstStyle/>
          <a:p>
            <a:fld id="{C9491009-DCCE-41AE-897B-9ED0B68FF1CF}" type="slidenum">
              <a:rPr lang="en-US" smtClean="0"/>
              <a:t>‹#›</a:t>
            </a:fld>
            <a:endParaRPr lang="en-US"/>
          </a:p>
        </p:txBody>
      </p:sp>
    </p:spTree>
    <p:extLst>
      <p:ext uri="{BB962C8B-B14F-4D97-AF65-F5344CB8AC3E}">
        <p14:creationId xmlns:p14="http://schemas.microsoft.com/office/powerpoint/2010/main" val="33590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E226B-9021-2D19-D32A-B0659B546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3939E-7AE5-8563-AC34-A9845C23C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495A-DD12-6CE1-DA6B-9B6F1C1B7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FB801C-EAE6-4443-8567-1C509D1525CA}" type="datetimeFigureOut">
              <a:rPr lang="en-US" smtClean="0"/>
              <a:t>2/27/2024</a:t>
            </a:fld>
            <a:endParaRPr lang="en-US"/>
          </a:p>
        </p:txBody>
      </p:sp>
      <p:sp>
        <p:nvSpPr>
          <p:cNvPr id="5" name="Footer Placeholder 4">
            <a:extLst>
              <a:ext uri="{FF2B5EF4-FFF2-40B4-BE49-F238E27FC236}">
                <a16:creationId xmlns:a16="http://schemas.microsoft.com/office/drawing/2014/main" id="{8E715769-9F6C-D456-D0A7-0872F453A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40FC80-B46F-682A-B875-5D9B2AD2E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491009-DCCE-41AE-897B-9ED0B68FF1CF}" type="slidenum">
              <a:rPr lang="en-US" smtClean="0"/>
              <a:t>‹#›</a:t>
            </a:fld>
            <a:endParaRPr lang="en-US"/>
          </a:p>
        </p:txBody>
      </p:sp>
    </p:spTree>
    <p:extLst>
      <p:ext uri="{BB962C8B-B14F-4D97-AF65-F5344CB8AC3E}">
        <p14:creationId xmlns:p14="http://schemas.microsoft.com/office/powerpoint/2010/main" val="343580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34.png"/><Relationship Id="rId7" Type="http://schemas.openxmlformats.org/officeDocument/2006/relationships/image" Target="../media/image5.png"/><Relationship Id="rId12" Type="http://schemas.openxmlformats.org/officeDocument/2006/relationships/image" Target="../media/image13.png"/><Relationship Id="rId17" Type="http://schemas.openxmlformats.org/officeDocument/2006/relationships/image" Target="../media/image35.png"/><Relationship Id="rId2" Type="http://schemas.openxmlformats.org/officeDocument/2006/relationships/notesSlide" Target="../notesSlides/notesSlide2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30.png"/><Relationship Id="rId9" Type="http://schemas.openxmlformats.org/officeDocument/2006/relationships/image" Target="../media/image9.png"/><Relationship Id="rId1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brian-t-hill/Dlx/raw/main/Docs/Dancing%20Links.ppt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B884511-3002-6846-16D7-72E23227A7A6}"/>
              </a:ext>
            </a:extLst>
          </p:cNvPr>
          <p:cNvPicPr>
            <a:picLocks noChangeAspect="1"/>
          </p:cNvPicPr>
          <p:nvPr/>
        </p:nvPicPr>
        <p:blipFill rotWithShape="1">
          <a:blip r:embed="rId3"/>
          <a:srcRect l="2248" r="2642" b="1"/>
          <a:stretch/>
        </p:blipFill>
        <p:spPr>
          <a:xfrm>
            <a:off x="20" y="10"/>
            <a:ext cx="12191980" cy="6857990"/>
          </a:xfrm>
          <a:prstGeom prst="rect">
            <a:avLst/>
          </a:prstGeom>
        </p:spPr>
      </p:pic>
      <p:sp>
        <p:nvSpPr>
          <p:cNvPr id="18"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42C7D120-3249-365A-BBBA-DD4F843F05AB}"/>
              </a:ext>
            </a:extLst>
          </p:cNvPr>
          <p:cNvSpPr>
            <a:spLocks noGrp="1"/>
          </p:cNvSpPr>
          <p:nvPr>
            <p:ph type="ctrTitle"/>
          </p:nvPr>
        </p:nvSpPr>
        <p:spPr>
          <a:xfrm>
            <a:off x="3325473" y="1924619"/>
            <a:ext cx="5541054" cy="1655378"/>
          </a:xfrm>
        </p:spPr>
        <p:txBody>
          <a:bodyPr>
            <a:normAutofit/>
          </a:bodyPr>
          <a:lstStyle/>
          <a:p>
            <a:r>
              <a:rPr lang="en-US" sz="3700" dirty="0"/>
              <a:t>Solving Pentominoes</a:t>
            </a:r>
            <a:br>
              <a:rPr lang="en-US" sz="3700" dirty="0"/>
            </a:br>
            <a:r>
              <a:rPr lang="en-US" sz="3700" dirty="0"/>
              <a:t>and Sudoku Puzzles</a:t>
            </a:r>
          </a:p>
        </p:txBody>
      </p:sp>
      <p:sp>
        <p:nvSpPr>
          <p:cNvPr id="3" name="Subtitle 2">
            <a:extLst>
              <a:ext uri="{FF2B5EF4-FFF2-40B4-BE49-F238E27FC236}">
                <a16:creationId xmlns:a16="http://schemas.microsoft.com/office/drawing/2014/main" id="{A2C47730-2380-B578-857E-20F8197DDAF2}"/>
              </a:ext>
            </a:extLst>
          </p:cNvPr>
          <p:cNvSpPr>
            <a:spLocks noGrp="1"/>
          </p:cNvSpPr>
          <p:nvPr>
            <p:ph type="subTitle" idx="1"/>
          </p:nvPr>
        </p:nvSpPr>
        <p:spPr>
          <a:xfrm>
            <a:off x="3880419" y="3668285"/>
            <a:ext cx="4431162" cy="1337967"/>
          </a:xfrm>
        </p:spPr>
        <p:txBody>
          <a:bodyPr>
            <a:normAutofit/>
          </a:bodyPr>
          <a:lstStyle/>
          <a:p>
            <a:r>
              <a:rPr lang="en-US" sz="2200" dirty="0"/>
              <a:t>With the Dancing Links Algorithm</a:t>
            </a:r>
          </a:p>
          <a:p>
            <a:endParaRPr lang="en-US" sz="2200" dirty="0"/>
          </a:p>
          <a:p>
            <a:r>
              <a:rPr lang="en-US" sz="2200" dirty="0"/>
              <a:t>Brian T. Hill</a:t>
            </a:r>
          </a:p>
        </p:txBody>
      </p:sp>
    </p:spTree>
    <p:extLst>
      <p:ext uri="{BB962C8B-B14F-4D97-AF65-F5344CB8AC3E}">
        <p14:creationId xmlns:p14="http://schemas.microsoft.com/office/powerpoint/2010/main" val="120524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0CF488-CB85-172C-EEBE-9AC0570C94D6}"/>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5</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424"/>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178200727"/>
              </p:ext>
            </p:extLst>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vel 2">
            <a:extLst>
              <a:ext uri="{FF2B5EF4-FFF2-40B4-BE49-F238E27FC236}">
                <a16:creationId xmlns:a16="http://schemas.microsoft.com/office/drawing/2014/main" id="{E66CD55B-5D62-31B3-B83B-33B1CE10FFB2}"/>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
        <p:nvSpPr>
          <p:cNvPr id="40" name="Level 2 + loop 1">
            <a:extLst>
              <a:ext uri="{FF2B5EF4-FFF2-40B4-BE49-F238E27FC236}">
                <a16:creationId xmlns:a16="http://schemas.microsoft.com/office/drawing/2014/main" id="{CA33C650-831E-EF6F-5355-22C0DC234170}"/>
              </a:ext>
            </a:extLst>
          </p:cNvPr>
          <p:cNvSpPr txBox="1">
            <a:spLocks/>
          </p:cNvSpPr>
          <p:nvPr/>
        </p:nvSpPr>
        <p:spPr>
          <a:xfrm>
            <a:off x="5783693" y="5981248"/>
            <a:ext cx="5357838"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82667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39"/>
                                        </p:tgtEl>
                                      </p:cBhvr>
                                    </p:animEffect>
                                    <p:anim calcmode="lin" valueType="num">
                                      <p:cBhvr>
                                        <p:cTn id="31" dur="500"/>
                                        <p:tgtEl>
                                          <p:spTgt spid="39"/>
                                        </p:tgtEl>
                                        <p:attrNameLst>
                                          <p:attrName>ppt_x</p:attrName>
                                        </p:attrNameLst>
                                      </p:cBhvr>
                                      <p:tavLst>
                                        <p:tav tm="0">
                                          <p:val>
                                            <p:strVal val="ppt_x"/>
                                          </p:val>
                                        </p:tav>
                                        <p:tav tm="100000">
                                          <p:val>
                                            <p:strVal val="ppt_x"/>
                                          </p:val>
                                        </p:tav>
                                      </p:tavLst>
                                    </p:anim>
                                    <p:anim calcmode="lin" valueType="num">
                                      <p:cBhvr>
                                        <p:cTn id="32" dur="500"/>
                                        <p:tgtEl>
                                          <p:spTgt spid="39"/>
                                        </p:tgtEl>
                                        <p:attrNameLst>
                                          <p:attrName>ppt_y</p:attrName>
                                        </p:attrNameLst>
                                      </p:cBhvr>
                                      <p:tavLst>
                                        <p:tav tm="0">
                                          <p:val>
                                            <p:strVal val="ppt_y"/>
                                          </p:val>
                                        </p:tav>
                                        <p:tav tm="100000">
                                          <p:val>
                                            <p:strVal val="ppt_y+.1"/>
                                          </p:val>
                                        </p:tav>
                                      </p:tavLst>
                                    </p:anim>
                                    <p:set>
                                      <p:cBhvr>
                                        <p:cTn id="33" dur="1" fill="hold">
                                          <p:stCondLst>
                                            <p:cond delay="499"/>
                                          </p:stCondLst>
                                        </p:cTn>
                                        <p:tgtEl>
                                          <p:spTgt spid="39"/>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2000"/>
                            </p:stCondLst>
                            <p:childTnLst>
                              <p:par>
                                <p:cTn id="56" presetID="42" presetClass="exit" presetSubtype="0" fill="hold" grpId="0" nodeType="afterEffect">
                                  <p:stCondLst>
                                    <p:cond delay="0"/>
                                  </p:stCondLst>
                                  <p:childTnLst>
                                    <p:animEffect transition="out" filter="fade">
                                      <p:cBhvr>
                                        <p:cTn id="57" dur="1000"/>
                                        <p:tgtEl>
                                          <p:spTgt spid="18"/>
                                        </p:tgtEl>
                                      </p:cBhvr>
                                    </p:animEffect>
                                    <p:anim calcmode="lin" valueType="num">
                                      <p:cBhvr>
                                        <p:cTn id="58" dur="1000"/>
                                        <p:tgtEl>
                                          <p:spTgt spid="18"/>
                                        </p:tgtEl>
                                        <p:attrNameLst>
                                          <p:attrName>ppt_x</p:attrName>
                                        </p:attrNameLst>
                                      </p:cBhvr>
                                      <p:tavLst>
                                        <p:tav tm="0">
                                          <p:val>
                                            <p:strVal val="ppt_x"/>
                                          </p:val>
                                        </p:tav>
                                        <p:tav tm="100000">
                                          <p:val>
                                            <p:strVal val="ppt_x"/>
                                          </p:val>
                                        </p:tav>
                                      </p:tavLst>
                                    </p:anim>
                                    <p:anim calcmode="lin" valueType="num">
                                      <p:cBhvr>
                                        <p:cTn id="59" dur="1000"/>
                                        <p:tgtEl>
                                          <p:spTgt spid="18"/>
                                        </p:tgtEl>
                                        <p:attrNameLst>
                                          <p:attrName>ppt_y</p:attrName>
                                        </p:attrNameLst>
                                      </p:cBhvr>
                                      <p:tavLst>
                                        <p:tav tm="0">
                                          <p:val>
                                            <p:strVal val="ppt_y"/>
                                          </p:val>
                                        </p:tav>
                                        <p:tav tm="100000">
                                          <p:val>
                                            <p:strVal val="ppt_y+.1"/>
                                          </p:val>
                                        </p:tav>
                                      </p:tavLst>
                                    </p:anim>
                                    <p:set>
                                      <p:cBhvr>
                                        <p:cTn id="60" dur="1" fill="hold">
                                          <p:stCondLst>
                                            <p:cond delay="999"/>
                                          </p:stCondLst>
                                        </p:cTn>
                                        <p:tgtEl>
                                          <p:spTgt spid="18"/>
                                        </p:tgtEl>
                                        <p:attrNameLst>
                                          <p:attrName>style.visibility</p:attrName>
                                        </p:attrNameLst>
                                      </p:cBhvr>
                                      <p:to>
                                        <p:strVal val="hidden"/>
                                      </p:to>
                                    </p:set>
                                  </p:childTnLst>
                                </p:cTn>
                              </p:par>
                            </p:childTnLst>
                          </p:cTn>
                        </p:par>
                        <p:par>
                          <p:cTn id="61" fill="hold">
                            <p:stCondLst>
                              <p:cond delay="3000"/>
                            </p:stCondLst>
                            <p:childTnLst>
                              <p:par>
                                <p:cTn id="62" presetID="47"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1000"/>
                                        <p:tgtEl>
                                          <p:spTgt spid="5">
                                            <p:txEl>
                                              <p:pRg st="4" end="4"/>
                                            </p:txEl>
                                          </p:spTgt>
                                        </p:tgtEl>
                                      </p:cBhvr>
                                    </p:animEffect>
                                    <p:anim calcmode="lin" valueType="num">
                                      <p:cBhvr>
                                        <p:cTn id="7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childTnLst>
                          </p:cTn>
                        </p:par>
                        <p:par>
                          <p:cTn id="95" fill="hold">
                            <p:stCondLst>
                              <p:cond delay="1500"/>
                            </p:stCondLst>
                            <p:childTnLst>
                              <p:par>
                                <p:cTn id="96" presetID="10" presetClass="entr" presetSubtype="0"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5">
                                            <p:txEl>
                                              <p:pRg st="6" end="6"/>
                                            </p:txEl>
                                          </p:spTgt>
                                        </p:tgtEl>
                                        <p:attrNameLst>
                                          <p:attrName>style.visibility</p:attrName>
                                        </p:attrNameLst>
                                      </p:cBhvr>
                                      <p:to>
                                        <p:strVal val="visible"/>
                                      </p:to>
                                    </p:set>
                                    <p:animEffect transition="in" filter="fade">
                                      <p:cBhvr>
                                        <p:cTn id="103" dur="1000"/>
                                        <p:tgtEl>
                                          <p:spTgt spid="5">
                                            <p:txEl>
                                              <p:pRg st="6" end="6"/>
                                            </p:txEl>
                                          </p:spTgt>
                                        </p:tgtEl>
                                      </p:cBhvr>
                                    </p:animEffect>
                                    <p:anim calcmode="lin" valueType="num">
                                      <p:cBhvr>
                                        <p:cTn id="10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0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13" grpId="0" animBg="1"/>
      <p:bldP spid="20" grpId="0" animBg="1"/>
      <p:bldP spid="21" grpId="0" animBg="1"/>
      <p:bldP spid="24" grpId="0" animBg="1"/>
      <p:bldP spid="26" grpId="0" animBg="1"/>
      <p:bldP spid="31" grpId="0" animBg="1"/>
      <p:bldP spid="32" grpId="0" animBg="1"/>
      <p:bldP spid="38" grpId="0" animBg="1"/>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542B6E-A78A-82F8-5D54-427787F460F2}"/>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6</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5067113"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4</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2 to solution</a:t>
            </a:r>
          </a:p>
          <a:p>
            <a:pPr marL="1028700" lvl="1" indent="-571500">
              <a:buFont typeface="+mj-lt"/>
              <a:buAutoNum type="alphaUcPeriod"/>
            </a:pPr>
            <a:r>
              <a:rPr lang="en-US" sz="2000" dirty="0"/>
              <a:t>Remove Column 5</a:t>
            </a:r>
          </a:p>
          <a:p>
            <a:pPr marL="1028700" lvl="1" indent="-571500">
              <a:buFont typeface="+mj-lt"/>
              <a:buAutoNum type="alphaUcPeriod"/>
            </a:pPr>
            <a:r>
              <a:rPr lang="en-US" sz="2000" dirty="0"/>
              <a:t>No more rows to remove</a:t>
            </a:r>
          </a:p>
          <a:p>
            <a:pPr marL="1028700" lvl="1" indent="-571500">
              <a:buFont typeface="+mj-lt"/>
              <a:buAutoNum type="alphaUcPeriod"/>
            </a:pPr>
            <a:r>
              <a:rPr lang="en-US" sz="2000" dirty="0"/>
              <a:t>Recurse</a:t>
            </a:r>
          </a:p>
          <a:p>
            <a:pPr marL="1028700" lvl="1" indent="-571500">
              <a:buFont typeface="+mj-lt"/>
              <a:buAutoNum type="alphaUcPeriod"/>
            </a:pPr>
            <a:r>
              <a:rPr lang="en-US" sz="2000" dirty="0"/>
              <a:t>No rows to restore</a:t>
            </a:r>
          </a:p>
          <a:p>
            <a:pPr marL="1028700" lvl="1" indent="-571500">
              <a:buFont typeface="+mj-lt"/>
              <a:buAutoNum type="alphaUcPeriod"/>
            </a:pPr>
            <a:r>
              <a:rPr lang="en-US" sz="2000" dirty="0"/>
              <a:t>Restore Column 5</a:t>
            </a:r>
          </a:p>
          <a:p>
            <a:pPr marL="1028700" lvl="1" indent="-571500">
              <a:buFont typeface="+mj-lt"/>
              <a:buAutoNum type="alphaUcPeriod"/>
            </a:pPr>
            <a:r>
              <a:rPr lang="en-US" sz="2000" dirty="0"/>
              <a:t>Reject Row 2</a:t>
            </a:r>
          </a:p>
          <a:p>
            <a:pPr marL="571500" indent="-571500">
              <a:buFont typeface="+mj-lt"/>
              <a:buAutoNum type="romanUcPeriod"/>
            </a:pPr>
            <a:r>
              <a:rPr lang="en-US" sz="2400" dirty="0"/>
              <a:t>Restore Column 4</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3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sp>
        <p:nvSpPr>
          <p:cNvPr id="22" name="Working set { 5, 3, 2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2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extLst>
              <p:ext uri="{D42A27DB-BD31-4B8C-83A1-F6EECF244321}">
                <p14:modId xmlns:p14="http://schemas.microsoft.com/office/powerpoint/2010/main" val="49400978"/>
              </p:ext>
            </p:extLst>
          </p:nvPr>
        </p:nvGraphicFramePr>
        <p:xfrm>
          <a:off x="9141286" y="2089452"/>
          <a:ext cx="2473779" cy="10972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tblGrid>
              <a:tr h="0">
                <a:tc>
                  <a:txBody>
                    <a:bodyPr/>
                    <a:lstStyle/>
                    <a:p>
                      <a:pPr algn="ctr"/>
                      <a:endParaRPr lang="en-US" dirty="0"/>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148217637"/>
                  </a:ext>
                </a:extLst>
              </a:tr>
            </a:tbl>
          </a:graphicData>
        </a:graphic>
      </p:graphicFrame>
      <p:sp>
        <p:nvSpPr>
          <p:cNvPr id="21" name="Rectangle: Rounded Corners 20">
            <a:extLst>
              <a:ext uri="{FF2B5EF4-FFF2-40B4-BE49-F238E27FC236}">
                <a16:creationId xmlns:a16="http://schemas.microsoft.com/office/drawing/2014/main" id="{B9D1D6BA-7C85-7F56-504C-B407BB7239B2}"/>
              </a:ext>
            </a:extLst>
          </p:cNvPr>
          <p:cNvSpPr/>
          <p:nvPr/>
        </p:nvSpPr>
        <p:spPr>
          <a:xfrm>
            <a:off x="9292646" y="2735072"/>
            <a:ext cx="2191788"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271452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D619CD7-8A83-4D33-25DE-0B8D54BE9FB6}"/>
              </a:ext>
            </a:extLst>
          </p:cNvPr>
          <p:cNvSpPr/>
          <p:nvPr/>
        </p:nvSpPr>
        <p:spPr>
          <a:xfrm>
            <a:off x="10144990" y="2156368"/>
            <a:ext cx="462642" cy="9711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92D7965A-E583-5BED-4CBD-407F2E5E5946}"/>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31" name="Oval 30">
            <a:extLst>
              <a:ext uri="{FF2B5EF4-FFF2-40B4-BE49-F238E27FC236}">
                <a16:creationId xmlns:a16="http://schemas.microsoft.com/office/drawing/2014/main" id="{4E7DBB84-90AB-35D9-6282-8EBBE90FBBC8}"/>
              </a:ext>
            </a:extLst>
          </p:cNvPr>
          <p:cNvSpPr/>
          <p:nvPr/>
        </p:nvSpPr>
        <p:spPr>
          <a:xfrm>
            <a:off x="10192294" y="2735072"/>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4">
            <a:extLst>
              <a:ext uri="{FF2B5EF4-FFF2-40B4-BE49-F238E27FC236}">
                <a16:creationId xmlns:a16="http://schemas.microsoft.com/office/drawing/2014/main" id="{81715743-989B-8B70-DE59-9E6C35484F01}"/>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Three levels deep</a:t>
            </a:r>
          </a:p>
        </p:txBody>
      </p:sp>
    </p:spTree>
    <p:extLst>
      <p:ext uri="{BB962C8B-B14F-4D97-AF65-F5344CB8AC3E}">
        <p14:creationId xmlns:p14="http://schemas.microsoft.com/office/powerpoint/2010/main" val="20021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8"/>
                                        </p:tgtEl>
                                      </p:cBhvr>
                                    </p:animEffect>
                                    <p:anim calcmode="lin" valueType="num">
                                      <p:cBhvr>
                                        <p:cTn id="46" dur="1000"/>
                                        <p:tgtEl>
                                          <p:spTgt spid="18"/>
                                        </p:tgtEl>
                                        <p:attrNameLst>
                                          <p:attrName>ppt_x</p:attrName>
                                        </p:attrNameLst>
                                      </p:cBhvr>
                                      <p:tavLst>
                                        <p:tav tm="0">
                                          <p:val>
                                            <p:strVal val="ppt_x"/>
                                          </p:val>
                                        </p:tav>
                                        <p:tav tm="100000">
                                          <p:val>
                                            <p:strVal val="ppt_x"/>
                                          </p:val>
                                        </p:tav>
                                      </p:tavLst>
                                    </p:anim>
                                    <p:anim calcmode="lin" valueType="num">
                                      <p:cBhvr>
                                        <p:cTn id="47" dur="1000"/>
                                        <p:tgtEl>
                                          <p:spTgt spid="18"/>
                                        </p:tgtEl>
                                        <p:attrNameLst>
                                          <p:attrName>ppt_y</p:attrName>
                                        </p:attrNameLst>
                                      </p:cBhvr>
                                      <p:tavLst>
                                        <p:tav tm="0">
                                          <p:val>
                                            <p:strVal val="ppt_y"/>
                                          </p:val>
                                        </p:tav>
                                        <p:tav tm="100000">
                                          <p:val>
                                            <p:strVal val="ppt_y+.1"/>
                                          </p:val>
                                        </p:tav>
                                      </p:tavLst>
                                    </p:anim>
                                    <p:set>
                                      <p:cBhvr>
                                        <p:cTn id="48" dur="1" fill="hold">
                                          <p:stCondLst>
                                            <p:cond delay="999"/>
                                          </p:stCondLst>
                                        </p:cTn>
                                        <p:tgtEl>
                                          <p:spTgt spid="18"/>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1000"/>
                                        <p:tgtEl>
                                          <p:spTgt spid="5">
                                            <p:txEl>
                                              <p:pRg st="6" end="6"/>
                                            </p:txEl>
                                          </p:spTgt>
                                        </p:tgtEl>
                                      </p:cBhvr>
                                    </p:animEffect>
                                    <p:anim calcmode="lin" valueType="num">
                                      <p:cBhvr>
                                        <p:cTn id="8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1000"/>
                                        <p:tgtEl>
                                          <p:spTgt spid="5">
                                            <p:txEl>
                                              <p:pRg st="8" end="8"/>
                                            </p:txEl>
                                          </p:spTgt>
                                        </p:tgtEl>
                                      </p:cBhvr>
                                    </p:animEffect>
                                    <p:anim calcmode="lin" valueType="num">
                                      <p:cBhvr>
                                        <p:cTn id="10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10" presetClass="exit" presetSubtype="0" fill="hold" grpId="1" nodeType="afterEffect">
                                  <p:stCondLst>
                                    <p:cond delay="0"/>
                                  </p:stCondLst>
                                  <p:childTnLst>
                                    <p:animEffect transition="out" filter="fade">
                                      <p:cBhvr>
                                        <p:cTn id="107" dur="500"/>
                                        <p:tgtEl>
                                          <p:spTgt spid="26"/>
                                        </p:tgtEl>
                                      </p:cBhvr>
                                    </p:animEffect>
                                    <p:set>
                                      <p:cBhvr>
                                        <p:cTn id="108" dur="1" fill="hold">
                                          <p:stCondLst>
                                            <p:cond delay="499"/>
                                          </p:stCondLst>
                                        </p:cTn>
                                        <p:tgtEl>
                                          <p:spTgt spid="2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5">
                                            <p:txEl>
                                              <p:pRg st="9" end="9"/>
                                            </p:txEl>
                                          </p:spTgt>
                                        </p:tgtEl>
                                        <p:attrNameLst>
                                          <p:attrName>style.visibility</p:attrName>
                                        </p:attrNameLst>
                                      </p:cBhvr>
                                      <p:to>
                                        <p:strVal val="visible"/>
                                      </p:to>
                                    </p:set>
                                    <p:animEffect transition="in" filter="fade">
                                      <p:cBhvr>
                                        <p:cTn id="116" dur="1000"/>
                                        <p:tgtEl>
                                          <p:spTgt spid="5">
                                            <p:txEl>
                                              <p:pRg st="9" end="9"/>
                                            </p:txEl>
                                          </p:spTgt>
                                        </p:tgtEl>
                                      </p:cBhvr>
                                    </p:animEffect>
                                    <p:anim calcmode="lin" valueType="num">
                                      <p:cBhvr>
                                        <p:cTn id="11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1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10" presetClass="exit" presetSubtype="0" fill="hold" grpId="1" nodeType="afterEffect">
                                  <p:stCondLst>
                                    <p:cond delay="0"/>
                                  </p:stCondLst>
                                  <p:childTnLst>
                                    <p:animEffect transition="out" filter="fade">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childTnLst>
                          </p:cTn>
                        </p:par>
                        <p:par>
                          <p:cTn id="126" fill="hold">
                            <p:stCondLst>
                              <p:cond delay="1500"/>
                            </p:stCondLst>
                            <p:childTnLst>
                              <p:par>
                                <p:cTn id="127" presetID="42" presetClass="exit" presetSubtype="0" fill="hold" grpId="1" nodeType="afterEffect">
                                  <p:stCondLst>
                                    <p:cond delay="0"/>
                                  </p:stCondLst>
                                  <p:childTnLst>
                                    <p:animEffect transition="out" filter="fade">
                                      <p:cBhvr>
                                        <p:cTn id="128" dur="1000"/>
                                        <p:tgtEl>
                                          <p:spTgt spid="22"/>
                                        </p:tgtEl>
                                      </p:cBhvr>
                                    </p:animEffect>
                                    <p:anim calcmode="lin" valueType="num">
                                      <p:cBhvr>
                                        <p:cTn id="129" dur="1000"/>
                                        <p:tgtEl>
                                          <p:spTgt spid="22"/>
                                        </p:tgtEl>
                                        <p:attrNameLst>
                                          <p:attrName>ppt_x</p:attrName>
                                        </p:attrNameLst>
                                      </p:cBhvr>
                                      <p:tavLst>
                                        <p:tav tm="0">
                                          <p:val>
                                            <p:strVal val="ppt_x"/>
                                          </p:val>
                                        </p:tav>
                                        <p:tav tm="100000">
                                          <p:val>
                                            <p:strVal val="ppt_x"/>
                                          </p:val>
                                        </p:tav>
                                      </p:tavLst>
                                    </p:anim>
                                    <p:anim calcmode="lin" valueType="num">
                                      <p:cBhvr>
                                        <p:cTn id="130" dur="1000"/>
                                        <p:tgtEl>
                                          <p:spTgt spid="22"/>
                                        </p:tgtEl>
                                        <p:attrNameLst>
                                          <p:attrName>ppt_y</p:attrName>
                                        </p:attrNameLst>
                                      </p:cBhvr>
                                      <p:tavLst>
                                        <p:tav tm="0">
                                          <p:val>
                                            <p:strVal val="ppt_y"/>
                                          </p:val>
                                        </p:tav>
                                        <p:tav tm="100000">
                                          <p:val>
                                            <p:strVal val="ppt_y+.1"/>
                                          </p:val>
                                        </p:tav>
                                      </p:tavLst>
                                    </p:anim>
                                    <p:set>
                                      <p:cBhvr>
                                        <p:cTn id="131" dur="1" fill="hold">
                                          <p:stCondLst>
                                            <p:cond delay="999"/>
                                          </p:stCondLst>
                                        </p:cTn>
                                        <p:tgtEl>
                                          <p:spTgt spid="22"/>
                                        </p:tgtEl>
                                        <p:attrNameLst>
                                          <p:attrName>style.visibility</p:attrName>
                                        </p:attrNameLst>
                                      </p:cBhvr>
                                      <p:to>
                                        <p:strVal val="hidden"/>
                                      </p:to>
                                    </p:set>
                                  </p:childTnLst>
                                </p:cTn>
                              </p:par>
                            </p:childTnLst>
                          </p:cTn>
                        </p:par>
                        <p:par>
                          <p:cTn id="132" fill="hold">
                            <p:stCondLst>
                              <p:cond delay="2500"/>
                            </p:stCondLst>
                            <p:childTnLst>
                              <p:par>
                                <p:cTn id="133" presetID="47" presetClass="entr" presetSubtype="0" fill="hold" grpId="1" nodeType="after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1000"/>
                                        <p:tgtEl>
                                          <p:spTgt spid="18"/>
                                        </p:tgtEl>
                                      </p:cBhvr>
                                    </p:animEffect>
                                    <p:anim calcmode="lin" valueType="num">
                                      <p:cBhvr>
                                        <p:cTn id="136" dur="1000" fill="hold"/>
                                        <p:tgtEl>
                                          <p:spTgt spid="18"/>
                                        </p:tgtEl>
                                        <p:attrNameLst>
                                          <p:attrName>ppt_x</p:attrName>
                                        </p:attrNameLst>
                                      </p:cBhvr>
                                      <p:tavLst>
                                        <p:tav tm="0">
                                          <p:val>
                                            <p:strVal val="#ppt_x"/>
                                          </p:val>
                                        </p:tav>
                                        <p:tav tm="100000">
                                          <p:val>
                                            <p:strVal val="#ppt_x"/>
                                          </p:val>
                                        </p:tav>
                                      </p:tavLst>
                                    </p:anim>
                                    <p:anim calcmode="lin" valueType="num">
                                      <p:cBhvr>
                                        <p:cTn id="1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grpId="0" nodeType="clickEffect">
                                  <p:stCondLst>
                                    <p:cond delay="0"/>
                                  </p:stCondLst>
                                  <p:childTnLst>
                                    <p:set>
                                      <p:cBhvr>
                                        <p:cTn id="141" dur="1" fill="hold">
                                          <p:stCondLst>
                                            <p:cond delay="0"/>
                                          </p:stCondLst>
                                        </p:cTn>
                                        <p:tgtEl>
                                          <p:spTgt spid="5">
                                            <p:txEl>
                                              <p:pRg st="10" end="10"/>
                                            </p:txEl>
                                          </p:spTgt>
                                        </p:tgtEl>
                                        <p:attrNameLst>
                                          <p:attrName>style.visibility</p:attrName>
                                        </p:attrNameLst>
                                      </p:cBhvr>
                                      <p:to>
                                        <p:strVal val="visible"/>
                                      </p:to>
                                    </p:set>
                                    <p:animEffect transition="in" filter="fade">
                                      <p:cBhvr>
                                        <p:cTn id="142" dur="1000"/>
                                        <p:tgtEl>
                                          <p:spTgt spid="5">
                                            <p:txEl>
                                              <p:pRg st="10" end="10"/>
                                            </p:txEl>
                                          </p:spTgt>
                                        </p:tgtEl>
                                      </p:cBhvr>
                                    </p:animEffect>
                                    <p:anim calcmode="lin" valueType="num">
                                      <p:cBhvr>
                                        <p:cTn id="1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45" fill="hold">
                            <p:stCondLst>
                              <p:cond delay="1000"/>
                            </p:stCondLst>
                            <p:childTnLst>
                              <p:par>
                                <p:cTn id="146" presetID="10" presetClass="exit" presetSubtype="0" fill="hold" grpId="1" nodeType="afterEffect">
                                  <p:stCondLst>
                                    <p:cond delay="0"/>
                                  </p:stCondLst>
                                  <p:childTnLst>
                                    <p:animEffect transition="out" filter="fade">
                                      <p:cBhvr>
                                        <p:cTn id="147" dur="500"/>
                                        <p:tgtEl>
                                          <p:spTgt spid="4"/>
                                        </p:tgtEl>
                                      </p:cBhvr>
                                    </p:animEffect>
                                    <p:set>
                                      <p:cBhvr>
                                        <p:cTn id="1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18" grpId="1"/>
      <p:bldP spid="22" grpId="0"/>
      <p:bldP spid="22" grpId="1"/>
      <p:bldP spid="21" grpId="0" animBg="1"/>
      <p:bldP spid="21" grpId="1" animBg="1"/>
      <p:bldP spid="24" grpId="0" animBg="1"/>
      <p:bldP spid="24" grpId="1" animBg="1"/>
      <p:bldP spid="26" grpId="0" animBg="1"/>
      <p:bldP spid="26" grpId="1" animBg="1"/>
      <p:bldP spid="4" grpId="0" animBg="1"/>
      <p:bldP spid="4" grpId="1" animBg="1"/>
      <p:bldP spid="3" grpId="0"/>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31A115-DAB6-D464-1B53-236DAB09D675}"/>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7</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4936485" cy="4403424"/>
          </a:xfrm>
        </p:spPr>
        <p:txBody>
          <a:bodyPr>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6</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6</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a:t>
            </a:r>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5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22" name="Working set { 5, 3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3 }</a:t>
            </a:r>
          </a:p>
        </p:txBody>
      </p:sp>
      <p:graphicFrame>
        <p:nvGraphicFramePr>
          <p:cNvPr id="11" name="Table 10">
            <a:extLst>
              <a:ext uri="{FF2B5EF4-FFF2-40B4-BE49-F238E27FC236}">
                <a16:creationId xmlns:a16="http://schemas.microsoft.com/office/drawing/2014/main" id="{75717FF0-00ED-3D9A-CFCB-1D8BA6E664B9}"/>
              </a:ext>
            </a:extLst>
          </p:cNvPr>
          <p:cNvGraphicFramePr>
            <a:graphicFrameLocks noGrp="1"/>
          </p:cNvGraphicFramePr>
          <p:nvPr/>
        </p:nvGraphicFramePr>
        <p:xfrm>
          <a:off x="7486657" y="2089452"/>
          <a:ext cx="4122965" cy="219456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1482176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6</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3" name="Rectangle: Rounded Corners 12">
            <a:extLst>
              <a:ext uri="{FF2B5EF4-FFF2-40B4-BE49-F238E27FC236}">
                <a16:creationId xmlns:a16="http://schemas.microsoft.com/office/drawing/2014/main" id="{85504AC2-DBE5-33BF-5342-1D15B8DF6307}"/>
              </a:ext>
            </a:extLst>
          </p:cNvPr>
          <p:cNvSpPr/>
          <p:nvPr/>
        </p:nvSpPr>
        <p:spPr>
          <a:xfrm>
            <a:off x="8509915"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F8B84BF-048F-57ED-3E5B-653D537DEF5A}"/>
              </a:ext>
            </a:extLst>
          </p:cNvPr>
          <p:cNvSpPr/>
          <p:nvPr/>
        </p:nvSpPr>
        <p:spPr>
          <a:xfrm>
            <a:off x="7554691" y="3844093"/>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B9D1D6BA-7C85-7F56-504C-B407BB7239B2}"/>
              </a:ext>
            </a:extLst>
          </p:cNvPr>
          <p:cNvSpPr/>
          <p:nvPr/>
        </p:nvSpPr>
        <p:spPr>
          <a:xfrm>
            <a:off x="7554691" y="3285816"/>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F7A02B7-C852-572F-9880-84DC89074DBA}"/>
              </a:ext>
            </a:extLst>
          </p:cNvPr>
          <p:cNvSpPr/>
          <p:nvPr/>
        </p:nvSpPr>
        <p:spPr>
          <a:xfrm>
            <a:off x="10978253" y="2156368"/>
            <a:ext cx="462642" cy="2072164"/>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FF48CB-78D8-4783-B450-B5D3CD22C858}"/>
              </a:ext>
            </a:extLst>
          </p:cNvPr>
          <p:cNvSpPr/>
          <p:nvPr/>
        </p:nvSpPr>
        <p:spPr>
          <a:xfrm>
            <a:off x="11013328" y="328581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7DBB84-90AB-35D9-6282-8EBBE90FBBC8}"/>
              </a:ext>
            </a:extLst>
          </p:cNvPr>
          <p:cNvSpPr/>
          <p:nvPr/>
        </p:nvSpPr>
        <p:spPr>
          <a:xfrm>
            <a:off x="8537129" y="3269184"/>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EF2B4-0423-05C5-ADD6-BAAD5B8C049F}"/>
              </a:ext>
            </a:extLst>
          </p:cNvPr>
          <p:cNvSpPr/>
          <p:nvPr/>
        </p:nvSpPr>
        <p:spPr>
          <a:xfrm>
            <a:off x="11013328"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760521-58A5-072A-1BC9-F1175FB9C3E6}"/>
              </a:ext>
            </a:extLst>
          </p:cNvPr>
          <p:cNvSpPr/>
          <p:nvPr/>
        </p:nvSpPr>
        <p:spPr>
          <a:xfrm>
            <a:off x="8536516" y="383604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4">
            <a:extLst>
              <a:ext uri="{FF2B5EF4-FFF2-40B4-BE49-F238E27FC236}">
                <a16:creationId xmlns:a16="http://schemas.microsoft.com/office/drawing/2014/main" id="{C89D8E0B-6474-6697-31BB-355A1725602E}"/>
              </a:ext>
            </a:extLst>
          </p:cNvPr>
          <p:cNvSpPr txBox="1">
            <a:spLocks/>
          </p:cNvSpPr>
          <p:nvPr/>
        </p:nvSpPr>
        <p:spPr>
          <a:xfrm>
            <a:off x="6355757" y="5410451"/>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Found solutions:  { 5, 3, 2 }</a:t>
            </a:r>
          </a:p>
        </p:txBody>
      </p:sp>
      <p:sp>
        <p:nvSpPr>
          <p:cNvPr id="6" name="Content Placeholder 4">
            <a:extLst>
              <a:ext uri="{FF2B5EF4-FFF2-40B4-BE49-F238E27FC236}">
                <a16:creationId xmlns:a16="http://schemas.microsoft.com/office/drawing/2014/main" id="{29A04919-6E20-4C2E-36DE-F824568C0F18}"/>
              </a:ext>
            </a:extLst>
          </p:cNvPr>
          <p:cNvSpPr txBox="1">
            <a:spLocks/>
          </p:cNvSpPr>
          <p:nvPr/>
        </p:nvSpPr>
        <p:spPr>
          <a:xfrm>
            <a:off x="5819728" y="5981248"/>
            <a:ext cx="5321803" cy="511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 loop iteration one</a:t>
            </a:r>
          </a:p>
        </p:txBody>
      </p:sp>
    </p:spTree>
    <p:extLst>
      <p:ext uri="{BB962C8B-B14F-4D97-AF65-F5344CB8AC3E}">
        <p14:creationId xmlns:p14="http://schemas.microsoft.com/office/powerpoint/2010/main" val="11497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xit" presetSubtype="0" fill="hold" grpId="0" nodeType="after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1000"/>
                                        <p:tgtEl>
                                          <p:spTgt spid="5">
                                            <p:txEl>
                                              <p:pRg st="9" end="9"/>
                                            </p:txEl>
                                          </p:spTgt>
                                        </p:tgtEl>
                                      </p:cBhvr>
                                    </p:animEffect>
                                    <p:anim calcmode="lin" valueType="num">
                                      <p:cBhvr>
                                        <p:cTn id="3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10" presetClass="exit" presetSubtype="0" fill="hold" grpId="0" nodeType="after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childTnLst>
                          </p:cTn>
                        </p:par>
                        <p:par>
                          <p:cTn id="47" fill="hold">
                            <p:stCondLst>
                              <p:cond delay="5000"/>
                            </p:stCondLst>
                            <p:childTnLst>
                              <p:par>
                                <p:cTn id="48" presetID="42" presetClass="exit" presetSubtype="0" fill="hold" grpId="0" nodeType="afterEffect">
                                  <p:stCondLst>
                                    <p:cond delay="0"/>
                                  </p:stCondLst>
                                  <p:childTnLst>
                                    <p:animEffect transition="out" filter="fade">
                                      <p:cBhvr>
                                        <p:cTn id="49" dur="1000"/>
                                        <p:tgtEl>
                                          <p:spTgt spid="22"/>
                                        </p:tgtEl>
                                      </p:cBhvr>
                                    </p:animEffect>
                                    <p:anim calcmode="lin" valueType="num">
                                      <p:cBhvr>
                                        <p:cTn id="50" dur="1000"/>
                                        <p:tgtEl>
                                          <p:spTgt spid="22"/>
                                        </p:tgtEl>
                                        <p:attrNameLst>
                                          <p:attrName>ppt_x</p:attrName>
                                        </p:attrNameLst>
                                      </p:cBhvr>
                                      <p:tavLst>
                                        <p:tav tm="0">
                                          <p:val>
                                            <p:strVal val="ppt_x"/>
                                          </p:val>
                                        </p:tav>
                                        <p:tav tm="100000">
                                          <p:val>
                                            <p:strVal val="ppt_x"/>
                                          </p:val>
                                        </p:tav>
                                      </p:tavLst>
                                    </p:anim>
                                    <p:anim calcmode="lin" valueType="num">
                                      <p:cBhvr>
                                        <p:cTn id="51" dur="1000"/>
                                        <p:tgtEl>
                                          <p:spTgt spid="22"/>
                                        </p:tgtEl>
                                        <p:attrNameLst>
                                          <p:attrName>ppt_y</p:attrName>
                                        </p:attrNameLst>
                                      </p:cBhvr>
                                      <p:tavLst>
                                        <p:tav tm="0">
                                          <p:val>
                                            <p:strVal val="ppt_y"/>
                                          </p:val>
                                        </p:tav>
                                        <p:tav tm="100000">
                                          <p:val>
                                            <p:strVal val="ppt_y+.1"/>
                                          </p:val>
                                        </p:tav>
                                      </p:tavLst>
                                    </p:anim>
                                    <p:set>
                                      <p:cBhvr>
                                        <p:cTn id="52" dur="1" fill="hold">
                                          <p:stCondLst>
                                            <p:cond delay="999"/>
                                          </p:stCondLst>
                                        </p:cTn>
                                        <p:tgtEl>
                                          <p:spTgt spid="22"/>
                                        </p:tgtEl>
                                        <p:attrNameLst>
                                          <p:attrName>style.visibility</p:attrName>
                                        </p:attrNameLst>
                                      </p:cBhvr>
                                      <p:to>
                                        <p:strVal val="hidden"/>
                                      </p:to>
                                    </p:set>
                                  </p:childTnLst>
                                </p:cTn>
                              </p:par>
                            </p:childTnLst>
                          </p:cTn>
                        </p:par>
                        <p:par>
                          <p:cTn id="53" fill="hold">
                            <p:stCondLst>
                              <p:cond delay="6000"/>
                            </p:stCondLst>
                            <p:childTnLst>
                              <p:par>
                                <p:cTn id="54" presetID="47"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8" grpId="0"/>
      <p:bldP spid="22" grpId="0"/>
      <p:bldP spid="20" grpId="0" animBg="1"/>
      <p:bldP spid="21" grpId="0" animBg="1"/>
      <p:bldP spid="24" grpId="0" animBg="1"/>
      <p:bldP spid="26" grpId="0" animBg="1"/>
      <p:bldP spid="31" grpId="0" animBg="1"/>
      <p:bldP spid="32"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F0E1D7B-905A-D9AB-04B1-2AEFFAA2CBDF}"/>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Solved</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The set of rows</a:t>
            </a:r>
            <a:br>
              <a:rPr lang="en-US" dirty="0"/>
            </a:br>
            <a:r>
              <a:rPr lang="en-US" dirty="0"/>
              <a:t>	{ 5, 3, 2 }</a:t>
            </a:r>
            <a:br>
              <a:rPr lang="en-US" dirty="0"/>
            </a:br>
            <a:r>
              <a:rPr lang="en-US" dirty="0"/>
              <a:t>exactly covers all the columns</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Rectangle: Rounded Corners 2">
            <a:extLst>
              <a:ext uri="{FF2B5EF4-FFF2-40B4-BE49-F238E27FC236}">
                <a16:creationId xmlns:a16="http://schemas.microsoft.com/office/drawing/2014/main" id="{8AB0DD48-980B-8603-50AF-1AA94F4E6EC9}"/>
              </a:ext>
            </a:extLst>
          </p:cNvPr>
          <p:cNvSpPr/>
          <p:nvPr/>
        </p:nvSpPr>
        <p:spPr>
          <a:xfrm>
            <a:off x="5736236"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96D61133-7F97-2E19-47BC-D536BC55A93A}"/>
              </a:ext>
            </a:extLst>
          </p:cNvPr>
          <p:cNvSpPr/>
          <p:nvPr/>
        </p:nvSpPr>
        <p:spPr>
          <a:xfrm>
            <a:off x="4916774"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030BE42-E654-98D5-2EA8-6CA861720074}"/>
              </a:ext>
            </a:extLst>
          </p:cNvPr>
          <p:cNvSpPr/>
          <p:nvPr/>
        </p:nvSpPr>
        <p:spPr>
          <a:xfrm>
            <a:off x="6565692"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25508627-7034-ECF3-2E58-C00ABFA8C368}"/>
              </a:ext>
            </a:extLst>
          </p:cNvPr>
          <p:cNvSpPr/>
          <p:nvPr/>
        </p:nvSpPr>
        <p:spPr>
          <a:xfrm>
            <a:off x="4916774"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F99CFFD-AD97-0D36-49DA-EFFC591D6114}"/>
              </a:ext>
            </a:extLst>
          </p:cNvPr>
          <p:cNvSpPr/>
          <p:nvPr/>
        </p:nvSpPr>
        <p:spPr>
          <a:xfrm>
            <a:off x="7390152"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A7BE0C1-4E74-A1C3-1684-85055E5654B6}"/>
              </a:ext>
            </a:extLst>
          </p:cNvPr>
          <p:cNvSpPr/>
          <p:nvPr/>
        </p:nvSpPr>
        <p:spPr>
          <a:xfrm>
            <a:off x="820961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CCE8F44-8E92-1290-19D8-05D831294674}"/>
              </a:ext>
            </a:extLst>
          </p:cNvPr>
          <p:cNvSpPr/>
          <p:nvPr/>
        </p:nvSpPr>
        <p:spPr>
          <a:xfrm>
            <a:off x="4916773"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0414E0F1-65FC-785B-A574-CF421CE1446D}"/>
              </a:ext>
            </a:extLst>
          </p:cNvPr>
          <p:cNvSpPr/>
          <p:nvPr/>
        </p:nvSpPr>
        <p:spPr>
          <a:xfrm>
            <a:off x="9039068" y="3258799"/>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C2D483F-E076-09EC-C727-67204B42BF05}"/>
              </a:ext>
            </a:extLst>
          </p:cNvPr>
          <p:cNvSpPr/>
          <p:nvPr/>
        </p:nvSpPr>
        <p:spPr>
          <a:xfrm>
            <a:off x="9858531" y="3813435"/>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7402351-C146-6C04-A8B7-D549B7C4E64F}"/>
              </a:ext>
            </a:extLst>
          </p:cNvPr>
          <p:cNvSpPr/>
          <p:nvPr/>
        </p:nvSpPr>
        <p:spPr>
          <a:xfrm>
            <a:off x="10687987" y="4924001"/>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CFCB74AE-F640-409C-EF14-9A61C3702AEB}"/>
              </a:ext>
            </a:extLst>
          </p:cNvPr>
          <p:cNvSpPr/>
          <p:nvPr/>
        </p:nvSpPr>
        <p:spPr>
          <a:xfrm>
            <a:off x="573623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F1F3A29B-407B-A6E4-EAEC-77FEC609489E}"/>
              </a:ext>
            </a:extLst>
          </p:cNvPr>
          <p:cNvSpPr/>
          <p:nvPr/>
        </p:nvSpPr>
        <p:spPr>
          <a:xfrm>
            <a:off x="656569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0D9366D7-E9DB-ADAD-019E-933DE23A407B}"/>
              </a:ext>
            </a:extLst>
          </p:cNvPr>
          <p:cNvSpPr/>
          <p:nvPr/>
        </p:nvSpPr>
        <p:spPr>
          <a:xfrm>
            <a:off x="7390152"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14A04037-3F5E-E9E2-B460-537902D5B209}"/>
              </a:ext>
            </a:extLst>
          </p:cNvPr>
          <p:cNvSpPr/>
          <p:nvPr/>
        </p:nvSpPr>
        <p:spPr>
          <a:xfrm>
            <a:off x="8209613"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094196C1-8FF6-88CF-35BD-CD765016BE9A}"/>
              </a:ext>
            </a:extLst>
          </p:cNvPr>
          <p:cNvSpPr/>
          <p:nvPr/>
        </p:nvSpPr>
        <p:spPr>
          <a:xfrm>
            <a:off x="9029074"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863F4E00-482A-8CF5-D6DF-F1693C8A9019}"/>
              </a:ext>
            </a:extLst>
          </p:cNvPr>
          <p:cNvSpPr/>
          <p:nvPr/>
        </p:nvSpPr>
        <p:spPr>
          <a:xfrm>
            <a:off x="9848535"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241C757B-85BA-0D52-DA8E-23EA11BC086F}"/>
              </a:ext>
            </a:extLst>
          </p:cNvPr>
          <p:cNvSpPr/>
          <p:nvPr/>
        </p:nvSpPr>
        <p:spPr>
          <a:xfrm>
            <a:off x="10687986" y="2167193"/>
            <a:ext cx="449705" cy="392511"/>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70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90C7C0-6D04-75F4-B351-5050B247B083}"/>
              </a:ext>
            </a:extLst>
          </p:cNvPr>
          <p:cNvPicPr>
            <a:picLocks noChangeAspect="1"/>
          </p:cNvPicPr>
          <p:nvPr/>
        </p:nvPicPr>
        <p:blipFill>
          <a:blip r:embed="rId3"/>
          <a:stretch>
            <a:fillRect/>
          </a:stretch>
        </p:blipFill>
        <p:spPr>
          <a:xfrm>
            <a:off x="0" y="0"/>
            <a:ext cx="12192000" cy="6858000"/>
          </a:xfrm>
          <a:prstGeom prst="rect">
            <a:avLst/>
          </a:prstGeom>
        </p:spPr>
      </p:pic>
      <p:graphicFrame>
        <p:nvGraphicFramePr>
          <p:cNvPr id="89" name="Table 88">
            <a:extLst>
              <a:ext uri="{FF2B5EF4-FFF2-40B4-BE49-F238E27FC236}">
                <a16:creationId xmlns:a16="http://schemas.microsoft.com/office/drawing/2014/main" id="{617240D4-F7D5-6CBE-3817-5F6B1F3CEC68}"/>
              </a:ext>
            </a:extLst>
          </p:cNvPr>
          <p:cNvGraphicFramePr>
            <a:graphicFrameLocks noGrp="1"/>
          </p:cNvGraphicFramePr>
          <p:nvPr>
            <p:extLst>
              <p:ext uri="{D42A27DB-BD31-4B8C-83A1-F6EECF244321}">
                <p14:modId xmlns:p14="http://schemas.microsoft.com/office/powerpoint/2010/main" val="3445687022"/>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340467043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774942885"/>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1577234850"/>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518714396"/>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4019198147"/>
                  </a:ext>
                </a:extLst>
              </a:tr>
              <a:tr h="370840">
                <a:tc>
                  <a:txBody>
                    <a:bodyPr/>
                    <a:lstStyle/>
                    <a:p>
                      <a:pPr algn="ctr"/>
                      <a:endParaRPr lang="en-US"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tc>
                  <a:txBody>
                    <a:bodyPr/>
                    <a:lstStyle/>
                    <a:p>
                      <a:pPr algn="ctr"/>
                      <a:endParaRPr lang="en-US" b="1" dirty="0"/>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a:bodyPr>
          <a:lstStyle/>
          <a:p>
            <a:pPr>
              <a:lnSpc>
                <a:spcPct val="80000"/>
              </a:lnSpc>
            </a:pPr>
            <a:r>
              <a:rPr lang="en-US" dirty="0"/>
              <a:t>Convert matrix to a complex linked list</a:t>
            </a:r>
          </a:p>
          <a:p>
            <a:pPr>
              <a:lnSpc>
                <a:spcPct val="80000"/>
              </a:lnSpc>
            </a:pPr>
            <a:r>
              <a:rPr lang="en-US" dirty="0"/>
              <a:t>Keep the header row and the “1” values</a:t>
            </a:r>
          </a:p>
        </p:txBody>
      </p:sp>
      <p:sp>
        <p:nvSpPr>
          <p:cNvPr id="8" name="TextBox 7">
            <a:extLst>
              <a:ext uri="{FF2B5EF4-FFF2-40B4-BE49-F238E27FC236}">
                <a16:creationId xmlns:a16="http://schemas.microsoft.com/office/drawing/2014/main" id="{8CBB59E9-8339-657A-C497-F9819AED5B46}"/>
              </a:ext>
            </a:extLst>
          </p:cNvPr>
          <p:cNvSpPr txBox="1"/>
          <p:nvPr/>
        </p:nvSpPr>
        <p:spPr>
          <a:xfrm>
            <a:off x="5831256"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9" name="TextBox 8">
            <a:extLst>
              <a:ext uri="{FF2B5EF4-FFF2-40B4-BE49-F238E27FC236}">
                <a16:creationId xmlns:a16="http://schemas.microsoft.com/office/drawing/2014/main" id="{CA203D40-49D9-C7A3-44BA-9AD748301406}"/>
              </a:ext>
            </a:extLst>
          </p:cNvPr>
          <p:cNvSpPr txBox="1"/>
          <p:nvPr/>
        </p:nvSpPr>
        <p:spPr>
          <a:xfrm>
            <a:off x="6661328"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0" name="TextBox 9">
            <a:extLst>
              <a:ext uri="{FF2B5EF4-FFF2-40B4-BE49-F238E27FC236}">
                <a16:creationId xmlns:a16="http://schemas.microsoft.com/office/drawing/2014/main" id="{23D9F5F0-2D89-CCD8-57E5-6F1AEC2E90C3}"/>
              </a:ext>
            </a:extLst>
          </p:cNvPr>
          <p:cNvSpPr txBox="1"/>
          <p:nvPr/>
        </p:nvSpPr>
        <p:spPr>
          <a:xfrm>
            <a:off x="7487004"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1" name="TextBox 10">
            <a:extLst>
              <a:ext uri="{FF2B5EF4-FFF2-40B4-BE49-F238E27FC236}">
                <a16:creationId xmlns:a16="http://schemas.microsoft.com/office/drawing/2014/main" id="{4574AC20-73E7-0B76-8353-1392B23AC432}"/>
              </a:ext>
            </a:extLst>
          </p:cNvPr>
          <p:cNvSpPr txBox="1"/>
          <p:nvPr/>
        </p:nvSpPr>
        <p:spPr>
          <a:xfrm>
            <a:off x="8304205" y="2789352"/>
            <a:ext cx="265176" cy="237744"/>
          </a:xfrm>
          <a:prstGeom prst="rect">
            <a:avLst/>
          </a:prstGeom>
          <a:noFill/>
        </p:spPr>
        <p:txBody>
          <a:bodyPr wrap="square" rtlCol="0" anchor="ctr">
            <a:spAutoFit/>
          </a:bodyPr>
          <a:lstStyle/>
          <a:p>
            <a:pPr algn="ctr"/>
            <a:r>
              <a:rPr lang="en-US" b="1" dirty="0"/>
              <a:t>0</a:t>
            </a:r>
          </a:p>
        </p:txBody>
      </p:sp>
      <p:sp>
        <p:nvSpPr>
          <p:cNvPr id="12" name="TextBox 11">
            <a:extLst>
              <a:ext uri="{FF2B5EF4-FFF2-40B4-BE49-F238E27FC236}">
                <a16:creationId xmlns:a16="http://schemas.microsoft.com/office/drawing/2014/main" id="{C44268E8-E86B-E7A7-FEBC-35F821BA7091}"/>
              </a:ext>
            </a:extLst>
          </p:cNvPr>
          <p:cNvSpPr txBox="1"/>
          <p:nvPr/>
        </p:nvSpPr>
        <p:spPr>
          <a:xfrm>
            <a:off x="9131733" y="2789352"/>
            <a:ext cx="265176" cy="237744"/>
          </a:xfrm>
          <a:prstGeom prst="rect">
            <a:avLst/>
          </a:prstGeom>
          <a:noFill/>
        </p:spPr>
        <p:txBody>
          <a:bodyPr wrap="square" rtlCol="0" anchor="ctr">
            <a:noAutofit/>
          </a:bodyPr>
          <a:lstStyle>
            <a:defPPr>
              <a:defRPr lang="en-US"/>
            </a:defPPr>
            <a:lvl1pPr algn="ctr">
              <a:defRPr b="1"/>
            </a:lvl1pPr>
          </a:lstStyle>
          <a:p>
            <a:r>
              <a:rPr lang="en-US" dirty="0"/>
              <a:t>0</a:t>
            </a:r>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p:spPr>
        <p:txBody>
          <a:bodyPr wrap="square" rtlCol="0" anchor="ctr">
            <a:noAutofit/>
          </a:bodyPr>
          <a:lstStyle>
            <a:defPPr>
              <a:defRPr lang="en-US"/>
            </a:defPPr>
            <a:lvl1pPr algn="ctr">
              <a:defRPr b="1"/>
            </a:lvl1pPr>
          </a:lstStyle>
          <a:p>
            <a:r>
              <a:rPr lang="en-US" dirty="0"/>
              <a:t>1</a:t>
            </a:r>
          </a:p>
        </p:txBody>
      </p:sp>
      <p:sp>
        <p:nvSpPr>
          <p:cNvPr id="16" name="TextBox 15">
            <a:extLst>
              <a:ext uri="{FF2B5EF4-FFF2-40B4-BE49-F238E27FC236}">
                <a16:creationId xmlns:a16="http://schemas.microsoft.com/office/drawing/2014/main" id="{E25BCA57-F4B1-A32A-CDDE-C10328B5AA46}"/>
              </a:ext>
            </a:extLst>
          </p:cNvPr>
          <p:cNvSpPr txBox="1"/>
          <p:nvPr/>
        </p:nvSpPr>
        <p:spPr>
          <a:xfrm>
            <a:off x="6661328" y="3338802"/>
            <a:ext cx="265176" cy="237744"/>
          </a:xfrm>
          <a:prstGeom prst="rect">
            <a:avLst/>
          </a:prstGeom>
          <a:noFill/>
        </p:spPr>
        <p:txBody>
          <a:bodyPr wrap="square" rtlCol="0" anchor="ctr">
            <a:spAutoFit/>
          </a:bodyPr>
          <a:lstStyle/>
          <a:p>
            <a:pPr algn="ctr"/>
            <a:r>
              <a:rPr lang="en-US" b="1" dirty="0"/>
              <a:t>0</a:t>
            </a:r>
          </a:p>
        </p:txBody>
      </p:sp>
      <p:sp>
        <p:nvSpPr>
          <p:cNvPr id="17" name="TextBox 16">
            <a:extLst>
              <a:ext uri="{FF2B5EF4-FFF2-40B4-BE49-F238E27FC236}">
                <a16:creationId xmlns:a16="http://schemas.microsoft.com/office/drawing/2014/main" id="{FBFB4B20-E1C8-9E84-24B9-F7CE9ABA027B}"/>
              </a:ext>
            </a:extLst>
          </p:cNvPr>
          <p:cNvSpPr txBox="1"/>
          <p:nvPr/>
        </p:nvSpPr>
        <p:spPr>
          <a:xfrm>
            <a:off x="7487004" y="3338802"/>
            <a:ext cx="265176" cy="237744"/>
          </a:xfrm>
          <a:prstGeom prst="rect">
            <a:avLst/>
          </a:prstGeom>
          <a:noFill/>
        </p:spPr>
        <p:txBody>
          <a:bodyPr wrap="square" rtlCol="0" anchor="ctr">
            <a:spAutoFit/>
          </a:bodyPr>
          <a:lstStyle/>
          <a:p>
            <a:pPr algn="ctr"/>
            <a:r>
              <a:rPr lang="en-US" b="1" dirty="0"/>
              <a:t>0</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p:spPr>
        <p:txBody>
          <a:bodyPr wrap="square" rtlCol="0" anchor="ctr">
            <a:noAutofit/>
          </a:bodyPr>
          <a:lstStyle/>
          <a:p>
            <a:pPr algn="ctr"/>
            <a:r>
              <a:rPr lang="en-US" b="1"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p:spPr>
        <p:txBody>
          <a:bodyPr wrap="square" rtlCol="0" anchor="ctr">
            <a:noAutofit/>
          </a:bodyPr>
          <a:lstStyle/>
          <a:p>
            <a:pPr algn="ctr"/>
            <a:r>
              <a:rPr lang="en-US" b="1" dirty="0"/>
              <a:t>1</a:t>
            </a:r>
          </a:p>
        </p:txBody>
      </p:sp>
      <p:sp>
        <p:nvSpPr>
          <p:cNvPr id="20" name="TextBox 19">
            <a:extLst>
              <a:ext uri="{FF2B5EF4-FFF2-40B4-BE49-F238E27FC236}">
                <a16:creationId xmlns:a16="http://schemas.microsoft.com/office/drawing/2014/main" id="{FA993E88-E6AF-FEBF-D055-03F293C7D343}"/>
              </a:ext>
            </a:extLst>
          </p:cNvPr>
          <p:cNvSpPr txBox="1"/>
          <p:nvPr/>
        </p:nvSpPr>
        <p:spPr>
          <a:xfrm>
            <a:off x="9956326" y="3338802"/>
            <a:ext cx="265176" cy="237744"/>
          </a:xfrm>
          <a:prstGeom prst="rect">
            <a:avLst/>
          </a:prstGeom>
          <a:noFill/>
        </p:spPr>
        <p:txBody>
          <a:bodyPr wrap="square" rtlCol="0" anchor="ctr">
            <a:spAutoFit/>
          </a:bodyPr>
          <a:lstStyle/>
          <a:p>
            <a:pPr algn="ctr"/>
            <a:r>
              <a:rPr lang="en-US" b="1" dirty="0"/>
              <a:t>0</a:t>
            </a:r>
          </a:p>
        </p:txBody>
      </p:sp>
      <p:sp>
        <p:nvSpPr>
          <p:cNvPr id="21" name="TextBox 20">
            <a:extLst>
              <a:ext uri="{FF2B5EF4-FFF2-40B4-BE49-F238E27FC236}">
                <a16:creationId xmlns:a16="http://schemas.microsoft.com/office/drawing/2014/main" id="{6528DE7D-AF98-6C1A-2A46-03F716FDBC04}"/>
              </a:ext>
            </a:extLst>
          </p:cNvPr>
          <p:cNvSpPr txBox="1"/>
          <p:nvPr/>
        </p:nvSpPr>
        <p:spPr>
          <a:xfrm>
            <a:off x="10781615" y="3338802"/>
            <a:ext cx="265176" cy="237744"/>
          </a:xfrm>
          <a:prstGeom prst="rect">
            <a:avLst/>
          </a:prstGeom>
          <a:noFill/>
        </p:spPr>
        <p:txBody>
          <a:bodyPr wrap="square" rtlCol="0" anchor="ctr">
            <a:spAutoFit/>
          </a:bodyPr>
          <a:lstStyle/>
          <a:p>
            <a:pPr algn="ctr"/>
            <a:r>
              <a:rPr lang="en-US" b="1" dirty="0"/>
              <a:t>0</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p:spPr>
        <p:txBody>
          <a:bodyPr wrap="square" rtlCol="0" anchor="ctr">
            <a:noAutofit/>
          </a:bodyPr>
          <a:lstStyle/>
          <a:p>
            <a:pPr algn="ctr"/>
            <a:r>
              <a:rPr lang="en-US" b="1" dirty="0"/>
              <a:t>1</a:t>
            </a:r>
          </a:p>
        </p:txBody>
      </p:sp>
      <p:sp>
        <p:nvSpPr>
          <p:cNvPr id="24" name="TextBox 23">
            <a:extLst>
              <a:ext uri="{FF2B5EF4-FFF2-40B4-BE49-F238E27FC236}">
                <a16:creationId xmlns:a16="http://schemas.microsoft.com/office/drawing/2014/main" id="{B6FCCA64-B367-C595-E069-393FCBEDE516}"/>
              </a:ext>
            </a:extLst>
          </p:cNvPr>
          <p:cNvSpPr txBox="1"/>
          <p:nvPr/>
        </p:nvSpPr>
        <p:spPr>
          <a:xfrm>
            <a:off x="7487004" y="3873092"/>
            <a:ext cx="265176" cy="237744"/>
          </a:xfrm>
          <a:prstGeom prst="rect">
            <a:avLst/>
          </a:prstGeom>
          <a:noFill/>
        </p:spPr>
        <p:txBody>
          <a:bodyPr wrap="square" rtlCol="0" anchor="ctr">
            <a:spAutoFit/>
          </a:bodyPr>
          <a:lstStyle/>
          <a:p>
            <a:pPr algn="ctr"/>
            <a:r>
              <a:rPr lang="en-US" b="1" dirty="0"/>
              <a:t>0</a:t>
            </a:r>
          </a:p>
        </p:txBody>
      </p:sp>
      <p:sp>
        <p:nvSpPr>
          <p:cNvPr id="25" name="TextBox 24">
            <a:extLst>
              <a:ext uri="{FF2B5EF4-FFF2-40B4-BE49-F238E27FC236}">
                <a16:creationId xmlns:a16="http://schemas.microsoft.com/office/drawing/2014/main" id="{F871C289-BA0F-45F6-65C5-B23EE3A38F40}"/>
              </a:ext>
            </a:extLst>
          </p:cNvPr>
          <p:cNvSpPr txBox="1"/>
          <p:nvPr/>
        </p:nvSpPr>
        <p:spPr>
          <a:xfrm>
            <a:off x="8304205" y="3873092"/>
            <a:ext cx="265176" cy="237744"/>
          </a:xfrm>
          <a:prstGeom prst="rect">
            <a:avLst/>
          </a:prstGeom>
          <a:noFill/>
        </p:spPr>
        <p:txBody>
          <a:bodyPr wrap="square" rtlCol="0" anchor="ctr">
            <a:noAutofit/>
          </a:bodyPr>
          <a:lstStyle/>
          <a:p>
            <a:pPr algn="ctr"/>
            <a:r>
              <a:rPr lang="en-US" b="1" dirty="0"/>
              <a:t>0</a:t>
            </a:r>
          </a:p>
        </p:txBody>
      </p:sp>
      <p:sp>
        <p:nvSpPr>
          <p:cNvPr id="26" name="TextBox 25">
            <a:extLst>
              <a:ext uri="{FF2B5EF4-FFF2-40B4-BE49-F238E27FC236}">
                <a16:creationId xmlns:a16="http://schemas.microsoft.com/office/drawing/2014/main" id="{62AD7EFC-D204-629E-6197-8A05CD1EDE46}"/>
              </a:ext>
            </a:extLst>
          </p:cNvPr>
          <p:cNvSpPr txBox="1"/>
          <p:nvPr/>
        </p:nvSpPr>
        <p:spPr>
          <a:xfrm>
            <a:off x="9131733" y="3873092"/>
            <a:ext cx="265176" cy="237744"/>
          </a:xfrm>
          <a:prstGeom prst="rect">
            <a:avLst/>
          </a:prstGeom>
          <a:noFill/>
        </p:spPr>
        <p:txBody>
          <a:bodyPr wrap="square" rtlCol="0" anchor="ctr">
            <a:noAutofit/>
          </a:bodyPr>
          <a:lstStyle/>
          <a:p>
            <a:pPr algn="ctr"/>
            <a:r>
              <a:rPr lang="en-US" b="1" dirty="0"/>
              <a:t>0</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p:spPr>
        <p:txBody>
          <a:bodyPr wrap="square" rtlCol="0" anchor="ctr">
            <a:noAutofit/>
          </a:bodyPr>
          <a:lstStyle/>
          <a:p>
            <a:pPr algn="ctr"/>
            <a:r>
              <a:rPr lang="en-US" b="1" dirty="0"/>
              <a:t>1</a:t>
            </a:r>
          </a:p>
        </p:txBody>
      </p:sp>
      <p:sp>
        <p:nvSpPr>
          <p:cNvPr id="28" name="TextBox 27">
            <a:extLst>
              <a:ext uri="{FF2B5EF4-FFF2-40B4-BE49-F238E27FC236}">
                <a16:creationId xmlns:a16="http://schemas.microsoft.com/office/drawing/2014/main" id="{A107709A-EB3B-3A48-3858-F52984D233EA}"/>
              </a:ext>
            </a:extLst>
          </p:cNvPr>
          <p:cNvSpPr txBox="1"/>
          <p:nvPr/>
        </p:nvSpPr>
        <p:spPr>
          <a:xfrm>
            <a:off x="10781615" y="3873092"/>
            <a:ext cx="265176" cy="237744"/>
          </a:xfrm>
          <a:prstGeom prst="rect">
            <a:avLst/>
          </a:prstGeom>
          <a:noFill/>
        </p:spPr>
        <p:txBody>
          <a:bodyPr wrap="square" rtlCol="0" anchor="ctr">
            <a:noAutofit/>
          </a:bodyPr>
          <a:lstStyle/>
          <a:p>
            <a:pPr algn="ctr"/>
            <a:r>
              <a:rPr lang="en-US" b="1" dirty="0"/>
              <a:t>0</a:t>
            </a:r>
          </a:p>
        </p:txBody>
      </p:sp>
      <p:sp>
        <p:nvSpPr>
          <p:cNvPr id="30" name="TextBox 29">
            <a:extLst>
              <a:ext uri="{FF2B5EF4-FFF2-40B4-BE49-F238E27FC236}">
                <a16:creationId xmlns:a16="http://schemas.microsoft.com/office/drawing/2014/main" id="{3183449C-4B27-E0A8-FCCC-5043704D15E3}"/>
              </a:ext>
            </a:extLst>
          </p:cNvPr>
          <p:cNvSpPr txBox="1"/>
          <p:nvPr/>
        </p:nvSpPr>
        <p:spPr>
          <a:xfrm>
            <a:off x="6661328" y="4450683"/>
            <a:ext cx="265176" cy="237744"/>
          </a:xfrm>
          <a:prstGeom prst="rect">
            <a:avLst/>
          </a:prstGeom>
          <a:noFill/>
        </p:spPr>
        <p:txBody>
          <a:bodyPr wrap="square" rtlCol="0" anchor="ctr">
            <a:noAutofit/>
          </a:bodyPr>
          <a:lstStyle/>
          <a:p>
            <a:pPr algn="ctr"/>
            <a:r>
              <a:rPr lang="en-US" b="1" dirty="0"/>
              <a:t>0</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p:spPr>
        <p:txBody>
          <a:bodyPr wrap="square" rtlCol="0" anchor="ctr">
            <a:noAutofit/>
          </a:bodyPr>
          <a:lstStyle/>
          <a:p>
            <a:pPr algn="ctr"/>
            <a:r>
              <a:rPr lang="en-US" b="1"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p:spPr>
        <p:txBody>
          <a:bodyPr wrap="square" rtlCol="0" anchor="ctr">
            <a:noAutofit/>
          </a:bodyPr>
          <a:lstStyle/>
          <a:p>
            <a:pPr algn="ctr"/>
            <a:r>
              <a:rPr lang="en-US" b="1" dirty="0"/>
              <a:t>1</a:t>
            </a:r>
          </a:p>
        </p:txBody>
      </p:sp>
      <p:sp>
        <p:nvSpPr>
          <p:cNvPr id="33" name="TextBox 32">
            <a:extLst>
              <a:ext uri="{FF2B5EF4-FFF2-40B4-BE49-F238E27FC236}">
                <a16:creationId xmlns:a16="http://schemas.microsoft.com/office/drawing/2014/main" id="{DE0DCC60-DF82-C2FB-C9A1-A81BD715B945}"/>
              </a:ext>
            </a:extLst>
          </p:cNvPr>
          <p:cNvSpPr txBox="1"/>
          <p:nvPr/>
        </p:nvSpPr>
        <p:spPr>
          <a:xfrm>
            <a:off x="9131733" y="4450683"/>
            <a:ext cx="265176" cy="237744"/>
          </a:xfrm>
          <a:prstGeom prst="rect">
            <a:avLst/>
          </a:prstGeom>
          <a:noFill/>
        </p:spPr>
        <p:txBody>
          <a:bodyPr wrap="square" rtlCol="0" anchor="ctr">
            <a:noAutofit/>
          </a:bodyPr>
          <a:lstStyle/>
          <a:p>
            <a:pPr algn="ctr"/>
            <a:r>
              <a:rPr lang="en-US" b="1" dirty="0"/>
              <a:t>0</a:t>
            </a:r>
          </a:p>
        </p:txBody>
      </p:sp>
      <p:sp>
        <p:nvSpPr>
          <p:cNvPr id="34" name="TextBox 33">
            <a:extLst>
              <a:ext uri="{FF2B5EF4-FFF2-40B4-BE49-F238E27FC236}">
                <a16:creationId xmlns:a16="http://schemas.microsoft.com/office/drawing/2014/main" id="{B73E01E8-3E6C-AE58-68D9-C6820372D0D9}"/>
              </a:ext>
            </a:extLst>
          </p:cNvPr>
          <p:cNvSpPr txBox="1"/>
          <p:nvPr/>
        </p:nvSpPr>
        <p:spPr>
          <a:xfrm>
            <a:off x="9956326" y="4450683"/>
            <a:ext cx="265176" cy="237744"/>
          </a:xfrm>
          <a:prstGeom prst="rect">
            <a:avLst/>
          </a:prstGeom>
          <a:noFill/>
        </p:spPr>
        <p:txBody>
          <a:bodyPr wrap="square" rtlCol="0" anchor="ctr">
            <a:noAutofit/>
          </a:bodyPr>
          <a:lstStyle/>
          <a:p>
            <a:pPr algn="ctr"/>
            <a:r>
              <a:rPr lang="en-US" b="1" dirty="0"/>
              <a:t>0</a:t>
            </a:r>
          </a:p>
        </p:txBody>
      </p:sp>
      <p:sp>
        <p:nvSpPr>
          <p:cNvPr id="35" name="TextBox 34">
            <a:extLst>
              <a:ext uri="{FF2B5EF4-FFF2-40B4-BE49-F238E27FC236}">
                <a16:creationId xmlns:a16="http://schemas.microsoft.com/office/drawing/2014/main" id="{1F3F7CE9-E633-0501-5292-7DD36B293C34}"/>
              </a:ext>
            </a:extLst>
          </p:cNvPr>
          <p:cNvSpPr txBox="1"/>
          <p:nvPr/>
        </p:nvSpPr>
        <p:spPr>
          <a:xfrm>
            <a:off x="10781615" y="4450683"/>
            <a:ext cx="265176" cy="237744"/>
          </a:xfrm>
          <a:prstGeom prst="rect">
            <a:avLst/>
          </a:prstGeom>
          <a:noFill/>
        </p:spPr>
        <p:txBody>
          <a:bodyPr wrap="square" rtlCol="0" anchor="ctr">
            <a:noAutofit/>
          </a:bodyPr>
          <a:lstStyle/>
          <a:p>
            <a:pPr algn="ctr"/>
            <a:r>
              <a:rPr lang="en-US" b="1" dirty="0"/>
              <a:t>0</a:t>
            </a:r>
          </a:p>
        </p:txBody>
      </p:sp>
      <p:sp>
        <p:nvSpPr>
          <p:cNvPr id="37" name="TextBox 36">
            <a:extLst>
              <a:ext uri="{FF2B5EF4-FFF2-40B4-BE49-F238E27FC236}">
                <a16:creationId xmlns:a16="http://schemas.microsoft.com/office/drawing/2014/main" id="{20343AB5-90C7-3607-451C-29F556AD34DF}"/>
              </a:ext>
            </a:extLst>
          </p:cNvPr>
          <p:cNvSpPr txBox="1"/>
          <p:nvPr/>
        </p:nvSpPr>
        <p:spPr>
          <a:xfrm>
            <a:off x="6661328" y="5003782"/>
            <a:ext cx="265176" cy="237744"/>
          </a:xfrm>
          <a:prstGeom prst="rect">
            <a:avLst/>
          </a:prstGeom>
          <a:noFill/>
        </p:spPr>
        <p:txBody>
          <a:bodyPr wrap="square" rtlCol="0" anchor="ctr">
            <a:noAutofit/>
          </a:bodyPr>
          <a:lstStyle/>
          <a:p>
            <a:pPr algn="ctr"/>
            <a:r>
              <a:rPr lang="en-US" b="1" dirty="0"/>
              <a:t>0</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p:spPr>
        <p:txBody>
          <a:bodyPr wrap="square" rtlCol="0" anchor="ctr">
            <a:noAutofit/>
          </a:bodyPr>
          <a:lstStyle/>
          <a:p>
            <a:pPr algn="ctr"/>
            <a:r>
              <a:rPr lang="en-US" b="1" dirty="0"/>
              <a:t>1</a:t>
            </a:r>
          </a:p>
        </p:txBody>
      </p:sp>
      <p:sp>
        <p:nvSpPr>
          <p:cNvPr id="39" name="TextBox 38">
            <a:extLst>
              <a:ext uri="{FF2B5EF4-FFF2-40B4-BE49-F238E27FC236}">
                <a16:creationId xmlns:a16="http://schemas.microsoft.com/office/drawing/2014/main" id="{16CA70E6-B751-AADC-BD7E-8A8E781F8126}"/>
              </a:ext>
            </a:extLst>
          </p:cNvPr>
          <p:cNvSpPr txBox="1"/>
          <p:nvPr/>
        </p:nvSpPr>
        <p:spPr>
          <a:xfrm>
            <a:off x="8304205" y="5003782"/>
            <a:ext cx="265176" cy="237744"/>
          </a:xfrm>
          <a:prstGeom prst="rect">
            <a:avLst/>
          </a:prstGeom>
          <a:noFill/>
        </p:spPr>
        <p:txBody>
          <a:bodyPr wrap="square" rtlCol="0" anchor="ctr">
            <a:noAutofit/>
          </a:bodyPr>
          <a:lstStyle/>
          <a:p>
            <a:pPr algn="ctr"/>
            <a:r>
              <a:rPr lang="en-US" b="1" dirty="0"/>
              <a:t>0</a:t>
            </a:r>
          </a:p>
        </p:txBody>
      </p:sp>
      <p:sp>
        <p:nvSpPr>
          <p:cNvPr id="40" name="TextBox 39">
            <a:extLst>
              <a:ext uri="{FF2B5EF4-FFF2-40B4-BE49-F238E27FC236}">
                <a16:creationId xmlns:a16="http://schemas.microsoft.com/office/drawing/2014/main" id="{16A193C5-43DA-9155-445D-FF8A6878FBEF}"/>
              </a:ext>
            </a:extLst>
          </p:cNvPr>
          <p:cNvSpPr txBox="1"/>
          <p:nvPr/>
        </p:nvSpPr>
        <p:spPr>
          <a:xfrm>
            <a:off x="9131733" y="5003782"/>
            <a:ext cx="265176" cy="237744"/>
          </a:xfrm>
          <a:prstGeom prst="rect">
            <a:avLst/>
          </a:prstGeom>
          <a:noFill/>
        </p:spPr>
        <p:txBody>
          <a:bodyPr wrap="square" rtlCol="0" anchor="ctr">
            <a:noAutofit/>
          </a:bodyPr>
          <a:lstStyle/>
          <a:p>
            <a:pPr algn="ctr"/>
            <a:r>
              <a:rPr lang="en-US" b="1" dirty="0"/>
              <a:t>0</a:t>
            </a:r>
          </a:p>
        </p:txBody>
      </p:sp>
      <p:sp>
        <p:nvSpPr>
          <p:cNvPr id="41" name="TextBox 40">
            <a:extLst>
              <a:ext uri="{FF2B5EF4-FFF2-40B4-BE49-F238E27FC236}">
                <a16:creationId xmlns:a16="http://schemas.microsoft.com/office/drawing/2014/main" id="{0872C2EB-9BCE-4174-F555-30A2CF1D19D9}"/>
              </a:ext>
            </a:extLst>
          </p:cNvPr>
          <p:cNvSpPr txBox="1"/>
          <p:nvPr/>
        </p:nvSpPr>
        <p:spPr>
          <a:xfrm>
            <a:off x="9956326" y="5003782"/>
            <a:ext cx="265176" cy="237744"/>
          </a:xfrm>
          <a:prstGeom prst="rect">
            <a:avLst/>
          </a:prstGeom>
          <a:noFill/>
        </p:spPr>
        <p:txBody>
          <a:bodyPr wrap="square" rtlCol="0" anchor="ctr">
            <a:noAutofit/>
          </a:bodyPr>
          <a:lstStyle/>
          <a:p>
            <a:pPr algn="ctr"/>
            <a:r>
              <a:rPr lang="en-US" b="1" dirty="0"/>
              <a:t>0</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p:spPr>
        <p:txBody>
          <a:bodyPr wrap="square" rtlCol="0" anchor="ctr">
            <a:noAutofit/>
          </a:bodyPr>
          <a:lstStyle/>
          <a:p>
            <a:pPr algn="ctr"/>
            <a:r>
              <a:rPr lang="en-US" b="1" dirty="0"/>
              <a:t>1</a:t>
            </a:r>
          </a:p>
        </p:txBody>
      </p:sp>
      <p:sp>
        <p:nvSpPr>
          <p:cNvPr id="43" name="TextBox 42">
            <a:extLst>
              <a:ext uri="{FF2B5EF4-FFF2-40B4-BE49-F238E27FC236}">
                <a16:creationId xmlns:a16="http://schemas.microsoft.com/office/drawing/2014/main" id="{41A22750-9E1F-6DC2-4B6B-67D78E2FD1C2}"/>
              </a:ext>
            </a:extLst>
          </p:cNvPr>
          <p:cNvSpPr txBox="1"/>
          <p:nvPr/>
        </p:nvSpPr>
        <p:spPr>
          <a:xfrm>
            <a:off x="5831256" y="5553042"/>
            <a:ext cx="265176" cy="237744"/>
          </a:xfrm>
          <a:prstGeom prst="rect">
            <a:avLst/>
          </a:prstGeom>
          <a:noFill/>
        </p:spPr>
        <p:txBody>
          <a:bodyPr wrap="square" rtlCol="0" anchor="ctr">
            <a:noAutofit/>
          </a:bodyPr>
          <a:lstStyle/>
          <a:p>
            <a:pPr algn="ctr"/>
            <a:r>
              <a:rPr lang="en-US" b="1" dirty="0"/>
              <a:t>0</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p:spPr>
        <p:txBody>
          <a:bodyPr wrap="square" rtlCol="0" anchor="ctr">
            <a:noAutofit/>
          </a:bodyPr>
          <a:lstStyle/>
          <a:p>
            <a:pPr algn="ctr"/>
            <a:r>
              <a:rPr lang="en-US" b="1" dirty="0"/>
              <a:t>1</a:t>
            </a:r>
          </a:p>
        </p:txBody>
      </p:sp>
      <p:sp>
        <p:nvSpPr>
          <p:cNvPr id="45" name="TextBox 44">
            <a:extLst>
              <a:ext uri="{FF2B5EF4-FFF2-40B4-BE49-F238E27FC236}">
                <a16:creationId xmlns:a16="http://schemas.microsoft.com/office/drawing/2014/main" id="{BB6848B1-E03A-C2E5-2CF1-722D022506CF}"/>
              </a:ext>
            </a:extLst>
          </p:cNvPr>
          <p:cNvSpPr txBox="1"/>
          <p:nvPr/>
        </p:nvSpPr>
        <p:spPr>
          <a:xfrm>
            <a:off x="7487004" y="5553042"/>
            <a:ext cx="265176" cy="237744"/>
          </a:xfrm>
          <a:prstGeom prst="rect">
            <a:avLst/>
          </a:prstGeom>
          <a:noFill/>
        </p:spPr>
        <p:txBody>
          <a:bodyPr wrap="square" rtlCol="0" anchor="ctr">
            <a:noAutofit/>
          </a:bodyPr>
          <a:lstStyle/>
          <a:p>
            <a:pPr algn="ctr"/>
            <a:r>
              <a:rPr lang="en-US" b="1" dirty="0"/>
              <a:t>0</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p:spPr>
        <p:txBody>
          <a:bodyPr wrap="square" rtlCol="0" anchor="ctr">
            <a:noAutofit/>
          </a:bodyPr>
          <a:lstStyle/>
          <a:p>
            <a:pPr algn="ctr"/>
            <a:r>
              <a:rPr lang="en-US" b="1" dirty="0"/>
              <a:t>1</a:t>
            </a:r>
          </a:p>
        </p:txBody>
      </p:sp>
      <p:sp>
        <p:nvSpPr>
          <p:cNvPr id="47" name="TextBox 46">
            <a:extLst>
              <a:ext uri="{FF2B5EF4-FFF2-40B4-BE49-F238E27FC236}">
                <a16:creationId xmlns:a16="http://schemas.microsoft.com/office/drawing/2014/main" id="{8BE32F48-1E1A-2EAC-EC60-A32CC46B6F93}"/>
              </a:ext>
            </a:extLst>
          </p:cNvPr>
          <p:cNvSpPr txBox="1"/>
          <p:nvPr/>
        </p:nvSpPr>
        <p:spPr>
          <a:xfrm>
            <a:off x="9131733" y="5553042"/>
            <a:ext cx="265176" cy="237744"/>
          </a:xfrm>
          <a:prstGeom prst="rect">
            <a:avLst/>
          </a:prstGeom>
          <a:noFill/>
        </p:spPr>
        <p:txBody>
          <a:bodyPr wrap="square" rtlCol="0" anchor="ctr">
            <a:noAutofit/>
          </a:bodyPr>
          <a:lstStyle/>
          <a:p>
            <a:pPr algn="ctr"/>
            <a:r>
              <a:rPr lang="en-US" b="1" dirty="0"/>
              <a:t>0</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p:spPr>
        <p:txBody>
          <a:bodyPr wrap="square" rtlCol="0" anchor="ctr">
            <a:noAutofit/>
          </a:bodyPr>
          <a:lstStyle/>
          <a:p>
            <a:pPr algn="ctr"/>
            <a:r>
              <a:rPr lang="en-US" b="1" dirty="0"/>
              <a:t>1</a:t>
            </a:r>
          </a:p>
        </p:txBody>
      </p:sp>
      <p:sp>
        <p:nvSpPr>
          <p:cNvPr id="49" name="TextBox 48">
            <a:extLst>
              <a:ext uri="{FF2B5EF4-FFF2-40B4-BE49-F238E27FC236}">
                <a16:creationId xmlns:a16="http://schemas.microsoft.com/office/drawing/2014/main" id="{FA89CFAF-42CA-7A6A-7FA3-4FF45E915AD7}"/>
              </a:ext>
            </a:extLst>
          </p:cNvPr>
          <p:cNvSpPr txBox="1"/>
          <p:nvPr/>
        </p:nvSpPr>
        <p:spPr>
          <a:xfrm>
            <a:off x="10781615" y="5553042"/>
            <a:ext cx="265176" cy="237744"/>
          </a:xfrm>
          <a:prstGeom prst="rect">
            <a:avLst/>
          </a:prstGeom>
          <a:noFill/>
        </p:spPr>
        <p:txBody>
          <a:bodyPr wrap="square" rtlCol="0" anchor="ctr">
            <a:noAutofit/>
          </a:bodyPr>
          <a:lstStyle/>
          <a:p>
            <a:pPr algn="ctr"/>
            <a:r>
              <a:rPr lang="en-US" b="1" dirty="0"/>
              <a:t>0</a:t>
            </a:r>
          </a:p>
        </p:txBody>
      </p:sp>
      <p:sp>
        <p:nvSpPr>
          <p:cNvPr id="57" name="TextBox 56">
            <a:extLst>
              <a:ext uri="{FF2B5EF4-FFF2-40B4-BE49-F238E27FC236}">
                <a16:creationId xmlns:a16="http://schemas.microsoft.com/office/drawing/2014/main" id="{B2EC5620-9618-5E80-C01A-32B8735AE934}"/>
              </a:ext>
            </a:extLst>
          </p:cNvPr>
          <p:cNvSpPr txBox="1"/>
          <p:nvPr/>
        </p:nvSpPr>
        <p:spPr>
          <a:xfrm>
            <a:off x="5831256" y="3338802"/>
            <a:ext cx="265176" cy="237744"/>
          </a:xfrm>
          <a:prstGeom prst="rect">
            <a:avLst/>
          </a:prstGeom>
          <a:noFill/>
        </p:spPr>
        <p:txBody>
          <a:bodyPr wrap="square" rtlCol="0" anchor="ctr">
            <a:noAutofit/>
          </a:bodyPr>
          <a:lstStyle/>
          <a:p>
            <a:pPr algn="ctr"/>
            <a:r>
              <a:rPr lang="en-US" b="1" dirty="0"/>
              <a:t>0</a:t>
            </a:r>
          </a:p>
        </p:txBody>
      </p:sp>
      <p:sp>
        <p:nvSpPr>
          <p:cNvPr id="64" name="TextBox 63">
            <a:extLst>
              <a:ext uri="{FF2B5EF4-FFF2-40B4-BE49-F238E27FC236}">
                <a16:creationId xmlns:a16="http://schemas.microsoft.com/office/drawing/2014/main" id="{D29DCF22-8E8C-4A24-2B11-28A6F64F9B5A}"/>
              </a:ext>
            </a:extLst>
          </p:cNvPr>
          <p:cNvSpPr txBox="1"/>
          <p:nvPr/>
        </p:nvSpPr>
        <p:spPr>
          <a:xfrm>
            <a:off x="5831256" y="3873092"/>
            <a:ext cx="265176" cy="237744"/>
          </a:xfrm>
          <a:prstGeom prst="rect">
            <a:avLst/>
          </a:prstGeom>
          <a:noFill/>
        </p:spPr>
        <p:txBody>
          <a:bodyPr wrap="square" rtlCol="0" anchor="ctr">
            <a:noAutofit/>
          </a:bodyPr>
          <a:lstStyle/>
          <a:p>
            <a:pPr algn="ctr"/>
            <a:r>
              <a:rPr lang="en-US" b="1" dirty="0"/>
              <a:t>0</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p:spPr>
        <p:txBody>
          <a:bodyPr wrap="square" rtlCol="0" anchor="ctr">
            <a:noAutofit/>
          </a:bodyPr>
          <a:lstStyle/>
          <a:p>
            <a:pPr algn="ctr"/>
            <a:r>
              <a:rPr lang="en-US" b="1"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p:spPr>
        <p:txBody>
          <a:bodyPr wrap="square" rtlCol="0" anchor="ctr">
            <a:noAutofit/>
          </a:bodyPr>
          <a:lstStyle/>
          <a:p>
            <a:pPr algn="ctr"/>
            <a:r>
              <a:rPr lang="en-US" b="1"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spTree>
    <p:extLst>
      <p:ext uri="{BB962C8B-B14F-4D97-AF65-F5344CB8AC3E}">
        <p14:creationId xmlns:p14="http://schemas.microsoft.com/office/powerpoint/2010/main" val="1709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10" presetClass="exit" presetSubtype="0" fill="hold" grpId="0" nodeType="withEffect">
                                  <p:stCondLst>
                                    <p:cond delay="0"/>
                                  </p:stCondLst>
                                  <p:childTnLst>
                                    <p:animEffect transition="out" filter="fade">
                                      <p:cBhvr>
                                        <p:cTn id="11" dur="1000"/>
                                        <p:tgtEl>
                                          <p:spTgt spid="8"/>
                                        </p:tgtEl>
                                      </p:cBhvr>
                                    </p:animEffect>
                                    <p:set>
                                      <p:cBhvr>
                                        <p:cTn id="12" dur="1" fill="hold">
                                          <p:stCondLst>
                                            <p:cond delay="999"/>
                                          </p:stCondLst>
                                        </p:cTn>
                                        <p:tgtEl>
                                          <p:spTgt spid="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1000"/>
                                        <p:tgtEl>
                                          <p:spTgt spid="10"/>
                                        </p:tgtEl>
                                      </p:cBhvr>
                                    </p:animEffect>
                                    <p:set>
                                      <p:cBhvr>
                                        <p:cTn id="18" dur="1" fill="hold">
                                          <p:stCondLst>
                                            <p:cond delay="999"/>
                                          </p:stCondLst>
                                        </p:cTn>
                                        <p:tgtEl>
                                          <p:spTgt spid="10"/>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1000"/>
                                        <p:tgtEl>
                                          <p:spTgt spid="11"/>
                                        </p:tgtEl>
                                      </p:cBhvr>
                                    </p:animEffect>
                                    <p:set>
                                      <p:cBhvr>
                                        <p:cTn id="21" dur="1" fill="hold">
                                          <p:stCondLst>
                                            <p:cond delay="999"/>
                                          </p:stCondLst>
                                        </p:cTn>
                                        <p:tgtEl>
                                          <p:spTgt spid="11"/>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12"/>
                                        </p:tgtEl>
                                      </p:cBhvr>
                                    </p:animEffect>
                                    <p:set>
                                      <p:cBhvr>
                                        <p:cTn id="24" dur="1" fill="hold">
                                          <p:stCondLst>
                                            <p:cond delay="999"/>
                                          </p:stCondLst>
                                        </p:cTn>
                                        <p:tgtEl>
                                          <p:spTgt spid="1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57"/>
                                        </p:tgtEl>
                                      </p:cBhvr>
                                    </p:animEffect>
                                    <p:set>
                                      <p:cBhvr>
                                        <p:cTn id="27" dur="1" fill="hold">
                                          <p:stCondLst>
                                            <p:cond delay="999"/>
                                          </p:stCondLst>
                                        </p:cTn>
                                        <p:tgtEl>
                                          <p:spTgt spid="57"/>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1000"/>
                                        <p:tgtEl>
                                          <p:spTgt spid="16"/>
                                        </p:tgtEl>
                                      </p:cBhvr>
                                    </p:animEffect>
                                    <p:set>
                                      <p:cBhvr>
                                        <p:cTn id="30" dur="1" fill="hold">
                                          <p:stCondLst>
                                            <p:cond delay="999"/>
                                          </p:stCondLst>
                                        </p:cTn>
                                        <p:tgtEl>
                                          <p:spTgt spid="1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1000"/>
                                        <p:tgtEl>
                                          <p:spTgt spid="17"/>
                                        </p:tgtEl>
                                      </p:cBhvr>
                                    </p:animEffect>
                                    <p:set>
                                      <p:cBhvr>
                                        <p:cTn id="33" dur="1" fill="hold">
                                          <p:stCondLst>
                                            <p:cond delay="999"/>
                                          </p:stCondLst>
                                        </p:cTn>
                                        <p:tgtEl>
                                          <p:spTgt spid="1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1000"/>
                                        <p:tgtEl>
                                          <p:spTgt spid="20"/>
                                        </p:tgtEl>
                                      </p:cBhvr>
                                    </p:animEffect>
                                    <p:set>
                                      <p:cBhvr>
                                        <p:cTn id="36" dur="1" fill="hold">
                                          <p:stCondLst>
                                            <p:cond delay="999"/>
                                          </p:stCondLst>
                                        </p:cTn>
                                        <p:tgtEl>
                                          <p:spTgt spid="20"/>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21"/>
                                        </p:tgtEl>
                                      </p:cBhvr>
                                    </p:animEffect>
                                    <p:set>
                                      <p:cBhvr>
                                        <p:cTn id="39" dur="1" fill="hold">
                                          <p:stCondLst>
                                            <p:cond delay="999"/>
                                          </p:stCondLst>
                                        </p:cTn>
                                        <p:tgtEl>
                                          <p:spTgt spid="21"/>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64"/>
                                        </p:tgtEl>
                                      </p:cBhvr>
                                    </p:animEffect>
                                    <p:set>
                                      <p:cBhvr>
                                        <p:cTn id="42" dur="1" fill="hold">
                                          <p:stCondLst>
                                            <p:cond delay="999"/>
                                          </p:stCondLst>
                                        </p:cTn>
                                        <p:tgtEl>
                                          <p:spTgt spid="64"/>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1000"/>
                                        <p:tgtEl>
                                          <p:spTgt spid="24"/>
                                        </p:tgtEl>
                                      </p:cBhvr>
                                    </p:animEffect>
                                    <p:set>
                                      <p:cBhvr>
                                        <p:cTn id="45" dur="1" fill="hold">
                                          <p:stCondLst>
                                            <p:cond delay="999"/>
                                          </p:stCondLst>
                                        </p:cTn>
                                        <p:tgtEl>
                                          <p:spTgt spid="2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1000"/>
                                        <p:tgtEl>
                                          <p:spTgt spid="25"/>
                                        </p:tgtEl>
                                      </p:cBhvr>
                                    </p:animEffect>
                                    <p:set>
                                      <p:cBhvr>
                                        <p:cTn id="48" dur="1" fill="hold">
                                          <p:stCondLst>
                                            <p:cond delay="999"/>
                                          </p:stCondLst>
                                        </p:cTn>
                                        <p:tgtEl>
                                          <p:spTgt spid="2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1000"/>
                                        <p:tgtEl>
                                          <p:spTgt spid="26"/>
                                        </p:tgtEl>
                                      </p:cBhvr>
                                    </p:animEffect>
                                    <p:set>
                                      <p:cBhvr>
                                        <p:cTn id="51" dur="1" fill="hold">
                                          <p:stCondLst>
                                            <p:cond delay="999"/>
                                          </p:stCondLst>
                                        </p:cTn>
                                        <p:tgtEl>
                                          <p:spTgt spid="2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1000"/>
                                        <p:tgtEl>
                                          <p:spTgt spid="28"/>
                                        </p:tgtEl>
                                      </p:cBhvr>
                                    </p:animEffect>
                                    <p:set>
                                      <p:cBhvr>
                                        <p:cTn id="54" dur="1" fill="hold">
                                          <p:stCondLst>
                                            <p:cond delay="999"/>
                                          </p:stCondLst>
                                        </p:cTn>
                                        <p:tgtEl>
                                          <p:spTgt spid="28"/>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1000"/>
                                        <p:tgtEl>
                                          <p:spTgt spid="30"/>
                                        </p:tgtEl>
                                      </p:cBhvr>
                                    </p:animEffect>
                                    <p:set>
                                      <p:cBhvr>
                                        <p:cTn id="57" dur="1" fill="hold">
                                          <p:stCondLst>
                                            <p:cond delay="999"/>
                                          </p:stCondLst>
                                        </p:cTn>
                                        <p:tgtEl>
                                          <p:spTgt spid="30"/>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1000"/>
                                        <p:tgtEl>
                                          <p:spTgt spid="33"/>
                                        </p:tgtEl>
                                      </p:cBhvr>
                                    </p:animEffect>
                                    <p:set>
                                      <p:cBhvr>
                                        <p:cTn id="60" dur="1" fill="hold">
                                          <p:stCondLst>
                                            <p:cond delay="999"/>
                                          </p:stCondLst>
                                        </p:cTn>
                                        <p:tgtEl>
                                          <p:spTgt spid="33"/>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1000"/>
                                        <p:tgtEl>
                                          <p:spTgt spid="34"/>
                                        </p:tgtEl>
                                      </p:cBhvr>
                                    </p:animEffect>
                                    <p:set>
                                      <p:cBhvr>
                                        <p:cTn id="63" dur="1" fill="hold">
                                          <p:stCondLst>
                                            <p:cond delay="999"/>
                                          </p:stCondLst>
                                        </p:cTn>
                                        <p:tgtEl>
                                          <p:spTgt spid="34"/>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1000"/>
                                        <p:tgtEl>
                                          <p:spTgt spid="35"/>
                                        </p:tgtEl>
                                      </p:cBhvr>
                                    </p:animEffect>
                                    <p:set>
                                      <p:cBhvr>
                                        <p:cTn id="66" dur="1" fill="hold">
                                          <p:stCondLst>
                                            <p:cond delay="999"/>
                                          </p:stCondLst>
                                        </p:cTn>
                                        <p:tgtEl>
                                          <p:spTgt spid="35"/>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1000"/>
                                        <p:tgtEl>
                                          <p:spTgt spid="37"/>
                                        </p:tgtEl>
                                      </p:cBhvr>
                                    </p:animEffect>
                                    <p:set>
                                      <p:cBhvr>
                                        <p:cTn id="69" dur="1" fill="hold">
                                          <p:stCondLst>
                                            <p:cond delay="999"/>
                                          </p:stCondLst>
                                        </p:cTn>
                                        <p:tgtEl>
                                          <p:spTgt spid="37"/>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1000"/>
                                        <p:tgtEl>
                                          <p:spTgt spid="39"/>
                                        </p:tgtEl>
                                      </p:cBhvr>
                                    </p:animEffect>
                                    <p:set>
                                      <p:cBhvr>
                                        <p:cTn id="72" dur="1" fill="hold">
                                          <p:stCondLst>
                                            <p:cond delay="999"/>
                                          </p:stCondLst>
                                        </p:cTn>
                                        <p:tgtEl>
                                          <p:spTgt spid="39"/>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1000"/>
                                        <p:tgtEl>
                                          <p:spTgt spid="40"/>
                                        </p:tgtEl>
                                      </p:cBhvr>
                                    </p:animEffect>
                                    <p:set>
                                      <p:cBhvr>
                                        <p:cTn id="75" dur="1" fill="hold">
                                          <p:stCondLst>
                                            <p:cond delay="999"/>
                                          </p:stCondLst>
                                        </p:cTn>
                                        <p:tgtEl>
                                          <p:spTgt spid="40"/>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00"/>
                                        <p:tgtEl>
                                          <p:spTgt spid="41"/>
                                        </p:tgtEl>
                                      </p:cBhvr>
                                    </p:animEffect>
                                    <p:set>
                                      <p:cBhvr>
                                        <p:cTn id="78" dur="1" fill="hold">
                                          <p:stCondLst>
                                            <p:cond delay="999"/>
                                          </p:stCondLst>
                                        </p:cTn>
                                        <p:tgtEl>
                                          <p:spTgt spid="4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1000"/>
                                        <p:tgtEl>
                                          <p:spTgt spid="43"/>
                                        </p:tgtEl>
                                      </p:cBhvr>
                                    </p:animEffect>
                                    <p:set>
                                      <p:cBhvr>
                                        <p:cTn id="81" dur="1" fill="hold">
                                          <p:stCondLst>
                                            <p:cond delay="999"/>
                                          </p:stCondLst>
                                        </p:cTn>
                                        <p:tgtEl>
                                          <p:spTgt spid="4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1000"/>
                                        <p:tgtEl>
                                          <p:spTgt spid="45"/>
                                        </p:tgtEl>
                                      </p:cBhvr>
                                    </p:animEffect>
                                    <p:set>
                                      <p:cBhvr>
                                        <p:cTn id="84" dur="1" fill="hold">
                                          <p:stCondLst>
                                            <p:cond delay="999"/>
                                          </p:stCondLst>
                                        </p:cTn>
                                        <p:tgtEl>
                                          <p:spTgt spid="45"/>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1000"/>
                                        <p:tgtEl>
                                          <p:spTgt spid="47"/>
                                        </p:tgtEl>
                                      </p:cBhvr>
                                    </p:animEffect>
                                    <p:set>
                                      <p:cBhvr>
                                        <p:cTn id="87" dur="1" fill="hold">
                                          <p:stCondLst>
                                            <p:cond delay="999"/>
                                          </p:stCondLst>
                                        </p:cTn>
                                        <p:tgtEl>
                                          <p:spTgt spid="47"/>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1000"/>
                                        <p:tgtEl>
                                          <p:spTgt spid="49"/>
                                        </p:tgtEl>
                                      </p:cBhvr>
                                    </p:animEffect>
                                    <p:set>
                                      <p:cBhvr>
                                        <p:cTn id="90" dur="1" fill="hold">
                                          <p:stCondLst>
                                            <p:cond delay="999"/>
                                          </p:stCondLst>
                                        </p:cTn>
                                        <p:tgtEl>
                                          <p:spTgt spid="49"/>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1000"/>
                                        <p:tgtEl>
                                          <p:spTgt spid="100"/>
                                        </p:tgtEl>
                                      </p:cBhvr>
                                    </p:animEffect>
                                    <p:set>
                                      <p:cBhvr>
                                        <p:cTn id="93" dur="1" fill="hold">
                                          <p:stCondLst>
                                            <p:cond delay="999"/>
                                          </p:stCondLst>
                                        </p:cTn>
                                        <p:tgtEl>
                                          <p:spTgt spid="100"/>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1000"/>
                                        <p:tgtEl>
                                          <p:spTgt spid="101"/>
                                        </p:tgtEl>
                                      </p:cBhvr>
                                    </p:animEffect>
                                    <p:set>
                                      <p:cBhvr>
                                        <p:cTn id="96" dur="1" fill="hold">
                                          <p:stCondLst>
                                            <p:cond delay="999"/>
                                          </p:stCondLst>
                                        </p:cTn>
                                        <p:tgtEl>
                                          <p:spTgt spid="101"/>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1000"/>
                                        <p:tgtEl>
                                          <p:spTgt spid="102"/>
                                        </p:tgtEl>
                                      </p:cBhvr>
                                    </p:animEffect>
                                    <p:set>
                                      <p:cBhvr>
                                        <p:cTn id="99" dur="1" fill="hold">
                                          <p:stCondLst>
                                            <p:cond delay="999"/>
                                          </p:stCondLst>
                                        </p:cTn>
                                        <p:tgtEl>
                                          <p:spTgt spid="102"/>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1000"/>
                                        <p:tgtEl>
                                          <p:spTgt spid="103"/>
                                        </p:tgtEl>
                                      </p:cBhvr>
                                    </p:animEffect>
                                    <p:set>
                                      <p:cBhvr>
                                        <p:cTn id="102" dur="1" fill="hold">
                                          <p:stCondLst>
                                            <p:cond delay="999"/>
                                          </p:stCondLst>
                                        </p:cTn>
                                        <p:tgtEl>
                                          <p:spTgt spid="103"/>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1000"/>
                                        <p:tgtEl>
                                          <p:spTgt spid="104"/>
                                        </p:tgtEl>
                                      </p:cBhvr>
                                    </p:animEffect>
                                    <p:set>
                                      <p:cBhvr>
                                        <p:cTn id="105" dur="1" fill="hold">
                                          <p:stCondLst>
                                            <p:cond delay="999"/>
                                          </p:stCondLst>
                                        </p:cTn>
                                        <p:tgtEl>
                                          <p:spTgt spid="104"/>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1000"/>
                                        <p:tgtEl>
                                          <p:spTgt spid="105"/>
                                        </p:tgtEl>
                                      </p:cBhvr>
                                    </p:animEffect>
                                    <p:set>
                                      <p:cBhvr>
                                        <p:cTn id="108" dur="1" fill="hold">
                                          <p:stCondLst>
                                            <p:cond delay="999"/>
                                          </p:stCondLst>
                                        </p:cTn>
                                        <p:tgtEl>
                                          <p:spTgt spid="105"/>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89"/>
                                        </p:tgtEl>
                                      </p:cBhvr>
                                    </p:animEffect>
                                    <p:set>
                                      <p:cBhvr>
                                        <p:cTn id="111" dur="1" fill="hold">
                                          <p:stCondLst>
                                            <p:cond delay="999"/>
                                          </p:stCondLst>
                                        </p:cTn>
                                        <p:tgtEl>
                                          <p:spTgt spid="89"/>
                                        </p:tgtEl>
                                        <p:attrNameLst>
                                          <p:attrName>style.visibility</p:attrName>
                                        </p:attrNameLst>
                                      </p:cBhvr>
                                      <p:to>
                                        <p:strVal val="hidden"/>
                                      </p:to>
                                    </p:set>
                                  </p:childTnLst>
                                </p:cTn>
                              </p:par>
                              <p:par>
                                <p:cTn id="112" presetID="7" presetClass="emph" presetSubtype="2" fill="hold" nodeType="withEffect">
                                  <p:stCondLst>
                                    <p:cond delay="0"/>
                                  </p:stCondLst>
                                  <p:childTnLst>
                                    <p:animClr clrSpc="rgb" dir="cw">
                                      <p:cBhvr>
                                        <p:cTn id="113" dur="2000" fill="hold"/>
                                        <p:tgtEl>
                                          <p:spTgt spid="8"/>
                                        </p:tgtEl>
                                        <p:attrNameLst>
                                          <p:attrName>stroke.color</p:attrName>
                                        </p:attrNameLst>
                                      </p:cBhvr>
                                      <p:to>
                                        <a:schemeClr val="tx1"/>
                                      </p:to>
                                    </p:animClr>
                                    <p:set>
                                      <p:cBhvr>
                                        <p:cTn id="114" dur="2000" fill="hold"/>
                                        <p:tgtEl>
                                          <p:spTgt spid="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000" fill="hold"/>
                                        <p:tgtEl>
                                          <p:spTgt spid="9"/>
                                        </p:tgtEl>
                                        <p:attrNameLst>
                                          <p:attrName>stroke.color</p:attrName>
                                        </p:attrNameLst>
                                      </p:cBhvr>
                                      <p:to>
                                        <a:schemeClr val="tx1"/>
                                      </p:to>
                                    </p:animClr>
                                    <p:set>
                                      <p:cBhvr>
                                        <p:cTn id="117" dur="2000" fill="hold"/>
                                        <p:tgtEl>
                                          <p:spTgt spid="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2000" fill="hold"/>
                                        <p:tgtEl>
                                          <p:spTgt spid="10"/>
                                        </p:tgtEl>
                                        <p:attrNameLst>
                                          <p:attrName>stroke.color</p:attrName>
                                        </p:attrNameLst>
                                      </p:cBhvr>
                                      <p:to>
                                        <a:schemeClr val="tx1"/>
                                      </p:to>
                                    </p:animClr>
                                    <p:set>
                                      <p:cBhvr>
                                        <p:cTn id="120" dur="2000" fill="hold"/>
                                        <p:tgtEl>
                                          <p:spTgt spid="10"/>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2000" fill="hold"/>
                                        <p:tgtEl>
                                          <p:spTgt spid="11"/>
                                        </p:tgtEl>
                                        <p:attrNameLst>
                                          <p:attrName>stroke.color</p:attrName>
                                        </p:attrNameLst>
                                      </p:cBhvr>
                                      <p:to>
                                        <a:schemeClr val="tx1"/>
                                      </p:to>
                                    </p:animClr>
                                    <p:set>
                                      <p:cBhvr>
                                        <p:cTn id="123" dur="2000" fill="hold"/>
                                        <p:tgtEl>
                                          <p:spTgt spid="11"/>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2000" fill="hold"/>
                                        <p:tgtEl>
                                          <p:spTgt spid="12"/>
                                        </p:tgtEl>
                                        <p:attrNameLst>
                                          <p:attrName>stroke.color</p:attrName>
                                        </p:attrNameLst>
                                      </p:cBhvr>
                                      <p:to>
                                        <a:schemeClr val="tx1"/>
                                      </p:to>
                                    </p:animClr>
                                    <p:set>
                                      <p:cBhvr>
                                        <p:cTn id="126" dur="2000" fill="hold"/>
                                        <p:tgtEl>
                                          <p:spTgt spid="1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2000" fill="hold"/>
                                        <p:tgtEl>
                                          <p:spTgt spid="57"/>
                                        </p:tgtEl>
                                        <p:attrNameLst>
                                          <p:attrName>stroke.color</p:attrName>
                                        </p:attrNameLst>
                                      </p:cBhvr>
                                      <p:to>
                                        <a:schemeClr val="tx1"/>
                                      </p:to>
                                    </p:animClr>
                                    <p:set>
                                      <p:cBhvr>
                                        <p:cTn id="129" dur="2000" fill="hold"/>
                                        <p:tgtEl>
                                          <p:spTgt spid="57"/>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2000" fill="hold"/>
                                        <p:tgtEl>
                                          <p:spTgt spid="16"/>
                                        </p:tgtEl>
                                        <p:attrNameLst>
                                          <p:attrName>stroke.color</p:attrName>
                                        </p:attrNameLst>
                                      </p:cBhvr>
                                      <p:to>
                                        <a:schemeClr val="tx1"/>
                                      </p:to>
                                    </p:animClr>
                                    <p:set>
                                      <p:cBhvr>
                                        <p:cTn id="132" dur="2000" fill="hold"/>
                                        <p:tgtEl>
                                          <p:spTgt spid="16"/>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2000" fill="hold"/>
                                        <p:tgtEl>
                                          <p:spTgt spid="17"/>
                                        </p:tgtEl>
                                        <p:attrNameLst>
                                          <p:attrName>stroke.color</p:attrName>
                                        </p:attrNameLst>
                                      </p:cBhvr>
                                      <p:to>
                                        <a:schemeClr val="tx1"/>
                                      </p:to>
                                    </p:animClr>
                                    <p:set>
                                      <p:cBhvr>
                                        <p:cTn id="135" dur="2000" fill="hold"/>
                                        <p:tgtEl>
                                          <p:spTgt spid="17"/>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2000" fill="hold"/>
                                        <p:tgtEl>
                                          <p:spTgt spid="20"/>
                                        </p:tgtEl>
                                        <p:attrNameLst>
                                          <p:attrName>stroke.color</p:attrName>
                                        </p:attrNameLst>
                                      </p:cBhvr>
                                      <p:to>
                                        <a:schemeClr val="tx1"/>
                                      </p:to>
                                    </p:animClr>
                                    <p:set>
                                      <p:cBhvr>
                                        <p:cTn id="138" dur="2000" fill="hold"/>
                                        <p:tgtEl>
                                          <p:spTgt spid="20"/>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2000" fill="hold"/>
                                        <p:tgtEl>
                                          <p:spTgt spid="21"/>
                                        </p:tgtEl>
                                        <p:attrNameLst>
                                          <p:attrName>stroke.color</p:attrName>
                                        </p:attrNameLst>
                                      </p:cBhvr>
                                      <p:to>
                                        <a:schemeClr val="tx1"/>
                                      </p:to>
                                    </p:animClr>
                                    <p:set>
                                      <p:cBhvr>
                                        <p:cTn id="141" dur="2000" fill="hold"/>
                                        <p:tgtEl>
                                          <p:spTgt spid="21"/>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2000" fill="hold"/>
                                        <p:tgtEl>
                                          <p:spTgt spid="64"/>
                                        </p:tgtEl>
                                        <p:attrNameLst>
                                          <p:attrName>stroke.color</p:attrName>
                                        </p:attrNameLst>
                                      </p:cBhvr>
                                      <p:to>
                                        <a:schemeClr val="tx1"/>
                                      </p:to>
                                    </p:animClr>
                                    <p:set>
                                      <p:cBhvr>
                                        <p:cTn id="144" dur="2000" fill="hold"/>
                                        <p:tgtEl>
                                          <p:spTgt spid="64"/>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2000" fill="hold"/>
                                        <p:tgtEl>
                                          <p:spTgt spid="24"/>
                                        </p:tgtEl>
                                        <p:attrNameLst>
                                          <p:attrName>stroke.color</p:attrName>
                                        </p:attrNameLst>
                                      </p:cBhvr>
                                      <p:to>
                                        <a:schemeClr val="tx1"/>
                                      </p:to>
                                    </p:animClr>
                                    <p:set>
                                      <p:cBhvr>
                                        <p:cTn id="147" dur="2000" fill="hold"/>
                                        <p:tgtEl>
                                          <p:spTgt spid="24"/>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2000" fill="hold"/>
                                        <p:tgtEl>
                                          <p:spTgt spid="25"/>
                                        </p:tgtEl>
                                        <p:attrNameLst>
                                          <p:attrName>stroke.color</p:attrName>
                                        </p:attrNameLst>
                                      </p:cBhvr>
                                      <p:to>
                                        <a:schemeClr val="tx1"/>
                                      </p:to>
                                    </p:animClr>
                                    <p:set>
                                      <p:cBhvr>
                                        <p:cTn id="150" dur="2000" fill="hold"/>
                                        <p:tgtEl>
                                          <p:spTgt spid="2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2000" fill="hold"/>
                                        <p:tgtEl>
                                          <p:spTgt spid="26"/>
                                        </p:tgtEl>
                                        <p:attrNameLst>
                                          <p:attrName>stroke.color</p:attrName>
                                        </p:attrNameLst>
                                      </p:cBhvr>
                                      <p:to>
                                        <a:schemeClr val="tx1"/>
                                      </p:to>
                                    </p:animClr>
                                    <p:set>
                                      <p:cBhvr>
                                        <p:cTn id="153" dur="2000" fill="hold"/>
                                        <p:tgtEl>
                                          <p:spTgt spid="2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2000" fill="hold"/>
                                        <p:tgtEl>
                                          <p:spTgt spid="28"/>
                                        </p:tgtEl>
                                        <p:attrNameLst>
                                          <p:attrName>stroke.color</p:attrName>
                                        </p:attrNameLst>
                                      </p:cBhvr>
                                      <p:to>
                                        <a:schemeClr val="tx1"/>
                                      </p:to>
                                    </p:animClr>
                                    <p:set>
                                      <p:cBhvr>
                                        <p:cTn id="156" dur="2000" fill="hold"/>
                                        <p:tgtEl>
                                          <p:spTgt spid="28"/>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2000" fill="hold"/>
                                        <p:tgtEl>
                                          <p:spTgt spid="30"/>
                                        </p:tgtEl>
                                        <p:attrNameLst>
                                          <p:attrName>stroke.color</p:attrName>
                                        </p:attrNameLst>
                                      </p:cBhvr>
                                      <p:to>
                                        <a:schemeClr val="tx1"/>
                                      </p:to>
                                    </p:animClr>
                                    <p:set>
                                      <p:cBhvr>
                                        <p:cTn id="159" dur="2000" fill="hold"/>
                                        <p:tgtEl>
                                          <p:spTgt spid="30"/>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2000" fill="hold"/>
                                        <p:tgtEl>
                                          <p:spTgt spid="33"/>
                                        </p:tgtEl>
                                        <p:attrNameLst>
                                          <p:attrName>stroke.color</p:attrName>
                                        </p:attrNameLst>
                                      </p:cBhvr>
                                      <p:to>
                                        <a:schemeClr val="tx1"/>
                                      </p:to>
                                    </p:animClr>
                                    <p:set>
                                      <p:cBhvr>
                                        <p:cTn id="162" dur="2000" fill="hold"/>
                                        <p:tgtEl>
                                          <p:spTgt spid="33"/>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2000" fill="hold"/>
                                        <p:tgtEl>
                                          <p:spTgt spid="34"/>
                                        </p:tgtEl>
                                        <p:attrNameLst>
                                          <p:attrName>stroke.color</p:attrName>
                                        </p:attrNameLst>
                                      </p:cBhvr>
                                      <p:to>
                                        <a:schemeClr val="tx1"/>
                                      </p:to>
                                    </p:animClr>
                                    <p:set>
                                      <p:cBhvr>
                                        <p:cTn id="165" dur="2000" fill="hold"/>
                                        <p:tgtEl>
                                          <p:spTgt spid="34"/>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35"/>
                                        </p:tgtEl>
                                        <p:attrNameLst>
                                          <p:attrName>stroke.color</p:attrName>
                                        </p:attrNameLst>
                                      </p:cBhvr>
                                      <p:to>
                                        <a:schemeClr val="tx1"/>
                                      </p:to>
                                    </p:animClr>
                                    <p:set>
                                      <p:cBhvr>
                                        <p:cTn id="168" dur="2000" fill="hold"/>
                                        <p:tgtEl>
                                          <p:spTgt spid="35"/>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2000" fill="hold"/>
                                        <p:tgtEl>
                                          <p:spTgt spid="37"/>
                                        </p:tgtEl>
                                        <p:attrNameLst>
                                          <p:attrName>stroke.color</p:attrName>
                                        </p:attrNameLst>
                                      </p:cBhvr>
                                      <p:to>
                                        <a:schemeClr val="tx1"/>
                                      </p:to>
                                    </p:animClr>
                                    <p:set>
                                      <p:cBhvr>
                                        <p:cTn id="171" dur="2000" fill="hold"/>
                                        <p:tgtEl>
                                          <p:spTgt spid="37"/>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2000" fill="hold"/>
                                        <p:tgtEl>
                                          <p:spTgt spid="39"/>
                                        </p:tgtEl>
                                        <p:attrNameLst>
                                          <p:attrName>stroke.color</p:attrName>
                                        </p:attrNameLst>
                                      </p:cBhvr>
                                      <p:to>
                                        <a:schemeClr val="tx1"/>
                                      </p:to>
                                    </p:animClr>
                                    <p:set>
                                      <p:cBhvr>
                                        <p:cTn id="174" dur="2000" fill="hold"/>
                                        <p:tgtEl>
                                          <p:spTgt spid="39"/>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2000" fill="hold"/>
                                        <p:tgtEl>
                                          <p:spTgt spid="40"/>
                                        </p:tgtEl>
                                        <p:attrNameLst>
                                          <p:attrName>stroke.color</p:attrName>
                                        </p:attrNameLst>
                                      </p:cBhvr>
                                      <p:to>
                                        <a:schemeClr val="tx1"/>
                                      </p:to>
                                    </p:animClr>
                                    <p:set>
                                      <p:cBhvr>
                                        <p:cTn id="177" dur="2000" fill="hold"/>
                                        <p:tgtEl>
                                          <p:spTgt spid="40"/>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2000" fill="hold"/>
                                        <p:tgtEl>
                                          <p:spTgt spid="41"/>
                                        </p:tgtEl>
                                        <p:attrNameLst>
                                          <p:attrName>stroke.color</p:attrName>
                                        </p:attrNameLst>
                                      </p:cBhvr>
                                      <p:to>
                                        <a:schemeClr val="tx1"/>
                                      </p:to>
                                    </p:animClr>
                                    <p:set>
                                      <p:cBhvr>
                                        <p:cTn id="180" dur="2000" fill="hold"/>
                                        <p:tgtEl>
                                          <p:spTgt spid="4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2000" fill="hold"/>
                                        <p:tgtEl>
                                          <p:spTgt spid="43"/>
                                        </p:tgtEl>
                                        <p:attrNameLst>
                                          <p:attrName>stroke.color</p:attrName>
                                        </p:attrNameLst>
                                      </p:cBhvr>
                                      <p:to>
                                        <a:schemeClr val="tx1"/>
                                      </p:to>
                                    </p:animClr>
                                    <p:set>
                                      <p:cBhvr>
                                        <p:cTn id="183" dur="2000" fill="hold"/>
                                        <p:tgtEl>
                                          <p:spTgt spid="43"/>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2000" fill="hold"/>
                                        <p:tgtEl>
                                          <p:spTgt spid="45"/>
                                        </p:tgtEl>
                                        <p:attrNameLst>
                                          <p:attrName>stroke.color</p:attrName>
                                        </p:attrNameLst>
                                      </p:cBhvr>
                                      <p:to>
                                        <a:schemeClr val="tx1"/>
                                      </p:to>
                                    </p:animClr>
                                    <p:set>
                                      <p:cBhvr>
                                        <p:cTn id="186" dur="2000" fill="hold"/>
                                        <p:tgtEl>
                                          <p:spTgt spid="45"/>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47"/>
                                        </p:tgtEl>
                                        <p:attrNameLst>
                                          <p:attrName>stroke.color</p:attrName>
                                        </p:attrNameLst>
                                      </p:cBhvr>
                                      <p:to>
                                        <a:schemeClr val="tx1"/>
                                      </p:to>
                                    </p:animClr>
                                    <p:set>
                                      <p:cBhvr>
                                        <p:cTn id="189" dur="2000" fill="hold"/>
                                        <p:tgtEl>
                                          <p:spTgt spid="47"/>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2000" fill="hold"/>
                                        <p:tgtEl>
                                          <p:spTgt spid="49"/>
                                        </p:tgtEl>
                                        <p:attrNameLst>
                                          <p:attrName>stroke.color</p:attrName>
                                        </p:attrNameLst>
                                      </p:cBhvr>
                                      <p:to>
                                        <a:schemeClr val="tx1"/>
                                      </p:to>
                                    </p:animClr>
                                    <p:set>
                                      <p:cBhvr>
                                        <p:cTn id="192" dur="2000" fill="hold"/>
                                        <p:tgtEl>
                                          <p:spTgt spid="49"/>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13"/>
                                        </p:tgtEl>
                                        <p:attrNameLst>
                                          <p:attrName>stroke.color</p:attrName>
                                        </p:attrNameLst>
                                      </p:cBhvr>
                                      <p:to>
                                        <a:schemeClr val="tx1"/>
                                      </p:to>
                                    </p:animClr>
                                    <p:set>
                                      <p:cBhvr>
                                        <p:cTn id="195" dur="2000" fill="hold"/>
                                        <p:tgtEl>
                                          <p:spTgt spid="13"/>
                                        </p:tgtEl>
                                        <p:attrNameLst>
                                          <p:attrName>stroke.on</p:attrName>
                                        </p:attrNameLst>
                                      </p:cBhvr>
                                      <p:to>
                                        <p:strVal val="true"/>
                                      </p:to>
                                    </p:set>
                                  </p:childTnLst>
                                </p:cTn>
                              </p:par>
                              <p:par>
                                <p:cTn id="196" presetID="7" presetClass="emph" presetSubtype="2" fill="hold" nodeType="withEffect">
                                  <p:stCondLst>
                                    <p:cond delay="0"/>
                                  </p:stCondLst>
                                  <p:childTnLst>
                                    <p:animClr clrSpc="rgb" dir="cw">
                                      <p:cBhvr>
                                        <p:cTn id="197" dur="2000" fill="hold"/>
                                        <p:tgtEl>
                                          <p:spTgt spid="14"/>
                                        </p:tgtEl>
                                        <p:attrNameLst>
                                          <p:attrName>stroke.color</p:attrName>
                                        </p:attrNameLst>
                                      </p:cBhvr>
                                      <p:to>
                                        <a:schemeClr val="tx1"/>
                                      </p:to>
                                    </p:animClr>
                                    <p:set>
                                      <p:cBhvr>
                                        <p:cTn id="198" dur="2000" fill="hold"/>
                                        <p:tgtEl>
                                          <p:spTgt spid="14"/>
                                        </p:tgtEl>
                                        <p:attrNameLst>
                                          <p:attrName>stroke.on</p:attrName>
                                        </p:attrNameLst>
                                      </p:cBhvr>
                                      <p:to>
                                        <p:strVal val="true"/>
                                      </p:to>
                                    </p:set>
                                  </p:childTnLst>
                                </p:cTn>
                              </p:par>
                              <p:par>
                                <p:cTn id="199" presetID="7" presetClass="emph" presetSubtype="2" fill="hold" nodeType="withEffect">
                                  <p:stCondLst>
                                    <p:cond delay="0"/>
                                  </p:stCondLst>
                                  <p:childTnLst>
                                    <p:animClr clrSpc="rgb" dir="cw">
                                      <p:cBhvr>
                                        <p:cTn id="200" dur="2000" fill="hold"/>
                                        <p:tgtEl>
                                          <p:spTgt spid="18"/>
                                        </p:tgtEl>
                                        <p:attrNameLst>
                                          <p:attrName>stroke.color</p:attrName>
                                        </p:attrNameLst>
                                      </p:cBhvr>
                                      <p:to>
                                        <a:schemeClr val="tx1"/>
                                      </p:to>
                                    </p:animClr>
                                    <p:set>
                                      <p:cBhvr>
                                        <p:cTn id="201" dur="2000" fill="hold"/>
                                        <p:tgtEl>
                                          <p:spTgt spid="18"/>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2000" fill="hold"/>
                                        <p:tgtEl>
                                          <p:spTgt spid="19"/>
                                        </p:tgtEl>
                                        <p:attrNameLst>
                                          <p:attrName>stroke.color</p:attrName>
                                        </p:attrNameLst>
                                      </p:cBhvr>
                                      <p:to>
                                        <a:schemeClr val="tx1"/>
                                      </p:to>
                                    </p:animClr>
                                    <p:set>
                                      <p:cBhvr>
                                        <p:cTn id="204" dur="2000" fill="hold"/>
                                        <p:tgtEl>
                                          <p:spTgt spid="19"/>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23"/>
                                        </p:tgtEl>
                                        <p:attrNameLst>
                                          <p:attrName>stroke.color</p:attrName>
                                        </p:attrNameLst>
                                      </p:cBhvr>
                                      <p:to>
                                        <a:schemeClr val="tx1"/>
                                      </p:to>
                                    </p:animClr>
                                    <p:set>
                                      <p:cBhvr>
                                        <p:cTn id="207" dur="2000" fill="hold"/>
                                        <p:tgtEl>
                                          <p:spTgt spid="23"/>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2000" fill="hold"/>
                                        <p:tgtEl>
                                          <p:spTgt spid="27"/>
                                        </p:tgtEl>
                                        <p:attrNameLst>
                                          <p:attrName>stroke.color</p:attrName>
                                        </p:attrNameLst>
                                      </p:cBhvr>
                                      <p:to>
                                        <a:schemeClr val="tx1"/>
                                      </p:to>
                                    </p:animClr>
                                    <p:set>
                                      <p:cBhvr>
                                        <p:cTn id="210" dur="2000" fill="hold"/>
                                        <p:tgtEl>
                                          <p:spTgt spid="27"/>
                                        </p:tgtEl>
                                        <p:attrNameLst>
                                          <p:attrName>stroke.on</p:attrName>
                                        </p:attrNameLst>
                                      </p:cBhvr>
                                      <p:to>
                                        <p:strVal val="true"/>
                                      </p:to>
                                    </p:set>
                                  </p:childTnLst>
                                </p:cTn>
                              </p:par>
                              <p:par>
                                <p:cTn id="211" presetID="7" presetClass="emph" presetSubtype="2" fill="hold" nodeType="withEffect">
                                  <p:stCondLst>
                                    <p:cond delay="0"/>
                                  </p:stCondLst>
                                  <p:childTnLst>
                                    <p:animClr clrSpc="rgb" dir="cw">
                                      <p:cBhvr>
                                        <p:cTn id="212" dur="2000" fill="hold"/>
                                        <p:tgtEl>
                                          <p:spTgt spid="31"/>
                                        </p:tgtEl>
                                        <p:attrNameLst>
                                          <p:attrName>stroke.color</p:attrName>
                                        </p:attrNameLst>
                                      </p:cBhvr>
                                      <p:to>
                                        <a:schemeClr val="tx1"/>
                                      </p:to>
                                    </p:animClr>
                                    <p:set>
                                      <p:cBhvr>
                                        <p:cTn id="213" dur="2000" fill="hold"/>
                                        <p:tgtEl>
                                          <p:spTgt spid="31"/>
                                        </p:tgtEl>
                                        <p:attrNameLst>
                                          <p:attrName>stroke.on</p:attrName>
                                        </p:attrNameLst>
                                      </p:cBhvr>
                                      <p:to>
                                        <p:strVal val="true"/>
                                      </p:to>
                                    </p:set>
                                  </p:childTnLst>
                                </p:cTn>
                              </p:par>
                              <p:par>
                                <p:cTn id="214" presetID="7" presetClass="emph" presetSubtype="2" fill="hold" nodeType="withEffect">
                                  <p:stCondLst>
                                    <p:cond delay="0"/>
                                  </p:stCondLst>
                                  <p:childTnLst>
                                    <p:animClr clrSpc="rgb" dir="cw">
                                      <p:cBhvr>
                                        <p:cTn id="215" dur="2000" fill="hold"/>
                                        <p:tgtEl>
                                          <p:spTgt spid="32"/>
                                        </p:tgtEl>
                                        <p:attrNameLst>
                                          <p:attrName>stroke.color</p:attrName>
                                        </p:attrNameLst>
                                      </p:cBhvr>
                                      <p:to>
                                        <a:schemeClr val="tx1"/>
                                      </p:to>
                                    </p:animClr>
                                    <p:set>
                                      <p:cBhvr>
                                        <p:cTn id="216" dur="2000" fill="hold"/>
                                        <p:tgtEl>
                                          <p:spTgt spid="32"/>
                                        </p:tgtEl>
                                        <p:attrNameLst>
                                          <p:attrName>stroke.on</p:attrName>
                                        </p:attrNameLst>
                                      </p:cBhvr>
                                      <p:to>
                                        <p:strVal val="true"/>
                                      </p:to>
                                    </p:set>
                                  </p:childTnLst>
                                </p:cTn>
                              </p:par>
                              <p:par>
                                <p:cTn id="217" presetID="7" presetClass="emph" presetSubtype="2" fill="hold" nodeType="withEffect">
                                  <p:stCondLst>
                                    <p:cond delay="0"/>
                                  </p:stCondLst>
                                  <p:childTnLst>
                                    <p:animClr clrSpc="rgb" dir="cw">
                                      <p:cBhvr>
                                        <p:cTn id="218" dur="2000" fill="hold"/>
                                        <p:tgtEl>
                                          <p:spTgt spid="38"/>
                                        </p:tgtEl>
                                        <p:attrNameLst>
                                          <p:attrName>stroke.color</p:attrName>
                                        </p:attrNameLst>
                                      </p:cBhvr>
                                      <p:to>
                                        <a:schemeClr val="tx1"/>
                                      </p:to>
                                    </p:animClr>
                                    <p:set>
                                      <p:cBhvr>
                                        <p:cTn id="219" dur="2000" fill="hold"/>
                                        <p:tgtEl>
                                          <p:spTgt spid="38"/>
                                        </p:tgtEl>
                                        <p:attrNameLst>
                                          <p:attrName>stroke.on</p:attrName>
                                        </p:attrNameLst>
                                      </p:cBhvr>
                                      <p:to>
                                        <p:strVal val="true"/>
                                      </p:to>
                                    </p:set>
                                  </p:childTnLst>
                                </p:cTn>
                              </p:par>
                              <p:par>
                                <p:cTn id="220" presetID="7" presetClass="emph" presetSubtype="2" fill="hold" nodeType="withEffect">
                                  <p:stCondLst>
                                    <p:cond delay="0"/>
                                  </p:stCondLst>
                                  <p:childTnLst>
                                    <p:animClr clrSpc="rgb" dir="cw">
                                      <p:cBhvr>
                                        <p:cTn id="221" dur="2000" fill="hold"/>
                                        <p:tgtEl>
                                          <p:spTgt spid="42"/>
                                        </p:tgtEl>
                                        <p:attrNameLst>
                                          <p:attrName>stroke.color</p:attrName>
                                        </p:attrNameLst>
                                      </p:cBhvr>
                                      <p:to>
                                        <a:schemeClr val="tx1"/>
                                      </p:to>
                                    </p:animClr>
                                    <p:set>
                                      <p:cBhvr>
                                        <p:cTn id="222" dur="2000" fill="hold"/>
                                        <p:tgtEl>
                                          <p:spTgt spid="42"/>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2000" fill="hold"/>
                                        <p:tgtEl>
                                          <p:spTgt spid="44"/>
                                        </p:tgtEl>
                                        <p:attrNameLst>
                                          <p:attrName>stroke.color</p:attrName>
                                        </p:attrNameLst>
                                      </p:cBhvr>
                                      <p:to>
                                        <a:schemeClr val="tx1"/>
                                      </p:to>
                                    </p:animClr>
                                    <p:set>
                                      <p:cBhvr>
                                        <p:cTn id="225" dur="2000" fill="hold"/>
                                        <p:tgtEl>
                                          <p:spTgt spid="44"/>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46"/>
                                        </p:tgtEl>
                                        <p:attrNameLst>
                                          <p:attrName>stroke.color</p:attrName>
                                        </p:attrNameLst>
                                      </p:cBhvr>
                                      <p:to>
                                        <a:schemeClr val="tx1"/>
                                      </p:to>
                                    </p:animClr>
                                    <p:set>
                                      <p:cBhvr>
                                        <p:cTn id="228" dur="2000" fill="hold"/>
                                        <p:tgtEl>
                                          <p:spTgt spid="46"/>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2000" fill="hold"/>
                                        <p:tgtEl>
                                          <p:spTgt spid="48"/>
                                        </p:tgtEl>
                                        <p:attrNameLst>
                                          <p:attrName>stroke.color</p:attrName>
                                        </p:attrNameLst>
                                      </p:cBhvr>
                                      <p:to>
                                        <a:schemeClr val="tx1"/>
                                      </p:to>
                                    </p:animClr>
                                    <p:set>
                                      <p:cBhvr>
                                        <p:cTn id="231" dur="2000" fill="hold"/>
                                        <p:tgtEl>
                                          <p:spTgt spid="48"/>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68"/>
                                        </p:tgtEl>
                                        <p:attrNameLst>
                                          <p:attrName>stroke.color</p:attrName>
                                        </p:attrNameLst>
                                      </p:cBhvr>
                                      <p:to>
                                        <a:schemeClr val="tx1"/>
                                      </p:to>
                                    </p:animClr>
                                    <p:set>
                                      <p:cBhvr>
                                        <p:cTn id="234" dur="2000" fill="hold"/>
                                        <p:tgtEl>
                                          <p:spTgt spid="68"/>
                                        </p:tgtEl>
                                        <p:attrNameLst>
                                          <p:attrName>stroke.on</p:attrName>
                                        </p:attrNameLst>
                                      </p:cBhvr>
                                      <p:to>
                                        <p:strVal val="true"/>
                                      </p:to>
                                    </p:set>
                                  </p:childTnLst>
                                </p:cTn>
                              </p:par>
                              <p:par>
                                <p:cTn id="235" presetID="7" presetClass="emph" presetSubtype="2" fill="hold" nodeType="withEffect">
                                  <p:stCondLst>
                                    <p:cond delay="0"/>
                                  </p:stCondLst>
                                  <p:childTnLst>
                                    <p:animClr clrSpc="rgb" dir="cw">
                                      <p:cBhvr>
                                        <p:cTn id="236" dur="2000" fill="hold"/>
                                        <p:tgtEl>
                                          <p:spTgt spid="71"/>
                                        </p:tgtEl>
                                        <p:attrNameLst>
                                          <p:attrName>stroke.color</p:attrName>
                                        </p:attrNameLst>
                                      </p:cBhvr>
                                      <p:to>
                                        <a:schemeClr val="tx1"/>
                                      </p:to>
                                    </p:animClr>
                                    <p:set>
                                      <p:cBhvr>
                                        <p:cTn id="237" dur="2000" fill="hold"/>
                                        <p:tgtEl>
                                          <p:spTgt spid="71"/>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93"/>
                                        </p:tgtEl>
                                        <p:attrNameLst>
                                          <p:attrName>stroke.color</p:attrName>
                                        </p:attrNameLst>
                                      </p:cBhvr>
                                      <p:to>
                                        <a:schemeClr val="tx1"/>
                                      </p:to>
                                    </p:animClr>
                                    <p:set>
                                      <p:cBhvr>
                                        <p:cTn id="240" dur="2000" fill="hold"/>
                                        <p:tgtEl>
                                          <p:spTgt spid="93"/>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2000" fill="hold"/>
                                        <p:tgtEl>
                                          <p:spTgt spid="94"/>
                                        </p:tgtEl>
                                        <p:attrNameLst>
                                          <p:attrName>stroke.color</p:attrName>
                                        </p:attrNameLst>
                                      </p:cBhvr>
                                      <p:to>
                                        <a:schemeClr val="tx1"/>
                                      </p:to>
                                    </p:animClr>
                                    <p:set>
                                      <p:cBhvr>
                                        <p:cTn id="243" dur="2000" fill="hold"/>
                                        <p:tgtEl>
                                          <p:spTgt spid="94"/>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2000" fill="hold"/>
                                        <p:tgtEl>
                                          <p:spTgt spid="95"/>
                                        </p:tgtEl>
                                        <p:attrNameLst>
                                          <p:attrName>stroke.color</p:attrName>
                                        </p:attrNameLst>
                                      </p:cBhvr>
                                      <p:to>
                                        <a:schemeClr val="tx1"/>
                                      </p:to>
                                    </p:animClr>
                                    <p:set>
                                      <p:cBhvr>
                                        <p:cTn id="246" dur="2000" fill="hold"/>
                                        <p:tgtEl>
                                          <p:spTgt spid="95"/>
                                        </p:tgtEl>
                                        <p:attrNameLst>
                                          <p:attrName>stroke.on</p:attrName>
                                        </p:attrNameLst>
                                      </p:cBhvr>
                                      <p:to>
                                        <p:strVal val="true"/>
                                      </p:to>
                                    </p:set>
                                  </p:childTnLst>
                                </p:cTn>
                              </p:par>
                              <p:par>
                                <p:cTn id="247" presetID="7" presetClass="emph" presetSubtype="2" fill="hold" nodeType="withEffect">
                                  <p:stCondLst>
                                    <p:cond delay="0"/>
                                  </p:stCondLst>
                                  <p:childTnLst>
                                    <p:animClr clrSpc="rgb" dir="cw">
                                      <p:cBhvr>
                                        <p:cTn id="248" dur="2000" fill="hold"/>
                                        <p:tgtEl>
                                          <p:spTgt spid="96"/>
                                        </p:tgtEl>
                                        <p:attrNameLst>
                                          <p:attrName>stroke.color</p:attrName>
                                        </p:attrNameLst>
                                      </p:cBhvr>
                                      <p:to>
                                        <a:schemeClr val="tx1"/>
                                      </p:to>
                                    </p:animClr>
                                    <p:set>
                                      <p:cBhvr>
                                        <p:cTn id="249" dur="2000" fill="hold"/>
                                        <p:tgtEl>
                                          <p:spTgt spid="96"/>
                                        </p:tgtEl>
                                        <p:attrNameLst>
                                          <p:attrName>stroke.on</p:attrName>
                                        </p:attrNameLst>
                                      </p:cBhvr>
                                      <p:to>
                                        <p:strVal val="true"/>
                                      </p:to>
                                    </p:set>
                                  </p:childTnLst>
                                </p:cTn>
                              </p:par>
                              <p:par>
                                <p:cTn id="250" presetID="7" presetClass="emph" presetSubtype="2" fill="hold" nodeType="withEffect">
                                  <p:stCondLst>
                                    <p:cond delay="0"/>
                                  </p:stCondLst>
                                  <p:childTnLst>
                                    <p:animClr clrSpc="rgb" dir="cw">
                                      <p:cBhvr>
                                        <p:cTn id="251" dur="2000" fill="hold"/>
                                        <p:tgtEl>
                                          <p:spTgt spid="97"/>
                                        </p:tgtEl>
                                        <p:attrNameLst>
                                          <p:attrName>stroke.color</p:attrName>
                                        </p:attrNameLst>
                                      </p:cBhvr>
                                      <p:to>
                                        <a:schemeClr val="tx1"/>
                                      </p:to>
                                    </p:animClr>
                                    <p:set>
                                      <p:cBhvr>
                                        <p:cTn id="252" dur="2000" fill="hold"/>
                                        <p:tgtEl>
                                          <p:spTgt spid="97"/>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2000" fill="hold"/>
                                        <p:tgtEl>
                                          <p:spTgt spid="98"/>
                                        </p:tgtEl>
                                        <p:attrNameLst>
                                          <p:attrName>stroke.color</p:attrName>
                                        </p:attrNameLst>
                                      </p:cBhvr>
                                      <p:to>
                                        <a:schemeClr val="tx1"/>
                                      </p:to>
                                    </p:animClr>
                                    <p:set>
                                      <p:cBhvr>
                                        <p:cTn id="255" dur="2000" fill="hold"/>
                                        <p:tgtEl>
                                          <p:spTgt spid="98"/>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2000" fill="hold"/>
                                        <p:tgtEl>
                                          <p:spTgt spid="99"/>
                                        </p:tgtEl>
                                        <p:attrNameLst>
                                          <p:attrName>stroke.color</p:attrName>
                                        </p:attrNameLst>
                                      </p:cBhvr>
                                      <p:to>
                                        <a:schemeClr val="tx1"/>
                                      </p:to>
                                    </p:animClr>
                                    <p:set>
                                      <p:cBhvr>
                                        <p:cTn id="258" dur="2000" fill="hold"/>
                                        <p:tgtEl>
                                          <p:spTgt spid="99"/>
                                        </p:tgtEl>
                                        <p:attrNameLst>
                                          <p:attrName>stroke.on</p:attrName>
                                        </p:attrNameLst>
                                      </p:cBhvr>
                                      <p:to>
                                        <p:strVal val="true"/>
                                      </p:to>
                                    </p:set>
                                  </p:childTnLst>
                                </p:cTn>
                              </p:par>
                              <p:par>
                                <p:cTn id="259" presetID="19" presetClass="emph" presetSubtype="0" fill="hold" grpId="0" nodeType="withEffect">
                                  <p:stCondLst>
                                    <p:cond delay="0"/>
                                  </p:stCondLst>
                                  <p:childTnLst>
                                    <p:animClr clrSpc="rgb" dir="cw">
                                      <p:cBhvr override="childStyle">
                                        <p:cTn id="260" dur="500" fill="hold"/>
                                        <p:tgtEl>
                                          <p:spTgt spid="93"/>
                                        </p:tgtEl>
                                        <p:attrNameLst>
                                          <p:attrName>style.color</p:attrName>
                                        </p:attrNameLst>
                                      </p:cBhvr>
                                      <p:to>
                                        <a:srgbClr val="156082"/>
                                      </p:to>
                                    </p:animClr>
                                    <p:animClr clrSpc="rgb" dir="cw">
                                      <p:cBhvr>
                                        <p:cTn id="261" dur="500" fill="hold"/>
                                        <p:tgtEl>
                                          <p:spTgt spid="93"/>
                                        </p:tgtEl>
                                        <p:attrNameLst>
                                          <p:attrName>fillcolor</p:attrName>
                                        </p:attrNameLst>
                                      </p:cBhvr>
                                      <p:to>
                                        <a:srgbClr val="156082"/>
                                      </p:to>
                                    </p:animClr>
                                    <p:set>
                                      <p:cBhvr>
                                        <p:cTn id="262" dur="500" fill="hold"/>
                                        <p:tgtEl>
                                          <p:spTgt spid="93"/>
                                        </p:tgtEl>
                                        <p:attrNameLst>
                                          <p:attrName>fill.type</p:attrName>
                                        </p:attrNameLst>
                                      </p:cBhvr>
                                      <p:to>
                                        <p:strVal val="solid"/>
                                      </p:to>
                                    </p:set>
                                    <p:set>
                                      <p:cBhvr>
                                        <p:cTn id="263" dur="500" fill="hold"/>
                                        <p:tgtEl>
                                          <p:spTgt spid="93"/>
                                        </p:tgtEl>
                                        <p:attrNameLst>
                                          <p:attrName>fill.on</p:attrName>
                                        </p:attrNameLst>
                                      </p:cBhvr>
                                      <p:to>
                                        <p:strVal val="true"/>
                                      </p:to>
                                    </p:set>
                                  </p:childTnLst>
                                </p:cTn>
                              </p:par>
                              <p:par>
                                <p:cTn id="264" presetID="19" presetClass="emph" presetSubtype="0" fill="hold" grpId="0" nodeType="withEffect">
                                  <p:stCondLst>
                                    <p:cond delay="0"/>
                                  </p:stCondLst>
                                  <p:childTnLst>
                                    <p:animClr clrSpc="rgb" dir="cw">
                                      <p:cBhvr override="childStyle">
                                        <p:cTn id="265" dur="500" fill="hold"/>
                                        <p:tgtEl>
                                          <p:spTgt spid="94"/>
                                        </p:tgtEl>
                                        <p:attrNameLst>
                                          <p:attrName>style.color</p:attrName>
                                        </p:attrNameLst>
                                      </p:cBhvr>
                                      <p:to>
                                        <a:srgbClr val="156082"/>
                                      </p:to>
                                    </p:animClr>
                                    <p:animClr clrSpc="rgb" dir="cw">
                                      <p:cBhvr>
                                        <p:cTn id="266" dur="500" fill="hold"/>
                                        <p:tgtEl>
                                          <p:spTgt spid="94"/>
                                        </p:tgtEl>
                                        <p:attrNameLst>
                                          <p:attrName>fillcolor</p:attrName>
                                        </p:attrNameLst>
                                      </p:cBhvr>
                                      <p:to>
                                        <a:srgbClr val="156082"/>
                                      </p:to>
                                    </p:animClr>
                                    <p:set>
                                      <p:cBhvr>
                                        <p:cTn id="267" dur="500" fill="hold"/>
                                        <p:tgtEl>
                                          <p:spTgt spid="94"/>
                                        </p:tgtEl>
                                        <p:attrNameLst>
                                          <p:attrName>fill.type</p:attrName>
                                        </p:attrNameLst>
                                      </p:cBhvr>
                                      <p:to>
                                        <p:strVal val="solid"/>
                                      </p:to>
                                    </p:set>
                                    <p:set>
                                      <p:cBhvr>
                                        <p:cTn id="268" dur="500" fill="hold"/>
                                        <p:tgtEl>
                                          <p:spTgt spid="94"/>
                                        </p:tgtEl>
                                        <p:attrNameLst>
                                          <p:attrName>fill.on</p:attrName>
                                        </p:attrNameLst>
                                      </p:cBhvr>
                                      <p:to>
                                        <p:strVal val="true"/>
                                      </p:to>
                                    </p:set>
                                  </p:childTnLst>
                                </p:cTn>
                              </p:par>
                              <p:par>
                                <p:cTn id="269" presetID="19" presetClass="emph" presetSubtype="0" fill="hold" grpId="0" nodeType="withEffect">
                                  <p:stCondLst>
                                    <p:cond delay="0"/>
                                  </p:stCondLst>
                                  <p:childTnLst>
                                    <p:animClr clrSpc="rgb" dir="cw">
                                      <p:cBhvr override="childStyle">
                                        <p:cTn id="270" dur="500" fill="hold"/>
                                        <p:tgtEl>
                                          <p:spTgt spid="95"/>
                                        </p:tgtEl>
                                        <p:attrNameLst>
                                          <p:attrName>style.color</p:attrName>
                                        </p:attrNameLst>
                                      </p:cBhvr>
                                      <p:to>
                                        <a:srgbClr val="156082"/>
                                      </p:to>
                                    </p:animClr>
                                    <p:animClr clrSpc="rgb" dir="cw">
                                      <p:cBhvr>
                                        <p:cTn id="271" dur="500" fill="hold"/>
                                        <p:tgtEl>
                                          <p:spTgt spid="95"/>
                                        </p:tgtEl>
                                        <p:attrNameLst>
                                          <p:attrName>fillcolor</p:attrName>
                                        </p:attrNameLst>
                                      </p:cBhvr>
                                      <p:to>
                                        <a:srgbClr val="156082"/>
                                      </p:to>
                                    </p:animClr>
                                    <p:set>
                                      <p:cBhvr>
                                        <p:cTn id="272" dur="500" fill="hold"/>
                                        <p:tgtEl>
                                          <p:spTgt spid="95"/>
                                        </p:tgtEl>
                                        <p:attrNameLst>
                                          <p:attrName>fill.type</p:attrName>
                                        </p:attrNameLst>
                                      </p:cBhvr>
                                      <p:to>
                                        <p:strVal val="solid"/>
                                      </p:to>
                                    </p:set>
                                    <p:set>
                                      <p:cBhvr>
                                        <p:cTn id="273" dur="500" fill="hold"/>
                                        <p:tgtEl>
                                          <p:spTgt spid="95"/>
                                        </p:tgtEl>
                                        <p:attrNameLst>
                                          <p:attrName>fill.on</p:attrName>
                                        </p:attrNameLst>
                                      </p:cBhvr>
                                      <p:to>
                                        <p:strVal val="true"/>
                                      </p:to>
                                    </p:set>
                                  </p:childTnLst>
                                </p:cTn>
                              </p:par>
                              <p:par>
                                <p:cTn id="274" presetID="19" presetClass="emph" presetSubtype="0" fill="hold" grpId="0" nodeType="withEffect">
                                  <p:stCondLst>
                                    <p:cond delay="0"/>
                                  </p:stCondLst>
                                  <p:childTnLst>
                                    <p:animClr clrSpc="rgb" dir="cw">
                                      <p:cBhvr override="childStyle">
                                        <p:cTn id="275" dur="500" fill="hold"/>
                                        <p:tgtEl>
                                          <p:spTgt spid="96"/>
                                        </p:tgtEl>
                                        <p:attrNameLst>
                                          <p:attrName>style.color</p:attrName>
                                        </p:attrNameLst>
                                      </p:cBhvr>
                                      <p:to>
                                        <a:srgbClr val="156082"/>
                                      </p:to>
                                    </p:animClr>
                                    <p:animClr clrSpc="rgb" dir="cw">
                                      <p:cBhvr>
                                        <p:cTn id="276" dur="500" fill="hold"/>
                                        <p:tgtEl>
                                          <p:spTgt spid="96"/>
                                        </p:tgtEl>
                                        <p:attrNameLst>
                                          <p:attrName>fillcolor</p:attrName>
                                        </p:attrNameLst>
                                      </p:cBhvr>
                                      <p:to>
                                        <a:srgbClr val="156082"/>
                                      </p:to>
                                    </p:animClr>
                                    <p:set>
                                      <p:cBhvr>
                                        <p:cTn id="277" dur="500" fill="hold"/>
                                        <p:tgtEl>
                                          <p:spTgt spid="96"/>
                                        </p:tgtEl>
                                        <p:attrNameLst>
                                          <p:attrName>fill.type</p:attrName>
                                        </p:attrNameLst>
                                      </p:cBhvr>
                                      <p:to>
                                        <p:strVal val="solid"/>
                                      </p:to>
                                    </p:set>
                                    <p:set>
                                      <p:cBhvr>
                                        <p:cTn id="278" dur="500" fill="hold"/>
                                        <p:tgtEl>
                                          <p:spTgt spid="96"/>
                                        </p:tgtEl>
                                        <p:attrNameLst>
                                          <p:attrName>fill.on</p:attrName>
                                        </p:attrNameLst>
                                      </p:cBhvr>
                                      <p:to>
                                        <p:strVal val="true"/>
                                      </p:to>
                                    </p:set>
                                  </p:childTnLst>
                                </p:cTn>
                              </p:par>
                              <p:par>
                                <p:cTn id="279" presetID="19" presetClass="emph" presetSubtype="0" fill="hold" grpId="0" nodeType="withEffect">
                                  <p:stCondLst>
                                    <p:cond delay="0"/>
                                  </p:stCondLst>
                                  <p:childTnLst>
                                    <p:animClr clrSpc="rgb" dir="cw">
                                      <p:cBhvr override="childStyle">
                                        <p:cTn id="280" dur="500" fill="hold"/>
                                        <p:tgtEl>
                                          <p:spTgt spid="97"/>
                                        </p:tgtEl>
                                        <p:attrNameLst>
                                          <p:attrName>style.color</p:attrName>
                                        </p:attrNameLst>
                                      </p:cBhvr>
                                      <p:to>
                                        <a:srgbClr val="156082"/>
                                      </p:to>
                                    </p:animClr>
                                    <p:animClr clrSpc="rgb" dir="cw">
                                      <p:cBhvr>
                                        <p:cTn id="281" dur="500" fill="hold"/>
                                        <p:tgtEl>
                                          <p:spTgt spid="97"/>
                                        </p:tgtEl>
                                        <p:attrNameLst>
                                          <p:attrName>fillcolor</p:attrName>
                                        </p:attrNameLst>
                                      </p:cBhvr>
                                      <p:to>
                                        <a:srgbClr val="156082"/>
                                      </p:to>
                                    </p:animClr>
                                    <p:set>
                                      <p:cBhvr>
                                        <p:cTn id="282" dur="500" fill="hold"/>
                                        <p:tgtEl>
                                          <p:spTgt spid="97"/>
                                        </p:tgtEl>
                                        <p:attrNameLst>
                                          <p:attrName>fill.type</p:attrName>
                                        </p:attrNameLst>
                                      </p:cBhvr>
                                      <p:to>
                                        <p:strVal val="solid"/>
                                      </p:to>
                                    </p:set>
                                    <p:set>
                                      <p:cBhvr>
                                        <p:cTn id="283" dur="500" fill="hold"/>
                                        <p:tgtEl>
                                          <p:spTgt spid="97"/>
                                        </p:tgtEl>
                                        <p:attrNameLst>
                                          <p:attrName>fill.on</p:attrName>
                                        </p:attrNameLst>
                                      </p:cBhvr>
                                      <p:to>
                                        <p:strVal val="true"/>
                                      </p:to>
                                    </p:set>
                                  </p:childTnLst>
                                </p:cTn>
                              </p:par>
                              <p:par>
                                <p:cTn id="284" presetID="19" presetClass="emph" presetSubtype="0" fill="hold" grpId="0" nodeType="withEffect">
                                  <p:stCondLst>
                                    <p:cond delay="0"/>
                                  </p:stCondLst>
                                  <p:childTnLst>
                                    <p:animClr clrSpc="rgb" dir="cw">
                                      <p:cBhvr override="childStyle">
                                        <p:cTn id="285" dur="500" fill="hold"/>
                                        <p:tgtEl>
                                          <p:spTgt spid="98"/>
                                        </p:tgtEl>
                                        <p:attrNameLst>
                                          <p:attrName>style.color</p:attrName>
                                        </p:attrNameLst>
                                      </p:cBhvr>
                                      <p:to>
                                        <a:srgbClr val="156082"/>
                                      </p:to>
                                    </p:animClr>
                                    <p:animClr clrSpc="rgb" dir="cw">
                                      <p:cBhvr>
                                        <p:cTn id="286" dur="500" fill="hold"/>
                                        <p:tgtEl>
                                          <p:spTgt spid="98"/>
                                        </p:tgtEl>
                                        <p:attrNameLst>
                                          <p:attrName>fillcolor</p:attrName>
                                        </p:attrNameLst>
                                      </p:cBhvr>
                                      <p:to>
                                        <a:srgbClr val="156082"/>
                                      </p:to>
                                    </p:animClr>
                                    <p:set>
                                      <p:cBhvr>
                                        <p:cTn id="287" dur="500" fill="hold"/>
                                        <p:tgtEl>
                                          <p:spTgt spid="98"/>
                                        </p:tgtEl>
                                        <p:attrNameLst>
                                          <p:attrName>fill.type</p:attrName>
                                        </p:attrNameLst>
                                      </p:cBhvr>
                                      <p:to>
                                        <p:strVal val="solid"/>
                                      </p:to>
                                    </p:set>
                                    <p:set>
                                      <p:cBhvr>
                                        <p:cTn id="288" dur="500" fill="hold"/>
                                        <p:tgtEl>
                                          <p:spTgt spid="98"/>
                                        </p:tgtEl>
                                        <p:attrNameLst>
                                          <p:attrName>fill.on</p:attrName>
                                        </p:attrNameLst>
                                      </p:cBhvr>
                                      <p:to>
                                        <p:strVal val="true"/>
                                      </p:to>
                                    </p:set>
                                  </p:childTnLst>
                                </p:cTn>
                              </p:par>
                              <p:par>
                                <p:cTn id="289" presetID="19" presetClass="emph" presetSubtype="0" fill="hold" grpId="0" nodeType="withEffect">
                                  <p:stCondLst>
                                    <p:cond delay="0"/>
                                  </p:stCondLst>
                                  <p:childTnLst>
                                    <p:animClr clrSpc="rgb" dir="cw">
                                      <p:cBhvr override="childStyle">
                                        <p:cTn id="290" dur="500" fill="hold"/>
                                        <p:tgtEl>
                                          <p:spTgt spid="99"/>
                                        </p:tgtEl>
                                        <p:attrNameLst>
                                          <p:attrName>style.color</p:attrName>
                                        </p:attrNameLst>
                                      </p:cBhvr>
                                      <p:to>
                                        <a:srgbClr val="156082"/>
                                      </p:to>
                                    </p:animClr>
                                    <p:animClr clrSpc="rgb" dir="cw">
                                      <p:cBhvr>
                                        <p:cTn id="291" dur="500" fill="hold"/>
                                        <p:tgtEl>
                                          <p:spTgt spid="99"/>
                                        </p:tgtEl>
                                        <p:attrNameLst>
                                          <p:attrName>fillcolor</p:attrName>
                                        </p:attrNameLst>
                                      </p:cBhvr>
                                      <p:to>
                                        <a:srgbClr val="156082"/>
                                      </p:to>
                                    </p:animClr>
                                    <p:set>
                                      <p:cBhvr>
                                        <p:cTn id="292" dur="500" fill="hold"/>
                                        <p:tgtEl>
                                          <p:spTgt spid="99"/>
                                        </p:tgtEl>
                                        <p:attrNameLst>
                                          <p:attrName>fill.type</p:attrName>
                                        </p:attrNameLst>
                                      </p:cBhvr>
                                      <p:to>
                                        <p:strVal val="solid"/>
                                      </p:to>
                                    </p:set>
                                    <p:set>
                                      <p:cBhvr>
                                        <p:cTn id="293" dur="500" fill="hold"/>
                                        <p:tgtEl>
                                          <p:spTgt spid="99"/>
                                        </p:tgtEl>
                                        <p:attrNameLst>
                                          <p:attrName>fill.on</p:attrName>
                                        </p:attrNameLst>
                                      </p:cBhvr>
                                      <p:to>
                                        <p:strVal val="true"/>
                                      </p:to>
                                    </p:set>
                                  </p:childTnLst>
                                </p:cTn>
                              </p:par>
                              <p:par>
                                <p:cTn id="294" presetID="3" presetClass="emph" presetSubtype="2" fill="hold" grpId="1" nodeType="withEffect">
                                  <p:stCondLst>
                                    <p:cond delay="0"/>
                                  </p:stCondLst>
                                  <p:childTnLst>
                                    <p:animClr clrSpc="rgb" dir="cw">
                                      <p:cBhvr override="childStyle">
                                        <p:cTn id="295" dur="2000" fill="hold"/>
                                        <p:tgtEl>
                                          <p:spTgt spid="93"/>
                                        </p:tgtEl>
                                        <p:attrNameLst>
                                          <p:attrName>style.color</p:attrName>
                                        </p:attrNameLst>
                                      </p:cBhvr>
                                      <p:to>
                                        <a:schemeClr val="bg1"/>
                                      </p:to>
                                    </p:animClr>
                                  </p:childTnLst>
                                </p:cTn>
                              </p:par>
                              <p:par>
                                <p:cTn id="296" presetID="3" presetClass="emph" presetSubtype="2" fill="hold" grpId="1" nodeType="withEffect">
                                  <p:stCondLst>
                                    <p:cond delay="0"/>
                                  </p:stCondLst>
                                  <p:childTnLst>
                                    <p:animClr clrSpc="rgb" dir="cw">
                                      <p:cBhvr override="childStyle">
                                        <p:cTn id="297" dur="2000" fill="hold"/>
                                        <p:tgtEl>
                                          <p:spTgt spid="94"/>
                                        </p:tgtEl>
                                        <p:attrNameLst>
                                          <p:attrName>style.color</p:attrName>
                                        </p:attrNameLst>
                                      </p:cBhvr>
                                      <p:to>
                                        <a:schemeClr val="bg1"/>
                                      </p:to>
                                    </p:animClr>
                                  </p:childTnLst>
                                </p:cTn>
                              </p:par>
                              <p:par>
                                <p:cTn id="298" presetID="3" presetClass="emph" presetSubtype="2" fill="hold" grpId="1" nodeType="withEffect">
                                  <p:stCondLst>
                                    <p:cond delay="0"/>
                                  </p:stCondLst>
                                  <p:childTnLst>
                                    <p:animClr clrSpc="rgb" dir="cw">
                                      <p:cBhvr override="childStyle">
                                        <p:cTn id="299" dur="2000" fill="hold"/>
                                        <p:tgtEl>
                                          <p:spTgt spid="95"/>
                                        </p:tgtEl>
                                        <p:attrNameLst>
                                          <p:attrName>style.color</p:attrName>
                                        </p:attrNameLst>
                                      </p:cBhvr>
                                      <p:to>
                                        <a:schemeClr val="bg1"/>
                                      </p:to>
                                    </p:animClr>
                                  </p:childTnLst>
                                </p:cTn>
                              </p:par>
                              <p:par>
                                <p:cTn id="300" presetID="3" presetClass="emph" presetSubtype="2" fill="hold" grpId="1" nodeType="withEffect">
                                  <p:stCondLst>
                                    <p:cond delay="0"/>
                                  </p:stCondLst>
                                  <p:childTnLst>
                                    <p:animClr clrSpc="rgb" dir="cw">
                                      <p:cBhvr override="childStyle">
                                        <p:cTn id="301" dur="2000" fill="hold"/>
                                        <p:tgtEl>
                                          <p:spTgt spid="96"/>
                                        </p:tgtEl>
                                        <p:attrNameLst>
                                          <p:attrName>style.color</p:attrName>
                                        </p:attrNameLst>
                                      </p:cBhvr>
                                      <p:to>
                                        <a:schemeClr val="bg1"/>
                                      </p:to>
                                    </p:animClr>
                                  </p:childTnLst>
                                </p:cTn>
                              </p:par>
                              <p:par>
                                <p:cTn id="302" presetID="3" presetClass="emph" presetSubtype="2" fill="hold" grpId="1" nodeType="withEffect">
                                  <p:stCondLst>
                                    <p:cond delay="0"/>
                                  </p:stCondLst>
                                  <p:childTnLst>
                                    <p:animClr clrSpc="rgb" dir="cw">
                                      <p:cBhvr override="childStyle">
                                        <p:cTn id="303" dur="2000" fill="hold"/>
                                        <p:tgtEl>
                                          <p:spTgt spid="97"/>
                                        </p:tgtEl>
                                        <p:attrNameLst>
                                          <p:attrName>style.color</p:attrName>
                                        </p:attrNameLst>
                                      </p:cBhvr>
                                      <p:to>
                                        <a:schemeClr val="bg1"/>
                                      </p:to>
                                    </p:animClr>
                                  </p:childTnLst>
                                </p:cTn>
                              </p:par>
                              <p:par>
                                <p:cTn id="304" presetID="3" presetClass="emph" presetSubtype="2" fill="hold" grpId="1" nodeType="withEffect">
                                  <p:stCondLst>
                                    <p:cond delay="0"/>
                                  </p:stCondLst>
                                  <p:childTnLst>
                                    <p:animClr clrSpc="rgb" dir="cw">
                                      <p:cBhvr override="childStyle">
                                        <p:cTn id="305" dur="2000" fill="hold"/>
                                        <p:tgtEl>
                                          <p:spTgt spid="98"/>
                                        </p:tgtEl>
                                        <p:attrNameLst>
                                          <p:attrName>style.color</p:attrName>
                                        </p:attrNameLst>
                                      </p:cBhvr>
                                      <p:to>
                                        <a:schemeClr val="bg1"/>
                                      </p:to>
                                    </p:animClr>
                                  </p:childTnLst>
                                </p:cTn>
                              </p:par>
                              <p:par>
                                <p:cTn id="306" presetID="3" presetClass="emph" presetSubtype="2" fill="hold" grpId="1" nodeType="withEffect">
                                  <p:stCondLst>
                                    <p:cond delay="0"/>
                                  </p:stCondLst>
                                  <p:childTnLst>
                                    <p:animClr clrSpc="rgb" dir="cw">
                                      <p:cBhvr override="childStyle">
                                        <p:cTn id="307" dur="2000" fill="hold"/>
                                        <p:tgtEl>
                                          <p:spTgt spid="99"/>
                                        </p:tgtEl>
                                        <p:attrNameLst>
                                          <p:attrName>style.color</p:attrName>
                                        </p:attrNameLst>
                                      </p:cBhvr>
                                      <p:to>
                                        <a:schemeClr val="bg1"/>
                                      </p:to>
                                    </p:animClr>
                                  </p:childTnLst>
                                </p:cTn>
                              </p:par>
                              <p:par>
                                <p:cTn id="308" presetID="10" presetClass="entr" presetSubtype="0" fill="hold" grpId="0" nodeType="withEffect">
                                  <p:stCondLst>
                                    <p:cond delay="0"/>
                                  </p:stCondLst>
                                  <p:childTnLst>
                                    <p:set>
                                      <p:cBhvr>
                                        <p:cTn id="309" dur="1" fill="hold">
                                          <p:stCondLst>
                                            <p:cond delay="0"/>
                                          </p:stCondLst>
                                        </p:cTn>
                                        <p:tgtEl>
                                          <p:spTgt spid="106"/>
                                        </p:tgtEl>
                                        <p:attrNameLst>
                                          <p:attrName>style.visibility</p:attrName>
                                        </p:attrNameLst>
                                      </p:cBhvr>
                                      <p:to>
                                        <p:strVal val="visible"/>
                                      </p:to>
                                    </p:set>
                                    <p:animEffect transition="in" filter="fade">
                                      <p:cBhvr>
                                        <p:cTn id="3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9" grpId="0"/>
      <p:bldP spid="10" grpId="0"/>
      <p:bldP spid="11" grpId="0"/>
      <p:bldP spid="12" grpId="0"/>
      <p:bldP spid="16" grpId="0"/>
      <p:bldP spid="17" grpId="0"/>
      <p:bldP spid="20" grpId="0"/>
      <p:bldP spid="21" grpId="0"/>
      <p:bldP spid="24" grpId="0"/>
      <p:bldP spid="25" grpId="0"/>
      <p:bldP spid="26" grpId="0"/>
      <p:bldP spid="28" grpId="0"/>
      <p:bldP spid="30" grpId="0"/>
      <p:bldP spid="33" grpId="0"/>
      <p:bldP spid="34" grpId="0"/>
      <p:bldP spid="35" grpId="0"/>
      <p:bldP spid="37" grpId="0"/>
      <p:bldP spid="39" grpId="0"/>
      <p:bldP spid="40" grpId="0"/>
      <p:bldP spid="41" grpId="0"/>
      <p:bldP spid="43" grpId="0"/>
      <p:bldP spid="45" grpId="0"/>
      <p:bldP spid="47" grpId="0"/>
      <p:bldP spid="49" grpId="0"/>
      <p:bldP spid="57" grpId="0"/>
      <p:bldP spid="64" grpId="0"/>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1" grpId="0"/>
      <p:bldP spid="102" grpId="0"/>
      <p:bldP spid="103" grpId="0"/>
      <p:bldP spid="104" grpId="0"/>
      <p:bldP spid="105"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8BD0B-2BFF-80A6-3ACD-212551053DB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Dancing Links,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normAutofit lnSpcReduction="10000"/>
          </a:bodyPr>
          <a:lstStyle/>
          <a:p>
            <a:r>
              <a:rPr lang="en-US" dirty="0"/>
              <a:t>Convert matrix to a complex linked list</a:t>
            </a:r>
          </a:p>
          <a:p>
            <a:r>
              <a:rPr lang="en-US" dirty="0"/>
              <a:t>Keep the header row and the “1” values</a:t>
            </a:r>
          </a:p>
          <a:p>
            <a:r>
              <a:rPr lang="en-US" dirty="0"/>
              <a:t>Doubly-link the nodes in each row</a:t>
            </a:r>
          </a:p>
          <a:p>
            <a:r>
              <a:rPr lang="en-US" dirty="0"/>
              <a:t>Doubly-link the nodes in each column</a:t>
            </a:r>
          </a:p>
          <a:p>
            <a:endParaRPr lang="en-US" dirty="0"/>
          </a:p>
        </p:txBody>
      </p:sp>
      <p:sp>
        <p:nvSpPr>
          <p:cNvPr id="13" name="TextBox 12">
            <a:extLst>
              <a:ext uri="{FF2B5EF4-FFF2-40B4-BE49-F238E27FC236}">
                <a16:creationId xmlns:a16="http://schemas.microsoft.com/office/drawing/2014/main" id="{D250CB2D-95AC-B5BB-1DCB-065E1D15387E}"/>
              </a:ext>
            </a:extLst>
          </p:cNvPr>
          <p:cNvSpPr txBox="1"/>
          <p:nvPr/>
        </p:nvSpPr>
        <p:spPr>
          <a:xfrm>
            <a:off x="9956326"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4" name="TextBox 13">
            <a:extLst>
              <a:ext uri="{FF2B5EF4-FFF2-40B4-BE49-F238E27FC236}">
                <a16:creationId xmlns:a16="http://schemas.microsoft.com/office/drawing/2014/main" id="{93B59C36-BC75-09C4-D2C0-704EC729B540}"/>
              </a:ext>
            </a:extLst>
          </p:cNvPr>
          <p:cNvSpPr txBox="1"/>
          <p:nvPr/>
        </p:nvSpPr>
        <p:spPr>
          <a:xfrm>
            <a:off x="10781615" y="278935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8" name="TextBox 17">
            <a:extLst>
              <a:ext uri="{FF2B5EF4-FFF2-40B4-BE49-F238E27FC236}">
                <a16:creationId xmlns:a16="http://schemas.microsoft.com/office/drawing/2014/main" id="{78D1FCAA-7649-6D7F-92FE-B2E4F99EA48A}"/>
              </a:ext>
            </a:extLst>
          </p:cNvPr>
          <p:cNvSpPr txBox="1"/>
          <p:nvPr/>
        </p:nvSpPr>
        <p:spPr>
          <a:xfrm>
            <a:off x="8304205"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19" name="TextBox 18">
            <a:extLst>
              <a:ext uri="{FF2B5EF4-FFF2-40B4-BE49-F238E27FC236}">
                <a16:creationId xmlns:a16="http://schemas.microsoft.com/office/drawing/2014/main" id="{234C1D9A-A006-2876-A20E-B77ECC64EFDB}"/>
              </a:ext>
            </a:extLst>
          </p:cNvPr>
          <p:cNvSpPr txBox="1"/>
          <p:nvPr/>
        </p:nvSpPr>
        <p:spPr>
          <a:xfrm>
            <a:off x="9131733" y="333880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3" name="TextBox 22">
            <a:extLst>
              <a:ext uri="{FF2B5EF4-FFF2-40B4-BE49-F238E27FC236}">
                <a16:creationId xmlns:a16="http://schemas.microsoft.com/office/drawing/2014/main" id="{3B45EBE8-1A81-73E2-066B-8C7F98362936}"/>
              </a:ext>
            </a:extLst>
          </p:cNvPr>
          <p:cNvSpPr txBox="1"/>
          <p:nvPr/>
        </p:nvSpPr>
        <p:spPr>
          <a:xfrm>
            <a:off x="6661328"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27" name="TextBox 26">
            <a:extLst>
              <a:ext uri="{FF2B5EF4-FFF2-40B4-BE49-F238E27FC236}">
                <a16:creationId xmlns:a16="http://schemas.microsoft.com/office/drawing/2014/main" id="{38A6228D-92CC-B075-73BA-24E2C9BF3983}"/>
              </a:ext>
            </a:extLst>
          </p:cNvPr>
          <p:cNvSpPr txBox="1"/>
          <p:nvPr/>
        </p:nvSpPr>
        <p:spPr>
          <a:xfrm>
            <a:off x="9956326" y="387309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1" name="TextBox 30">
            <a:extLst>
              <a:ext uri="{FF2B5EF4-FFF2-40B4-BE49-F238E27FC236}">
                <a16:creationId xmlns:a16="http://schemas.microsoft.com/office/drawing/2014/main" id="{132A846F-5B7F-AF98-BCE2-B8DF0718695E}"/>
              </a:ext>
            </a:extLst>
          </p:cNvPr>
          <p:cNvSpPr txBox="1"/>
          <p:nvPr/>
        </p:nvSpPr>
        <p:spPr>
          <a:xfrm>
            <a:off x="7487004"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2" name="TextBox 31">
            <a:extLst>
              <a:ext uri="{FF2B5EF4-FFF2-40B4-BE49-F238E27FC236}">
                <a16:creationId xmlns:a16="http://schemas.microsoft.com/office/drawing/2014/main" id="{076206AB-6BFB-9A06-8D8B-A74D393B2785}"/>
              </a:ext>
            </a:extLst>
          </p:cNvPr>
          <p:cNvSpPr txBox="1"/>
          <p:nvPr/>
        </p:nvSpPr>
        <p:spPr>
          <a:xfrm>
            <a:off x="8304205"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38" name="TextBox 37">
            <a:extLst>
              <a:ext uri="{FF2B5EF4-FFF2-40B4-BE49-F238E27FC236}">
                <a16:creationId xmlns:a16="http://schemas.microsoft.com/office/drawing/2014/main" id="{65AACF1F-A66F-BC8F-C6AD-192C8113DFCC}"/>
              </a:ext>
            </a:extLst>
          </p:cNvPr>
          <p:cNvSpPr txBox="1"/>
          <p:nvPr/>
        </p:nvSpPr>
        <p:spPr>
          <a:xfrm>
            <a:off x="7487004"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2" name="TextBox 41">
            <a:extLst>
              <a:ext uri="{FF2B5EF4-FFF2-40B4-BE49-F238E27FC236}">
                <a16:creationId xmlns:a16="http://schemas.microsoft.com/office/drawing/2014/main" id="{6BE2D306-804C-A5C0-2928-305CB45BCE4F}"/>
              </a:ext>
            </a:extLst>
          </p:cNvPr>
          <p:cNvSpPr txBox="1"/>
          <p:nvPr/>
        </p:nvSpPr>
        <p:spPr>
          <a:xfrm>
            <a:off x="10781615"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4" name="TextBox 43">
            <a:extLst>
              <a:ext uri="{FF2B5EF4-FFF2-40B4-BE49-F238E27FC236}">
                <a16:creationId xmlns:a16="http://schemas.microsoft.com/office/drawing/2014/main" id="{8ADAE78B-827F-CC5E-BF59-1B913C44B78B}"/>
              </a:ext>
            </a:extLst>
          </p:cNvPr>
          <p:cNvSpPr txBox="1"/>
          <p:nvPr/>
        </p:nvSpPr>
        <p:spPr>
          <a:xfrm>
            <a:off x="6661328"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6" name="TextBox 45">
            <a:extLst>
              <a:ext uri="{FF2B5EF4-FFF2-40B4-BE49-F238E27FC236}">
                <a16:creationId xmlns:a16="http://schemas.microsoft.com/office/drawing/2014/main" id="{3E7F9FB4-C92C-209B-3714-AC1370E5F733}"/>
              </a:ext>
            </a:extLst>
          </p:cNvPr>
          <p:cNvSpPr txBox="1"/>
          <p:nvPr/>
        </p:nvSpPr>
        <p:spPr>
          <a:xfrm>
            <a:off x="8304205"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48" name="TextBox 47">
            <a:extLst>
              <a:ext uri="{FF2B5EF4-FFF2-40B4-BE49-F238E27FC236}">
                <a16:creationId xmlns:a16="http://schemas.microsoft.com/office/drawing/2014/main" id="{EDDE2122-635E-76FB-3EF9-AB1F1C50FEB6}"/>
              </a:ext>
            </a:extLst>
          </p:cNvPr>
          <p:cNvSpPr txBox="1"/>
          <p:nvPr/>
        </p:nvSpPr>
        <p:spPr>
          <a:xfrm>
            <a:off x="9956326" y="555304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68" name="TextBox 67">
            <a:extLst>
              <a:ext uri="{FF2B5EF4-FFF2-40B4-BE49-F238E27FC236}">
                <a16:creationId xmlns:a16="http://schemas.microsoft.com/office/drawing/2014/main" id="{FBFF52F8-0729-A8A2-CC4C-156C82489466}"/>
              </a:ext>
            </a:extLst>
          </p:cNvPr>
          <p:cNvSpPr txBox="1"/>
          <p:nvPr/>
        </p:nvSpPr>
        <p:spPr>
          <a:xfrm>
            <a:off x="5831256" y="4450683"/>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71" name="TextBox 70">
            <a:extLst>
              <a:ext uri="{FF2B5EF4-FFF2-40B4-BE49-F238E27FC236}">
                <a16:creationId xmlns:a16="http://schemas.microsoft.com/office/drawing/2014/main" id="{9B41BDC0-B809-1219-8513-9DAB98D93F19}"/>
              </a:ext>
            </a:extLst>
          </p:cNvPr>
          <p:cNvSpPr txBox="1"/>
          <p:nvPr/>
        </p:nvSpPr>
        <p:spPr>
          <a:xfrm>
            <a:off x="5831256" y="5003782"/>
            <a:ext cx="265176" cy="237744"/>
          </a:xfrm>
          <a:prstGeom prst="rect">
            <a:avLst/>
          </a:prstGeom>
          <a:noFill/>
          <a:ln>
            <a:solidFill>
              <a:schemeClr val="tx1"/>
            </a:solidFill>
          </a:ln>
        </p:spPr>
        <p:txBody>
          <a:bodyPr wrap="square" rtlCol="0" anchor="ctr">
            <a:noAutofit/>
          </a:bodyPr>
          <a:lstStyle>
            <a:defPPr>
              <a:defRPr lang="en-US"/>
            </a:defPPr>
            <a:lvl1pPr algn="ctr">
              <a:defRPr b="1"/>
            </a:lvl1pPr>
          </a:lstStyle>
          <a:p>
            <a:r>
              <a:rPr lang="en-US" dirty="0"/>
              <a:t>1</a:t>
            </a:r>
          </a:p>
        </p:txBody>
      </p:sp>
      <p:sp>
        <p:nvSpPr>
          <p:cNvPr id="93" name="TextBox 92">
            <a:extLst>
              <a:ext uri="{FF2B5EF4-FFF2-40B4-BE49-F238E27FC236}">
                <a16:creationId xmlns:a16="http://schemas.microsoft.com/office/drawing/2014/main" id="{30CE64C3-41BD-6B4C-8D35-011AD034AF57}"/>
              </a:ext>
            </a:extLst>
          </p:cNvPr>
          <p:cNvSpPr txBox="1"/>
          <p:nvPr/>
        </p:nvSpPr>
        <p:spPr>
          <a:xfrm>
            <a:off x="583125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1</a:t>
            </a:r>
          </a:p>
        </p:txBody>
      </p:sp>
      <p:sp>
        <p:nvSpPr>
          <p:cNvPr id="94" name="TextBox 93">
            <a:extLst>
              <a:ext uri="{FF2B5EF4-FFF2-40B4-BE49-F238E27FC236}">
                <a16:creationId xmlns:a16="http://schemas.microsoft.com/office/drawing/2014/main" id="{4E629A55-33C4-C240-BC69-DD6EEF81A587}"/>
              </a:ext>
            </a:extLst>
          </p:cNvPr>
          <p:cNvSpPr txBox="1"/>
          <p:nvPr/>
        </p:nvSpPr>
        <p:spPr>
          <a:xfrm>
            <a:off x="6661328"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2</a:t>
            </a:r>
          </a:p>
        </p:txBody>
      </p:sp>
      <p:sp>
        <p:nvSpPr>
          <p:cNvPr id="95" name="TextBox 94">
            <a:extLst>
              <a:ext uri="{FF2B5EF4-FFF2-40B4-BE49-F238E27FC236}">
                <a16:creationId xmlns:a16="http://schemas.microsoft.com/office/drawing/2014/main" id="{22656C41-EFFE-874F-E79D-23A107860180}"/>
              </a:ext>
            </a:extLst>
          </p:cNvPr>
          <p:cNvSpPr txBox="1"/>
          <p:nvPr/>
        </p:nvSpPr>
        <p:spPr>
          <a:xfrm>
            <a:off x="9131733"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5</a:t>
            </a:r>
          </a:p>
        </p:txBody>
      </p:sp>
      <p:sp>
        <p:nvSpPr>
          <p:cNvPr id="96" name="TextBox 95">
            <a:extLst>
              <a:ext uri="{FF2B5EF4-FFF2-40B4-BE49-F238E27FC236}">
                <a16:creationId xmlns:a16="http://schemas.microsoft.com/office/drawing/2014/main" id="{CF74262B-A027-BAA2-10B9-7F769A9ABE02}"/>
              </a:ext>
            </a:extLst>
          </p:cNvPr>
          <p:cNvSpPr txBox="1"/>
          <p:nvPr/>
        </p:nvSpPr>
        <p:spPr>
          <a:xfrm>
            <a:off x="9956326"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6</a:t>
            </a:r>
          </a:p>
        </p:txBody>
      </p:sp>
      <p:sp>
        <p:nvSpPr>
          <p:cNvPr id="97" name="TextBox 96">
            <a:extLst>
              <a:ext uri="{FF2B5EF4-FFF2-40B4-BE49-F238E27FC236}">
                <a16:creationId xmlns:a16="http://schemas.microsoft.com/office/drawing/2014/main" id="{6F54F2BB-8308-5057-CD05-BE68B17C719F}"/>
              </a:ext>
            </a:extLst>
          </p:cNvPr>
          <p:cNvSpPr txBox="1"/>
          <p:nvPr/>
        </p:nvSpPr>
        <p:spPr>
          <a:xfrm>
            <a:off x="1078161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7</a:t>
            </a:r>
          </a:p>
        </p:txBody>
      </p:sp>
      <p:sp>
        <p:nvSpPr>
          <p:cNvPr id="98" name="TextBox 97">
            <a:extLst>
              <a:ext uri="{FF2B5EF4-FFF2-40B4-BE49-F238E27FC236}">
                <a16:creationId xmlns:a16="http://schemas.microsoft.com/office/drawing/2014/main" id="{3C69DE4D-6C6C-81F1-78B1-BC3B659A4F14}"/>
              </a:ext>
            </a:extLst>
          </p:cNvPr>
          <p:cNvSpPr txBox="1"/>
          <p:nvPr/>
        </p:nvSpPr>
        <p:spPr>
          <a:xfrm>
            <a:off x="8304205"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4</a:t>
            </a:r>
          </a:p>
        </p:txBody>
      </p:sp>
      <p:sp>
        <p:nvSpPr>
          <p:cNvPr id="99" name="TextBox 98">
            <a:extLst>
              <a:ext uri="{FF2B5EF4-FFF2-40B4-BE49-F238E27FC236}">
                <a16:creationId xmlns:a16="http://schemas.microsoft.com/office/drawing/2014/main" id="{402CAB00-9C05-60D9-801F-5F99BC176D3A}"/>
              </a:ext>
            </a:extLst>
          </p:cNvPr>
          <p:cNvSpPr txBox="1"/>
          <p:nvPr/>
        </p:nvSpPr>
        <p:spPr>
          <a:xfrm>
            <a:off x="7487004" y="2246804"/>
            <a:ext cx="265176"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solidFill>
                  <a:schemeClr val="bg1"/>
                </a:solidFill>
              </a:defRPr>
            </a:lvl1pPr>
          </a:lstStyle>
          <a:p>
            <a:r>
              <a:rPr lang="en-US" dirty="0"/>
              <a:t>3</a:t>
            </a:r>
          </a:p>
        </p:txBody>
      </p:sp>
      <p:sp>
        <p:nvSpPr>
          <p:cNvPr id="100" name="TextBox 99">
            <a:extLst>
              <a:ext uri="{FF2B5EF4-FFF2-40B4-BE49-F238E27FC236}">
                <a16:creationId xmlns:a16="http://schemas.microsoft.com/office/drawing/2014/main" id="{A206630C-DCBA-0F88-8431-24BAA927BF2E}"/>
              </a:ext>
            </a:extLst>
          </p:cNvPr>
          <p:cNvSpPr txBox="1"/>
          <p:nvPr/>
        </p:nvSpPr>
        <p:spPr>
          <a:xfrm>
            <a:off x="5019498" y="2789352"/>
            <a:ext cx="265176" cy="237744"/>
          </a:xfrm>
          <a:prstGeom prst="rect">
            <a:avLst/>
          </a:prstGeom>
          <a:noFill/>
        </p:spPr>
        <p:txBody>
          <a:bodyPr wrap="square" rtlCol="0" anchor="ctr">
            <a:noAutofit/>
          </a:bodyPr>
          <a:lstStyle>
            <a:defPPr>
              <a:defRPr lang="en-US"/>
            </a:defPPr>
            <a:lvl1pPr algn="ctr">
              <a:defRPr b="1"/>
            </a:lvl1pPr>
          </a:lstStyle>
          <a:p>
            <a:r>
              <a:rPr lang="en-US" dirty="0">
                <a:solidFill>
                  <a:schemeClr val="bg1"/>
                </a:solidFill>
              </a:rPr>
              <a:t>1</a:t>
            </a:r>
          </a:p>
        </p:txBody>
      </p:sp>
      <p:sp>
        <p:nvSpPr>
          <p:cNvPr id="101" name="TextBox 100">
            <a:extLst>
              <a:ext uri="{FF2B5EF4-FFF2-40B4-BE49-F238E27FC236}">
                <a16:creationId xmlns:a16="http://schemas.microsoft.com/office/drawing/2014/main" id="{909C0755-D121-69A0-E288-2445E6E50769}"/>
              </a:ext>
            </a:extLst>
          </p:cNvPr>
          <p:cNvSpPr txBox="1"/>
          <p:nvPr/>
        </p:nvSpPr>
        <p:spPr>
          <a:xfrm>
            <a:off x="5019498" y="5553042"/>
            <a:ext cx="265176" cy="237744"/>
          </a:xfrm>
          <a:prstGeom prst="rect">
            <a:avLst/>
          </a:prstGeom>
          <a:noFill/>
        </p:spPr>
        <p:txBody>
          <a:bodyPr wrap="square" rtlCol="0" anchor="ctr">
            <a:noAutofit/>
          </a:bodyPr>
          <a:lstStyle/>
          <a:p>
            <a:pPr algn="ctr"/>
            <a:r>
              <a:rPr lang="en-US" b="1" dirty="0">
                <a:solidFill>
                  <a:schemeClr val="bg1"/>
                </a:solidFill>
              </a:rPr>
              <a:t>6</a:t>
            </a:r>
          </a:p>
        </p:txBody>
      </p:sp>
      <p:sp>
        <p:nvSpPr>
          <p:cNvPr id="102" name="TextBox 101">
            <a:extLst>
              <a:ext uri="{FF2B5EF4-FFF2-40B4-BE49-F238E27FC236}">
                <a16:creationId xmlns:a16="http://schemas.microsoft.com/office/drawing/2014/main" id="{93F2C835-C796-DF55-D057-4ED9CE11660A}"/>
              </a:ext>
            </a:extLst>
          </p:cNvPr>
          <p:cNvSpPr txBox="1"/>
          <p:nvPr/>
        </p:nvSpPr>
        <p:spPr>
          <a:xfrm>
            <a:off x="5019498" y="3338802"/>
            <a:ext cx="265176" cy="237744"/>
          </a:xfrm>
          <a:prstGeom prst="rect">
            <a:avLst/>
          </a:prstGeom>
          <a:noFill/>
        </p:spPr>
        <p:txBody>
          <a:bodyPr wrap="square" rtlCol="0" anchor="ctr">
            <a:noAutofit/>
          </a:bodyPr>
          <a:lstStyle/>
          <a:p>
            <a:pPr algn="ctr"/>
            <a:r>
              <a:rPr lang="en-US" b="1" dirty="0">
                <a:solidFill>
                  <a:schemeClr val="bg1"/>
                </a:solidFill>
              </a:rPr>
              <a:t>2</a:t>
            </a:r>
          </a:p>
        </p:txBody>
      </p:sp>
      <p:sp>
        <p:nvSpPr>
          <p:cNvPr id="103" name="TextBox 102">
            <a:extLst>
              <a:ext uri="{FF2B5EF4-FFF2-40B4-BE49-F238E27FC236}">
                <a16:creationId xmlns:a16="http://schemas.microsoft.com/office/drawing/2014/main" id="{1A77537F-942B-3ED0-2FFC-61B19F9C8C5C}"/>
              </a:ext>
            </a:extLst>
          </p:cNvPr>
          <p:cNvSpPr txBox="1"/>
          <p:nvPr/>
        </p:nvSpPr>
        <p:spPr>
          <a:xfrm>
            <a:off x="5019498" y="3873092"/>
            <a:ext cx="265176" cy="237744"/>
          </a:xfrm>
          <a:prstGeom prst="rect">
            <a:avLst/>
          </a:prstGeom>
          <a:noFill/>
        </p:spPr>
        <p:txBody>
          <a:bodyPr wrap="square" rtlCol="0" anchor="ctr">
            <a:noAutofit/>
          </a:bodyPr>
          <a:lstStyle/>
          <a:p>
            <a:pPr algn="ctr"/>
            <a:r>
              <a:rPr lang="en-US" b="1" dirty="0">
                <a:solidFill>
                  <a:schemeClr val="bg1"/>
                </a:solidFill>
              </a:rPr>
              <a:t>3</a:t>
            </a:r>
          </a:p>
        </p:txBody>
      </p:sp>
      <p:sp>
        <p:nvSpPr>
          <p:cNvPr id="104" name="TextBox 103">
            <a:extLst>
              <a:ext uri="{FF2B5EF4-FFF2-40B4-BE49-F238E27FC236}">
                <a16:creationId xmlns:a16="http://schemas.microsoft.com/office/drawing/2014/main" id="{1F6E20EA-0994-5260-9757-7670FDEAE5B2}"/>
              </a:ext>
            </a:extLst>
          </p:cNvPr>
          <p:cNvSpPr txBox="1"/>
          <p:nvPr/>
        </p:nvSpPr>
        <p:spPr>
          <a:xfrm>
            <a:off x="5019498" y="4450683"/>
            <a:ext cx="265176" cy="237744"/>
          </a:xfrm>
          <a:prstGeom prst="rect">
            <a:avLst/>
          </a:prstGeom>
          <a:noFill/>
        </p:spPr>
        <p:txBody>
          <a:bodyPr wrap="square" rtlCol="0" anchor="ctr">
            <a:noAutofit/>
          </a:bodyPr>
          <a:lstStyle/>
          <a:p>
            <a:pPr algn="ctr"/>
            <a:r>
              <a:rPr lang="en-US" b="1" dirty="0">
                <a:solidFill>
                  <a:schemeClr val="bg1"/>
                </a:solidFill>
              </a:rPr>
              <a:t>4</a:t>
            </a:r>
          </a:p>
        </p:txBody>
      </p:sp>
      <p:sp>
        <p:nvSpPr>
          <p:cNvPr id="105" name="TextBox 104">
            <a:extLst>
              <a:ext uri="{FF2B5EF4-FFF2-40B4-BE49-F238E27FC236}">
                <a16:creationId xmlns:a16="http://schemas.microsoft.com/office/drawing/2014/main" id="{236FEFE7-4288-78B7-D775-BC8BD66DA726}"/>
              </a:ext>
            </a:extLst>
          </p:cNvPr>
          <p:cNvSpPr txBox="1"/>
          <p:nvPr/>
        </p:nvSpPr>
        <p:spPr>
          <a:xfrm>
            <a:off x="5019498" y="5003782"/>
            <a:ext cx="265176" cy="237744"/>
          </a:xfrm>
          <a:prstGeom prst="rect">
            <a:avLst/>
          </a:prstGeom>
          <a:noFill/>
        </p:spPr>
        <p:txBody>
          <a:bodyPr wrap="square" rtlCol="0" anchor="ctr">
            <a:noAutofit/>
          </a:bodyPr>
          <a:lstStyle/>
          <a:p>
            <a:pPr algn="ctr"/>
            <a:r>
              <a:rPr lang="en-US" b="1" dirty="0">
                <a:solidFill>
                  <a:schemeClr val="bg1"/>
                </a:solidFill>
              </a:rPr>
              <a:t>5</a:t>
            </a:r>
          </a:p>
        </p:txBody>
      </p:sp>
      <p:sp>
        <p:nvSpPr>
          <p:cNvPr id="106" name="TextBox 105">
            <a:extLst>
              <a:ext uri="{FF2B5EF4-FFF2-40B4-BE49-F238E27FC236}">
                <a16:creationId xmlns:a16="http://schemas.microsoft.com/office/drawing/2014/main" id="{DBF95DE1-01B1-AC93-3935-D6D9F15BF9AF}"/>
              </a:ext>
            </a:extLst>
          </p:cNvPr>
          <p:cNvSpPr txBox="1"/>
          <p:nvPr/>
        </p:nvSpPr>
        <p:spPr>
          <a:xfrm>
            <a:off x="4849821" y="2246804"/>
            <a:ext cx="614808" cy="237744"/>
          </a:xfrm>
          <a:prstGeom prst="rect">
            <a:avLst/>
          </a:prstGeom>
          <a:solidFill>
            <a:srgbClr val="156082"/>
          </a:solidFill>
          <a:ln>
            <a:solidFill>
              <a:schemeClr val="tx1"/>
            </a:solidFill>
          </a:ln>
        </p:spPr>
        <p:txBody>
          <a:bodyPr wrap="square" rtlCol="0" anchor="ctr">
            <a:noAutofit/>
          </a:bodyPr>
          <a:lstStyle>
            <a:defPPr>
              <a:defRPr lang="en-US"/>
            </a:defPPr>
            <a:lvl1pPr algn="ctr">
              <a:defRPr b="1"/>
            </a:lvl1pPr>
          </a:lstStyle>
          <a:p>
            <a:r>
              <a:rPr lang="en-US" dirty="0">
                <a:solidFill>
                  <a:schemeClr val="bg1"/>
                </a:solidFill>
              </a:rPr>
              <a:t>root</a:t>
            </a:r>
          </a:p>
        </p:txBody>
      </p:sp>
      <p:cxnSp>
        <p:nvCxnSpPr>
          <p:cNvPr id="4" name="Straight Arrow Connector 3">
            <a:extLst>
              <a:ext uri="{FF2B5EF4-FFF2-40B4-BE49-F238E27FC236}">
                <a16:creationId xmlns:a16="http://schemas.microsoft.com/office/drawing/2014/main" id="{1E9DAC7E-06F2-7731-6B72-29056DF55B28}"/>
              </a:ext>
            </a:extLst>
          </p:cNvPr>
          <p:cNvCxnSpPr>
            <a:cxnSpLocks/>
          </p:cNvCxnSpPr>
          <p:nvPr/>
        </p:nvCxnSpPr>
        <p:spPr>
          <a:xfrm>
            <a:off x="5502729" y="2311247"/>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0717B0F-F843-1BD2-9D90-BCE63B2C8CD4}"/>
              </a:ext>
            </a:extLst>
          </p:cNvPr>
          <p:cNvCxnSpPr>
            <a:cxnSpLocks/>
          </p:cNvCxnSpPr>
          <p:nvPr/>
        </p:nvCxnSpPr>
        <p:spPr>
          <a:xfrm>
            <a:off x="61395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86DA941-6747-F947-2191-AB8D89076852}"/>
              </a:ext>
            </a:extLst>
          </p:cNvPr>
          <p:cNvCxnSpPr>
            <a:cxnSpLocks/>
          </p:cNvCxnSpPr>
          <p:nvPr/>
        </p:nvCxnSpPr>
        <p:spPr>
          <a:xfrm>
            <a:off x="6975021"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A098A5F-2943-EB01-4E85-C7FE53554A04}"/>
              </a:ext>
            </a:extLst>
          </p:cNvPr>
          <p:cNvCxnSpPr>
            <a:cxnSpLocks/>
          </p:cNvCxnSpPr>
          <p:nvPr/>
        </p:nvCxnSpPr>
        <p:spPr>
          <a:xfrm>
            <a:off x="779145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336A881-19F1-BADE-5EE0-5629D091F468}"/>
              </a:ext>
            </a:extLst>
          </p:cNvPr>
          <p:cNvCxnSpPr>
            <a:cxnSpLocks/>
          </p:cNvCxnSpPr>
          <p:nvPr/>
        </p:nvCxnSpPr>
        <p:spPr>
          <a:xfrm>
            <a:off x="8616043"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4846332D-0003-9136-AE91-EEA69C04DD32}"/>
              </a:ext>
            </a:extLst>
          </p:cNvPr>
          <p:cNvCxnSpPr>
            <a:cxnSpLocks/>
          </p:cNvCxnSpPr>
          <p:nvPr/>
        </p:nvCxnSpPr>
        <p:spPr>
          <a:xfrm>
            <a:off x="9436100"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BBE614D-708C-DD8C-DB22-B62305C86CB2}"/>
              </a:ext>
            </a:extLst>
          </p:cNvPr>
          <p:cNvCxnSpPr>
            <a:cxnSpLocks/>
          </p:cNvCxnSpPr>
          <p:nvPr/>
        </p:nvCxnSpPr>
        <p:spPr>
          <a:xfrm>
            <a:off x="10263414" y="23112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9B0FFDB-1504-2B51-50EC-0398DDA142F1}"/>
              </a:ext>
            </a:extLst>
          </p:cNvPr>
          <p:cNvCxnSpPr>
            <a:cxnSpLocks/>
          </p:cNvCxnSpPr>
          <p:nvPr/>
        </p:nvCxnSpPr>
        <p:spPr>
          <a:xfrm>
            <a:off x="10263414" y="2844647"/>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549E9AB9-4F53-7911-AE77-2CFF57F812BF}"/>
              </a:ext>
            </a:extLst>
          </p:cNvPr>
          <p:cNvCxnSpPr>
            <a:cxnSpLocks/>
          </p:cNvCxnSpPr>
          <p:nvPr/>
        </p:nvCxnSpPr>
        <p:spPr>
          <a:xfrm>
            <a:off x="8616043" y="3388933"/>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A998BE3B-2FCA-B255-E3B2-F73411516816}"/>
              </a:ext>
            </a:extLst>
          </p:cNvPr>
          <p:cNvCxnSpPr>
            <a:cxnSpLocks/>
          </p:cNvCxnSpPr>
          <p:nvPr/>
        </p:nvCxnSpPr>
        <p:spPr>
          <a:xfrm>
            <a:off x="7791450" y="4513789"/>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D198DAFE-904E-8A5F-087F-86597ED02495}"/>
              </a:ext>
            </a:extLst>
          </p:cNvPr>
          <p:cNvCxnSpPr>
            <a:cxnSpLocks/>
          </p:cNvCxnSpPr>
          <p:nvPr/>
        </p:nvCxnSpPr>
        <p:spPr>
          <a:xfrm>
            <a:off x="6139543" y="45137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1D9252C-3009-3D8E-B675-5B6DFAF531A0}"/>
              </a:ext>
            </a:extLst>
          </p:cNvPr>
          <p:cNvCxnSpPr>
            <a:cxnSpLocks/>
          </p:cNvCxnSpPr>
          <p:nvPr/>
        </p:nvCxnSpPr>
        <p:spPr>
          <a:xfrm>
            <a:off x="6139543" y="5072589"/>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ADF4D1EE-7D06-3B6F-D3B4-E71A45A0140D}"/>
              </a:ext>
            </a:extLst>
          </p:cNvPr>
          <p:cNvCxnSpPr>
            <a:cxnSpLocks/>
          </p:cNvCxnSpPr>
          <p:nvPr/>
        </p:nvCxnSpPr>
        <p:spPr>
          <a:xfrm>
            <a:off x="6955972"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13A771E-B3EA-8923-8CEF-75E37A8AE0C7}"/>
              </a:ext>
            </a:extLst>
          </p:cNvPr>
          <p:cNvCxnSpPr>
            <a:cxnSpLocks/>
          </p:cNvCxnSpPr>
          <p:nvPr/>
        </p:nvCxnSpPr>
        <p:spPr>
          <a:xfrm>
            <a:off x="8616043" y="5609617"/>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BF38972-58AA-95E8-BE0D-957AC6D29E9E}"/>
              </a:ext>
            </a:extLst>
          </p:cNvPr>
          <p:cNvCxnSpPr>
            <a:cxnSpLocks/>
          </p:cNvCxnSpPr>
          <p:nvPr/>
        </p:nvCxnSpPr>
        <p:spPr>
          <a:xfrm>
            <a:off x="6975021" y="3933217"/>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8AD90E2-4A0A-FF46-6C77-E3F5B7A8BCFB}"/>
              </a:ext>
            </a:extLst>
          </p:cNvPr>
          <p:cNvCxnSpPr>
            <a:cxnSpLocks/>
          </p:cNvCxnSpPr>
          <p:nvPr/>
        </p:nvCxnSpPr>
        <p:spPr>
          <a:xfrm>
            <a:off x="7786914" y="5072589"/>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70024DA-62E3-236F-FDA8-DCC5A1E18070}"/>
              </a:ext>
            </a:extLst>
          </p:cNvPr>
          <p:cNvCxnSpPr>
            <a:cxnSpLocks/>
          </p:cNvCxnSpPr>
          <p:nvPr/>
        </p:nvCxnSpPr>
        <p:spPr>
          <a:xfrm flipH="1">
            <a:off x="5504543" y="2428152"/>
            <a:ext cx="28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6941E1F-FF59-36B9-0CEA-BD2FED72E010}"/>
              </a:ext>
            </a:extLst>
          </p:cNvPr>
          <p:cNvCxnSpPr>
            <a:cxnSpLocks/>
          </p:cNvCxnSpPr>
          <p:nvPr/>
        </p:nvCxnSpPr>
        <p:spPr>
          <a:xfrm flipH="1">
            <a:off x="61413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B8CBD21E-B556-BA5B-223E-BDECF5F57FDD}"/>
              </a:ext>
            </a:extLst>
          </p:cNvPr>
          <p:cNvCxnSpPr>
            <a:cxnSpLocks/>
          </p:cNvCxnSpPr>
          <p:nvPr/>
        </p:nvCxnSpPr>
        <p:spPr>
          <a:xfrm flipH="1">
            <a:off x="6976835"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A3AEF43A-A26B-F310-8A79-062A13ABBAFE}"/>
              </a:ext>
            </a:extLst>
          </p:cNvPr>
          <p:cNvCxnSpPr>
            <a:cxnSpLocks/>
          </p:cNvCxnSpPr>
          <p:nvPr/>
        </p:nvCxnSpPr>
        <p:spPr>
          <a:xfrm flipH="1">
            <a:off x="779326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0E39F22F-E926-AA8C-5128-3BB2BCDE381A}"/>
              </a:ext>
            </a:extLst>
          </p:cNvPr>
          <p:cNvCxnSpPr>
            <a:cxnSpLocks/>
          </p:cNvCxnSpPr>
          <p:nvPr/>
        </p:nvCxnSpPr>
        <p:spPr>
          <a:xfrm flipH="1">
            <a:off x="8617857"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B1381DC-E0FA-D82E-9F53-311F4764FD5F}"/>
              </a:ext>
            </a:extLst>
          </p:cNvPr>
          <p:cNvCxnSpPr>
            <a:cxnSpLocks/>
          </p:cNvCxnSpPr>
          <p:nvPr/>
        </p:nvCxnSpPr>
        <p:spPr>
          <a:xfrm flipH="1">
            <a:off x="9437914"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38FB3523-8C25-F773-7E32-8F0CDEF13EAD}"/>
              </a:ext>
            </a:extLst>
          </p:cNvPr>
          <p:cNvCxnSpPr>
            <a:cxnSpLocks/>
          </p:cNvCxnSpPr>
          <p:nvPr/>
        </p:nvCxnSpPr>
        <p:spPr>
          <a:xfrm flipH="1">
            <a:off x="10265228" y="24281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37A2B95-931A-61D4-7DD2-2DD93E9F25E3}"/>
              </a:ext>
            </a:extLst>
          </p:cNvPr>
          <p:cNvCxnSpPr>
            <a:cxnSpLocks/>
          </p:cNvCxnSpPr>
          <p:nvPr/>
        </p:nvCxnSpPr>
        <p:spPr>
          <a:xfrm flipH="1">
            <a:off x="10265228" y="2961552"/>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A06F1C8-105A-1E92-1621-87A89656629C}"/>
              </a:ext>
            </a:extLst>
          </p:cNvPr>
          <p:cNvCxnSpPr>
            <a:cxnSpLocks/>
          </p:cNvCxnSpPr>
          <p:nvPr/>
        </p:nvCxnSpPr>
        <p:spPr>
          <a:xfrm flipH="1">
            <a:off x="8617857" y="3505838"/>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C6E6669-6D5E-0F6D-EE8D-3C794C317118}"/>
              </a:ext>
            </a:extLst>
          </p:cNvPr>
          <p:cNvCxnSpPr>
            <a:cxnSpLocks/>
          </p:cNvCxnSpPr>
          <p:nvPr/>
        </p:nvCxnSpPr>
        <p:spPr>
          <a:xfrm flipH="1">
            <a:off x="7793264" y="4630694"/>
            <a:ext cx="4789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895473A8-D290-7A59-0A37-ACEB2C285B6A}"/>
              </a:ext>
            </a:extLst>
          </p:cNvPr>
          <p:cNvCxnSpPr>
            <a:cxnSpLocks/>
          </p:cNvCxnSpPr>
          <p:nvPr/>
        </p:nvCxnSpPr>
        <p:spPr>
          <a:xfrm flipH="1">
            <a:off x="6141357" y="46306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0244C70-D101-AFFA-F085-7BF7A673B436}"/>
              </a:ext>
            </a:extLst>
          </p:cNvPr>
          <p:cNvCxnSpPr>
            <a:cxnSpLocks/>
          </p:cNvCxnSpPr>
          <p:nvPr/>
        </p:nvCxnSpPr>
        <p:spPr>
          <a:xfrm flipH="1">
            <a:off x="6141357" y="5189494"/>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D4E17045-29E1-870B-F84D-BE7E3A90072A}"/>
              </a:ext>
            </a:extLst>
          </p:cNvPr>
          <p:cNvCxnSpPr>
            <a:cxnSpLocks/>
          </p:cNvCxnSpPr>
          <p:nvPr/>
        </p:nvCxnSpPr>
        <p:spPr>
          <a:xfrm flipH="1">
            <a:off x="6957786"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D0EDA6E-2085-B0DC-3933-C3623339A887}"/>
              </a:ext>
            </a:extLst>
          </p:cNvPr>
          <p:cNvCxnSpPr>
            <a:cxnSpLocks/>
          </p:cNvCxnSpPr>
          <p:nvPr/>
        </p:nvCxnSpPr>
        <p:spPr>
          <a:xfrm flipH="1">
            <a:off x="8617857" y="5726522"/>
            <a:ext cx="13144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D3AD506-ADFD-8DE2-7825-5E66386EDFF3}"/>
              </a:ext>
            </a:extLst>
          </p:cNvPr>
          <p:cNvCxnSpPr>
            <a:cxnSpLocks/>
          </p:cNvCxnSpPr>
          <p:nvPr/>
        </p:nvCxnSpPr>
        <p:spPr>
          <a:xfrm flipH="1">
            <a:off x="6976835" y="4050122"/>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71538BF-9A33-35C0-E87C-FD067C42F9C2}"/>
              </a:ext>
            </a:extLst>
          </p:cNvPr>
          <p:cNvCxnSpPr>
            <a:cxnSpLocks/>
          </p:cNvCxnSpPr>
          <p:nvPr/>
        </p:nvCxnSpPr>
        <p:spPr>
          <a:xfrm flipH="1">
            <a:off x="7788728" y="5189494"/>
            <a:ext cx="29554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Connector: Curved 107">
            <a:extLst>
              <a:ext uri="{FF2B5EF4-FFF2-40B4-BE49-F238E27FC236}">
                <a16:creationId xmlns:a16="http://schemas.microsoft.com/office/drawing/2014/main" id="{D42E1A7D-F922-A182-16AF-72D21C1CD8BD}"/>
              </a:ext>
            </a:extLst>
          </p:cNvPr>
          <p:cNvCxnSpPr>
            <a:cxnSpLocks/>
          </p:cNvCxnSpPr>
          <p:nvPr/>
        </p:nvCxnSpPr>
        <p:spPr>
          <a:xfrm rot="10800000" flipV="1">
            <a:off x="4639116" y="242815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Connector: Curved 129">
            <a:extLst>
              <a:ext uri="{FF2B5EF4-FFF2-40B4-BE49-F238E27FC236}">
                <a16:creationId xmlns:a16="http://schemas.microsoft.com/office/drawing/2014/main" id="{96BFED78-88A7-0EFF-5413-5870EE188B8F}"/>
              </a:ext>
            </a:extLst>
          </p:cNvPr>
          <p:cNvCxnSpPr>
            <a:cxnSpLocks/>
          </p:cNvCxnSpPr>
          <p:nvPr/>
        </p:nvCxnSpPr>
        <p:spPr>
          <a:xfrm>
            <a:off x="4586868" y="218674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Connector: Curved 135">
            <a:extLst>
              <a:ext uri="{FF2B5EF4-FFF2-40B4-BE49-F238E27FC236}">
                <a16:creationId xmlns:a16="http://schemas.microsoft.com/office/drawing/2014/main" id="{35E93427-DA13-8848-A76A-DA0391B01A94}"/>
              </a:ext>
            </a:extLst>
          </p:cNvPr>
          <p:cNvCxnSpPr>
            <a:cxnSpLocks/>
          </p:cNvCxnSpPr>
          <p:nvPr/>
        </p:nvCxnSpPr>
        <p:spPr>
          <a:xfrm rot="10800000" flipH="1">
            <a:off x="11070510" y="215823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Connector: Curved 136">
            <a:extLst>
              <a:ext uri="{FF2B5EF4-FFF2-40B4-BE49-F238E27FC236}">
                <a16:creationId xmlns:a16="http://schemas.microsoft.com/office/drawing/2014/main" id="{7AC51490-C41B-3D81-EB17-A56A568E588C}"/>
              </a:ext>
            </a:extLst>
          </p:cNvPr>
          <p:cNvCxnSpPr>
            <a:cxnSpLocks/>
          </p:cNvCxnSpPr>
          <p:nvPr/>
        </p:nvCxnSpPr>
        <p:spPr>
          <a:xfrm flipH="1" flipV="1">
            <a:off x="11070510" y="241446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Connector: Curved 137">
            <a:extLst>
              <a:ext uri="{FF2B5EF4-FFF2-40B4-BE49-F238E27FC236}">
                <a16:creationId xmlns:a16="http://schemas.microsoft.com/office/drawing/2014/main" id="{723AB5B8-269A-D448-7812-7AB91A4C70B9}"/>
              </a:ext>
            </a:extLst>
          </p:cNvPr>
          <p:cNvCxnSpPr>
            <a:cxnSpLocks/>
          </p:cNvCxnSpPr>
          <p:nvPr/>
        </p:nvCxnSpPr>
        <p:spPr>
          <a:xfrm rot="10800000" flipH="1">
            <a:off x="11070510" y="270532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Connector: Curved 138">
            <a:extLst>
              <a:ext uri="{FF2B5EF4-FFF2-40B4-BE49-F238E27FC236}">
                <a16:creationId xmlns:a16="http://schemas.microsoft.com/office/drawing/2014/main" id="{705EED45-C43B-B80E-7302-DAA72CD88BD8}"/>
              </a:ext>
            </a:extLst>
          </p:cNvPr>
          <p:cNvCxnSpPr>
            <a:cxnSpLocks/>
          </p:cNvCxnSpPr>
          <p:nvPr/>
        </p:nvCxnSpPr>
        <p:spPr>
          <a:xfrm flipH="1" flipV="1">
            <a:off x="11070510" y="296155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Connector: Curved 139">
            <a:extLst>
              <a:ext uri="{FF2B5EF4-FFF2-40B4-BE49-F238E27FC236}">
                <a16:creationId xmlns:a16="http://schemas.microsoft.com/office/drawing/2014/main" id="{57F90FE8-8583-3BE9-76C6-18B7B8417C31}"/>
              </a:ext>
            </a:extLst>
          </p:cNvPr>
          <p:cNvCxnSpPr>
            <a:cxnSpLocks/>
          </p:cNvCxnSpPr>
          <p:nvPr/>
        </p:nvCxnSpPr>
        <p:spPr>
          <a:xfrm rot="10800000" flipH="1">
            <a:off x="11070510" y="492426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1" name="Connector: Curved 140">
            <a:extLst>
              <a:ext uri="{FF2B5EF4-FFF2-40B4-BE49-F238E27FC236}">
                <a16:creationId xmlns:a16="http://schemas.microsoft.com/office/drawing/2014/main" id="{4D2AFDBA-46B5-C634-8DDD-738F30BABA03}"/>
              </a:ext>
            </a:extLst>
          </p:cNvPr>
          <p:cNvCxnSpPr>
            <a:cxnSpLocks/>
          </p:cNvCxnSpPr>
          <p:nvPr/>
        </p:nvCxnSpPr>
        <p:spPr>
          <a:xfrm flipH="1" flipV="1">
            <a:off x="11070510" y="518050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2" name="Connector: Curved 141">
            <a:extLst>
              <a:ext uri="{FF2B5EF4-FFF2-40B4-BE49-F238E27FC236}">
                <a16:creationId xmlns:a16="http://schemas.microsoft.com/office/drawing/2014/main" id="{1E1A6D26-EFFC-222F-0227-5DDB7424FBA1}"/>
              </a:ext>
            </a:extLst>
          </p:cNvPr>
          <p:cNvCxnSpPr>
            <a:cxnSpLocks/>
          </p:cNvCxnSpPr>
          <p:nvPr/>
        </p:nvCxnSpPr>
        <p:spPr>
          <a:xfrm rot="10800000" flipH="1">
            <a:off x="10263414" y="377044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3" name="Connector: Curved 142">
            <a:extLst>
              <a:ext uri="{FF2B5EF4-FFF2-40B4-BE49-F238E27FC236}">
                <a16:creationId xmlns:a16="http://schemas.microsoft.com/office/drawing/2014/main" id="{1B381F82-2002-C36A-D6BE-56A7FA1E467F}"/>
              </a:ext>
            </a:extLst>
          </p:cNvPr>
          <p:cNvCxnSpPr>
            <a:cxnSpLocks/>
          </p:cNvCxnSpPr>
          <p:nvPr/>
        </p:nvCxnSpPr>
        <p:spPr>
          <a:xfrm flipH="1" flipV="1">
            <a:off x="10263414" y="402667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4" name="Connector: Curved 143">
            <a:extLst>
              <a:ext uri="{FF2B5EF4-FFF2-40B4-BE49-F238E27FC236}">
                <a16:creationId xmlns:a16="http://schemas.microsoft.com/office/drawing/2014/main" id="{045A0D57-846B-8A75-3971-37290BF347DF}"/>
              </a:ext>
            </a:extLst>
          </p:cNvPr>
          <p:cNvCxnSpPr>
            <a:cxnSpLocks/>
          </p:cNvCxnSpPr>
          <p:nvPr/>
        </p:nvCxnSpPr>
        <p:spPr>
          <a:xfrm rot="10800000" flipH="1">
            <a:off x="9431814" y="323317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5" name="Connector: Curved 144">
            <a:extLst>
              <a:ext uri="{FF2B5EF4-FFF2-40B4-BE49-F238E27FC236}">
                <a16:creationId xmlns:a16="http://schemas.microsoft.com/office/drawing/2014/main" id="{8975F63E-9717-2602-911F-9F3217C41F3B}"/>
              </a:ext>
            </a:extLst>
          </p:cNvPr>
          <p:cNvCxnSpPr>
            <a:cxnSpLocks/>
          </p:cNvCxnSpPr>
          <p:nvPr/>
        </p:nvCxnSpPr>
        <p:spPr>
          <a:xfrm flipH="1" flipV="1">
            <a:off x="9431814" y="348940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6" name="Connector: Curved 145">
            <a:extLst>
              <a:ext uri="{FF2B5EF4-FFF2-40B4-BE49-F238E27FC236}">
                <a16:creationId xmlns:a16="http://schemas.microsoft.com/office/drawing/2014/main" id="{74BF2E13-9D32-0DE2-CBD0-A19C962426E3}"/>
              </a:ext>
            </a:extLst>
          </p:cNvPr>
          <p:cNvCxnSpPr>
            <a:cxnSpLocks/>
          </p:cNvCxnSpPr>
          <p:nvPr/>
        </p:nvCxnSpPr>
        <p:spPr>
          <a:xfrm rot="10800000" flipH="1">
            <a:off x="10263414" y="5451840"/>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7" name="Connector: Curved 146">
            <a:extLst>
              <a:ext uri="{FF2B5EF4-FFF2-40B4-BE49-F238E27FC236}">
                <a16:creationId xmlns:a16="http://schemas.microsoft.com/office/drawing/2014/main" id="{B6F985BC-ECCA-1078-CABE-B8AF31416967}"/>
              </a:ext>
            </a:extLst>
          </p:cNvPr>
          <p:cNvCxnSpPr>
            <a:cxnSpLocks/>
          </p:cNvCxnSpPr>
          <p:nvPr/>
        </p:nvCxnSpPr>
        <p:spPr>
          <a:xfrm flipH="1" flipV="1">
            <a:off x="10263414" y="5708072"/>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8" name="Connector: Curved 147">
            <a:extLst>
              <a:ext uri="{FF2B5EF4-FFF2-40B4-BE49-F238E27FC236}">
                <a16:creationId xmlns:a16="http://schemas.microsoft.com/office/drawing/2014/main" id="{B1B6AC1E-A032-1E46-4349-C2E9626D5761}"/>
              </a:ext>
            </a:extLst>
          </p:cNvPr>
          <p:cNvCxnSpPr>
            <a:cxnSpLocks/>
          </p:cNvCxnSpPr>
          <p:nvPr/>
        </p:nvCxnSpPr>
        <p:spPr>
          <a:xfrm rot="10800000" flipH="1">
            <a:off x="8616043" y="437446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9" name="Connector: Curved 148">
            <a:extLst>
              <a:ext uri="{FF2B5EF4-FFF2-40B4-BE49-F238E27FC236}">
                <a16:creationId xmlns:a16="http://schemas.microsoft.com/office/drawing/2014/main" id="{660B6699-4B58-C797-11E4-8A24341965C6}"/>
              </a:ext>
            </a:extLst>
          </p:cNvPr>
          <p:cNvCxnSpPr>
            <a:cxnSpLocks/>
          </p:cNvCxnSpPr>
          <p:nvPr/>
        </p:nvCxnSpPr>
        <p:spPr>
          <a:xfrm flipH="1" flipV="1">
            <a:off x="8616043" y="46306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860E87C0-1670-31D0-9473-DACD5EAE2DCA}"/>
              </a:ext>
            </a:extLst>
          </p:cNvPr>
          <p:cNvCxnSpPr>
            <a:cxnSpLocks/>
          </p:cNvCxnSpPr>
          <p:nvPr/>
        </p:nvCxnSpPr>
        <p:spPr>
          <a:xfrm>
            <a:off x="10161795"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8633A06-BC90-B5DE-86DA-6D3F8CD063CD}"/>
              </a:ext>
            </a:extLst>
          </p:cNvPr>
          <p:cNvCxnSpPr>
            <a:cxnSpLocks/>
          </p:cNvCxnSpPr>
          <p:nvPr/>
        </p:nvCxnSpPr>
        <p:spPr>
          <a:xfrm flipV="1">
            <a:off x="10006113"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CF2B597-A9DC-CEE2-7745-F9E3E7E66090}"/>
              </a:ext>
            </a:extLst>
          </p:cNvPr>
          <p:cNvCxnSpPr>
            <a:cxnSpLocks/>
          </p:cNvCxnSpPr>
          <p:nvPr/>
        </p:nvCxnSpPr>
        <p:spPr>
          <a:xfrm>
            <a:off x="10994552" y="252299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29569452-0B00-7CA3-E22A-1E09AE56ECD0}"/>
              </a:ext>
            </a:extLst>
          </p:cNvPr>
          <p:cNvCxnSpPr>
            <a:cxnSpLocks/>
          </p:cNvCxnSpPr>
          <p:nvPr/>
        </p:nvCxnSpPr>
        <p:spPr>
          <a:xfrm flipV="1">
            <a:off x="10838870" y="251272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E02307AF-865A-45BF-A5F3-066479E08C9F}"/>
              </a:ext>
            </a:extLst>
          </p:cNvPr>
          <p:cNvCxnSpPr>
            <a:cxnSpLocks/>
          </p:cNvCxnSpPr>
          <p:nvPr/>
        </p:nvCxnSpPr>
        <p:spPr>
          <a:xfrm>
            <a:off x="6034295"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D931D3A8-2187-E936-01F8-CEE3AF78B8F1}"/>
              </a:ext>
            </a:extLst>
          </p:cNvPr>
          <p:cNvCxnSpPr>
            <a:cxnSpLocks/>
          </p:cNvCxnSpPr>
          <p:nvPr/>
        </p:nvCxnSpPr>
        <p:spPr>
          <a:xfrm flipV="1">
            <a:off x="5878613"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102608B8-79DD-7BFC-D360-D875D3B90D8E}"/>
              </a:ext>
            </a:extLst>
          </p:cNvPr>
          <p:cNvCxnSpPr>
            <a:cxnSpLocks/>
          </p:cNvCxnSpPr>
          <p:nvPr/>
        </p:nvCxnSpPr>
        <p:spPr>
          <a:xfrm>
            <a:off x="7692552" y="4721884"/>
            <a:ext cx="0" cy="238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6148EC68-D0E3-75A2-8C03-37AC9C7AA96A}"/>
              </a:ext>
            </a:extLst>
          </p:cNvPr>
          <p:cNvCxnSpPr>
            <a:cxnSpLocks/>
          </p:cNvCxnSpPr>
          <p:nvPr/>
        </p:nvCxnSpPr>
        <p:spPr>
          <a:xfrm flipV="1">
            <a:off x="7536870" y="4711619"/>
            <a:ext cx="1" cy="2484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A495FF6F-C66D-9035-9B93-E2B8514109CF}"/>
              </a:ext>
            </a:extLst>
          </p:cNvPr>
          <p:cNvCxnSpPr>
            <a:cxnSpLocks/>
          </p:cNvCxnSpPr>
          <p:nvPr/>
        </p:nvCxnSpPr>
        <p:spPr>
          <a:xfrm>
            <a:off x="6034295" y="2518005"/>
            <a:ext cx="0" cy="188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C492F5B7-5D44-E5D6-E41F-59819831BF52}"/>
              </a:ext>
            </a:extLst>
          </p:cNvPr>
          <p:cNvCxnSpPr>
            <a:cxnSpLocks/>
          </p:cNvCxnSpPr>
          <p:nvPr/>
        </p:nvCxnSpPr>
        <p:spPr>
          <a:xfrm flipV="1">
            <a:off x="5878614" y="2507740"/>
            <a:ext cx="0" cy="18992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58C714B6-834B-1B3B-D3A8-6DD7C30855DD}"/>
              </a:ext>
            </a:extLst>
          </p:cNvPr>
          <p:cNvCxnSpPr>
            <a:cxnSpLocks/>
          </p:cNvCxnSpPr>
          <p:nvPr/>
        </p:nvCxnSpPr>
        <p:spPr>
          <a:xfrm>
            <a:off x="6867052" y="2523547"/>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Straight Arrow Connector 185">
            <a:extLst>
              <a:ext uri="{FF2B5EF4-FFF2-40B4-BE49-F238E27FC236}">
                <a16:creationId xmlns:a16="http://schemas.microsoft.com/office/drawing/2014/main" id="{B129844F-16BD-61E1-1CB6-99AF3346713E}"/>
              </a:ext>
            </a:extLst>
          </p:cNvPr>
          <p:cNvCxnSpPr>
            <a:cxnSpLocks/>
          </p:cNvCxnSpPr>
          <p:nvPr/>
        </p:nvCxnSpPr>
        <p:spPr>
          <a:xfrm flipV="1">
            <a:off x="6711371" y="2513282"/>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2C6A4974-D265-4261-1C15-0DCB7668EE6B}"/>
              </a:ext>
            </a:extLst>
          </p:cNvPr>
          <p:cNvCxnSpPr>
            <a:cxnSpLocks/>
          </p:cNvCxnSpPr>
          <p:nvPr/>
        </p:nvCxnSpPr>
        <p:spPr>
          <a:xfrm>
            <a:off x="7692552" y="2522994"/>
            <a:ext cx="0" cy="18797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a:extLst>
              <a:ext uri="{FF2B5EF4-FFF2-40B4-BE49-F238E27FC236}">
                <a16:creationId xmlns:a16="http://schemas.microsoft.com/office/drawing/2014/main" id="{3048929F-3171-EEA4-082C-15A1E220786E}"/>
              </a:ext>
            </a:extLst>
          </p:cNvPr>
          <p:cNvCxnSpPr>
            <a:cxnSpLocks/>
          </p:cNvCxnSpPr>
          <p:nvPr/>
        </p:nvCxnSpPr>
        <p:spPr>
          <a:xfrm flipV="1">
            <a:off x="7536871" y="2512729"/>
            <a:ext cx="0" cy="1890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17D0EDB5-B498-6390-3B8B-F7729FF26F86}"/>
              </a:ext>
            </a:extLst>
          </p:cNvPr>
          <p:cNvCxnSpPr>
            <a:cxnSpLocks/>
          </p:cNvCxnSpPr>
          <p:nvPr/>
        </p:nvCxnSpPr>
        <p:spPr>
          <a:xfrm>
            <a:off x="6867052" y="4152653"/>
            <a:ext cx="0" cy="1315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B79C06C6-D9CB-B343-8BB0-B9C06524DC9F}"/>
              </a:ext>
            </a:extLst>
          </p:cNvPr>
          <p:cNvCxnSpPr>
            <a:cxnSpLocks/>
          </p:cNvCxnSpPr>
          <p:nvPr/>
        </p:nvCxnSpPr>
        <p:spPr>
          <a:xfrm flipV="1">
            <a:off x="6711371" y="4142388"/>
            <a:ext cx="0" cy="1325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C8A49D1A-9D92-A957-9BC0-64E176979DC7}"/>
              </a:ext>
            </a:extLst>
          </p:cNvPr>
          <p:cNvCxnSpPr>
            <a:cxnSpLocks/>
          </p:cNvCxnSpPr>
          <p:nvPr/>
        </p:nvCxnSpPr>
        <p:spPr>
          <a:xfrm>
            <a:off x="8509271"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2BAE761-5B85-CABE-2B6C-8D484BC8EEF0}"/>
              </a:ext>
            </a:extLst>
          </p:cNvPr>
          <p:cNvCxnSpPr>
            <a:cxnSpLocks/>
          </p:cNvCxnSpPr>
          <p:nvPr/>
        </p:nvCxnSpPr>
        <p:spPr>
          <a:xfrm flipV="1">
            <a:off x="8353590"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93746028-264C-1A64-C263-874B8B28A725}"/>
              </a:ext>
            </a:extLst>
          </p:cNvPr>
          <p:cNvCxnSpPr>
            <a:cxnSpLocks/>
          </p:cNvCxnSpPr>
          <p:nvPr/>
        </p:nvCxnSpPr>
        <p:spPr>
          <a:xfrm>
            <a:off x="9343842" y="2522994"/>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34C705BE-4BD7-169A-5FF1-E0E68C0D636A}"/>
              </a:ext>
            </a:extLst>
          </p:cNvPr>
          <p:cNvCxnSpPr>
            <a:cxnSpLocks/>
          </p:cNvCxnSpPr>
          <p:nvPr/>
        </p:nvCxnSpPr>
        <p:spPr>
          <a:xfrm flipV="1">
            <a:off x="9188161" y="2512729"/>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6" name="Straight Arrow Connector 205">
            <a:extLst>
              <a:ext uri="{FF2B5EF4-FFF2-40B4-BE49-F238E27FC236}">
                <a16:creationId xmlns:a16="http://schemas.microsoft.com/office/drawing/2014/main" id="{2681CFE5-8248-2D2A-7B1E-7D4F86D55E95}"/>
              </a:ext>
            </a:extLst>
          </p:cNvPr>
          <p:cNvCxnSpPr>
            <a:cxnSpLocks/>
          </p:cNvCxnSpPr>
          <p:nvPr/>
        </p:nvCxnSpPr>
        <p:spPr>
          <a:xfrm>
            <a:off x="8509271" y="3637710"/>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7" name="Straight Arrow Connector 206">
            <a:extLst>
              <a:ext uri="{FF2B5EF4-FFF2-40B4-BE49-F238E27FC236}">
                <a16:creationId xmlns:a16="http://schemas.microsoft.com/office/drawing/2014/main" id="{817B4B8C-B2DD-2533-FBCB-72DDFDE02742}"/>
              </a:ext>
            </a:extLst>
          </p:cNvPr>
          <p:cNvCxnSpPr>
            <a:cxnSpLocks/>
          </p:cNvCxnSpPr>
          <p:nvPr/>
        </p:nvCxnSpPr>
        <p:spPr>
          <a:xfrm flipV="1">
            <a:off x="8353590" y="3627445"/>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Arrow Connector 207">
            <a:extLst>
              <a:ext uri="{FF2B5EF4-FFF2-40B4-BE49-F238E27FC236}">
                <a16:creationId xmlns:a16="http://schemas.microsoft.com/office/drawing/2014/main" id="{8D41D344-4A2D-4BC3-62E2-6F858A060817}"/>
              </a:ext>
            </a:extLst>
          </p:cNvPr>
          <p:cNvCxnSpPr>
            <a:cxnSpLocks/>
          </p:cNvCxnSpPr>
          <p:nvPr/>
        </p:nvCxnSpPr>
        <p:spPr>
          <a:xfrm>
            <a:off x="8509271" y="4748487"/>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FC3FC31C-DF8A-D2FC-EABF-69EFF8E92448}"/>
              </a:ext>
            </a:extLst>
          </p:cNvPr>
          <p:cNvCxnSpPr>
            <a:cxnSpLocks/>
          </p:cNvCxnSpPr>
          <p:nvPr/>
        </p:nvCxnSpPr>
        <p:spPr>
          <a:xfrm flipV="1">
            <a:off x="8353590" y="4738222"/>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482263DA-4011-DFC0-3A57-60DC3C59C908}"/>
              </a:ext>
            </a:extLst>
          </p:cNvPr>
          <p:cNvCxnSpPr>
            <a:cxnSpLocks/>
          </p:cNvCxnSpPr>
          <p:nvPr/>
        </p:nvCxnSpPr>
        <p:spPr>
          <a:xfrm>
            <a:off x="10161795" y="3079783"/>
            <a:ext cx="0" cy="7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a:extLst>
              <a:ext uri="{FF2B5EF4-FFF2-40B4-BE49-F238E27FC236}">
                <a16:creationId xmlns:a16="http://schemas.microsoft.com/office/drawing/2014/main" id="{D556DED6-9C31-A1AE-D0B1-ED4CB31C9AB1}"/>
              </a:ext>
            </a:extLst>
          </p:cNvPr>
          <p:cNvCxnSpPr>
            <a:cxnSpLocks/>
          </p:cNvCxnSpPr>
          <p:nvPr/>
        </p:nvCxnSpPr>
        <p:spPr>
          <a:xfrm flipV="1">
            <a:off x="10006114" y="3069518"/>
            <a:ext cx="0" cy="744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a:extLst>
              <a:ext uri="{FF2B5EF4-FFF2-40B4-BE49-F238E27FC236}">
                <a16:creationId xmlns:a16="http://schemas.microsoft.com/office/drawing/2014/main" id="{FCF71D67-268E-600A-3C29-22B6AF29389B}"/>
              </a:ext>
            </a:extLst>
          </p:cNvPr>
          <p:cNvCxnSpPr>
            <a:cxnSpLocks/>
          </p:cNvCxnSpPr>
          <p:nvPr/>
        </p:nvCxnSpPr>
        <p:spPr>
          <a:xfrm>
            <a:off x="10161795" y="4153244"/>
            <a:ext cx="0" cy="1329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08635BD-D16D-7631-38D4-655CD94C6F17}"/>
              </a:ext>
            </a:extLst>
          </p:cNvPr>
          <p:cNvCxnSpPr>
            <a:cxnSpLocks/>
          </p:cNvCxnSpPr>
          <p:nvPr/>
        </p:nvCxnSpPr>
        <p:spPr>
          <a:xfrm flipV="1">
            <a:off x="10006113" y="4142979"/>
            <a:ext cx="1" cy="133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a:extLst>
              <a:ext uri="{FF2B5EF4-FFF2-40B4-BE49-F238E27FC236}">
                <a16:creationId xmlns:a16="http://schemas.microsoft.com/office/drawing/2014/main" id="{C761765F-9397-F8A8-036C-AAD8CF8B1FEC}"/>
              </a:ext>
            </a:extLst>
          </p:cNvPr>
          <p:cNvCxnSpPr>
            <a:cxnSpLocks/>
          </p:cNvCxnSpPr>
          <p:nvPr/>
        </p:nvCxnSpPr>
        <p:spPr>
          <a:xfrm>
            <a:off x="10994552" y="3065974"/>
            <a:ext cx="0" cy="1894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3BE7BE2C-7A07-719D-EBEB-F2A85CF882DB}"/>
              </a:ext>
            </a:extLst>
          </p:cNvPr>
          <p:cNvCxnSpPr>
            <a:cxnSpLocks/>
          </p:cNvCxnSpPr>
          <p:nvPr/>
        </p:nvCxnSpPr>
        <p:spPr>
          <a:xfrm flipV="1">
            <a:off x="10838871" y="3055709"/>
            <a:ext cx="0" cy="1868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4" name="Connector: Curved 223">
            <a:extLst>
              <a:ext uri="{FF2B5EF4-FFF2-40B4-BE49-F238E27FC236}">
                <a16:creationId xmlns:a16="http://schemas.microsoft.com/office/drawing/2014/main" id="{01AE66F1-AC77-416F-5815-8674229B097B}"/>
              </a:ext>
            </a:extLst>
          </p:cNvPr>
          <p:cNvCxnSpPr>
            <a:cxnSpLocks/>
          </p:cNvCxnSpPr>
          <p:nvPr/>
        </p:nvCxnSpPr>
        <p:spPr>
          <a:xfrm rot="16200000" flipH="1">
            <a:off x="5196905" y="2545347"/>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5" name="Connector: Curved 224">
            <a:extLst>
              <a:ext uri="{FF2B5EF4-FFF2-40B4-BE49-F238E27FC236}">
                <a16:creationId xmlns:a16="http://schemas.microsoft.com/office/drawing/2014/main" id="{EFCF57B0-9D7E-C775-7343-4EA9D194EA15}"/>
              </a:ext>
            </a:extLst>
          </p:cNvPr>
          <p:cNvCxnSpPr>
            <a:cxnSpLocks/>
          </p:cNvCxnSpPr>
          <p:nvPr/>
        </p:nvCxnSpPr>
        <p:spPr>
          <a:xfrm rot="16200000">
            <a:off x="4888379" y="258216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6" name="Connector: Curved 225">
            <a:extLst>
              <a:ext uri="{FF2B5EF4-FFF2-40B4-BE49-F238E27FC236}">
                <a16:creationId xmlns:a16="http://schemas.microsoft.com/office/drawing/2014/main" id="{AB1FA3F5-44DA-E1B7-6824-E2C0C3A5FC3F}"/>
              </a:ext>
            </a:extLst>
          </p:cNvPr>
          <p:cNvCxnSpPr>
            <a:cxnSpLocks/>
          </p:cNvCxnSpPr>
          <p:nvPr/>
        </p:nvCxnSpPr>
        <p:spPr>
          <a:xfrm rot="5400000" flipH="1" flipV="1">
            <a:off x="5196905"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7" name="Connector: Curved 226">
            <a:extLst>
              <a:ext uri="{FF2B5EF4-FFF2-40B4-BE49-F238E27FC236}">
                <a16:creationId xmlns:a16="http://schemas.microsoft.com/office/drawing/2014/main" id="{2EA88C5E-6902-9D78-A183-A658A53CF87A}"/>
              </a:ext>
            </a:extLst>
          </p:cNvPr>
          <p:cNvCxnSpPr>
            <a:cxnSpLocks/>
          </p:cNvCxnSpPr>
          <p:nvPr/>
        </p:nvCxnSpPr>
        <p:spPr>
          <a:xfrm rot="5400000" flipV="1">
            <a:off x="4906545"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8" name="Connector: Curved 227">
            <a:extLst>
              <a:ext uri="{FF2B5EF4-FFF2-40B4-BE49-F238E27FC236}">
                <a16:creationId xmlns:a16="http://schemas.microsoft.com/office/drawing/2014/main" id="{C26AA8C9-3E6C-90F8-98EE-470D15944B77}"/>
              </a:ext>
            </a:extLst>
          </p:cNvPr>
          <p:cNvCxnSpPr>
            <a:cxnSpLocks/>
          </p:cNvCxnSpPr>
          <p:nvPr/>
        </p:nvCxnSpPr>
        <p:spPr>
          <a:xfrm rot="10800000" flipV="1">
            <a:off x="9753069" y="2962855"/>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7C5D1863-3A4C-5EC1-E533-2C045C2B3867}"/>
              </a:ext>
            </a:extLst>
          </p:cNvPr>
          <p:cNvCxnSpPr>
            <a:cxnSpLocks/>
          </p:cNvCxnSpPr>
          <p:nvPr/>
        </p:nvCxnSpPr>
        <p:spPr>
          <a:xfrm>
            <a:off x="9700821" y="272144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C88013CB-8124-4636-E64A-690FA9F96EBB}"/>
              </a:ext>
            </a:extLst>
          </p:cNvPr>
          <p:cNvCxnSpPr>
            <a:cxnSpLocks/>
          </p:cNvCxnSpPr>
          <p:nvPr/>
        </p:nvCxnSpPr>
        <p:spPr>
          <a:xfrm rot="10800000" flipV="1">
            <a:off x="6465247" y="40501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3" name="Connector: Curved 232">
            <a:extLst>
              <a:ext uri="{FF2B5EF4-FFF2-40B4-BE49-F238E27FC236}">
                <a16:creationId xmlns:a16="http://schemas.microsoft.com/office/drawing/2014/main" id="{AF74E4CD-E930-0FF5-FB3D-96D74F9BE54F}"/>
              </a:ext>
            </a:extLst>
          </p:cNvPr>
          <p:cNvCxnSpPr>
            <a:cxnSpLocks/>
          </p:cNvCxnSpPr>
          <p:nvPr/>
        </p:nvCxnSpPr>
        <p:spPr>
          <a:xfrm>
            <a:off x="6412999" y="38087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Connector: Curved 233">
            <a:extLst>
              <a:ext uri="{FF2B5EF4-FFF2-40B4-BE49-F238E27FC236}">
                <a16:creationId xmlns:a16="http://schemas.microsoft.com/office/drawing/2014/main" id="{642C252E-776C-5EC4-EBE9-153444A7A87F}"/>
              </a:ext>
            </a:extLst>
          </p:cNvPr>
          <p:cNvCxnSpPr>
            <a:cxnSpLocks/>
          </p:cNvCxnSpPr>
          <p:nvPr/>
        </p:nvCxnSpPr>
        <p:spPr>
          <a:xfrm rot="10800000" flipV="1">
            <a:off x="5618811" y="4637458"/>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5" name="Connector: Curved 234">
            <a:extLst>
              <a:ext uri="{FF2B5EF4-FFF2-40B4-BE49-F238E27FC236}">
                <a16:creationId xmlns:a16="http://schemas.microsoft.com/office/drawing/2014/main" id="{DD44FAC9-4097-F70A-819F-0358C634C3B2}"/>
              </a:ext>
            </a:extLst>
          </p:cNvPr>
          <p:cNvCxnSpPr>
            <a:cxnSpLocks/>
          </p:cNvCxnSpPr>
          <p:nvPr/>
        </p:nvCxnSpPr>
        <p:spPr>
          <a:xfrm>
            <a:off x="5566563" y="4396049"/>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6" name="Connector: Curved 235">
            <a:extLst>
              <a:ext uri="{FF2B5EF4-FFF2-40B4-BE49-F238E27FC236}">
                <a16:creationId xmlns:a16="http://schemas.microsoft.com/office/drawing/2014/main" id="{F418BA97-A7EC-3CBC-37FF-5D93DCA20207}"/>
              </a:ext>
            </a:extLst>
          </p:cNvPr>
          <p:cNvCxnSpPr>
            <a:cxnSpLocks/>
          </p:cNvCxnSpPr>
          <p:nvPr/>
        </p:nvCxnSpPr>
        <p:spPr>
          <a:xfrm rot="10800000" flipV="1">
            <a:off x="5618811" y="520860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7" name="Connector: Curved 236">
            <a:extLst>
              <a:ext uri="{FF2B5EF4-FFF2-40B4-BE49-F238E27FC236}">
                <a16:creationId xmlns:a16="http://schemas.microsoft.com/office/drawing/2014/main" id="{CCD86241-9268-618C-2C75-C43620E7FC74}"/>
              </a:ext>
            </a:extLst>
          </p:cNvPr>
          <p:cNvCxnSpPr>
            <a:cxnSpLocks/>
          </p:cNvCxnSpPr>
          <p:nvPr/>
        </p:nvCxnSpPr>
        <p:spPr>
          <a:xfrm>
            <a:off x="5566563" y="4967194"/>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Connector: Curved 237">
            <a:extLst>
              <a:ext uri="{FF2B5EF4-FFF2-40B4-BE49-F238E27FC236}">
                <a16:creationId xmlns:a16="http://schemas.microsoft.com/office/drawing/2014/main" id="{2078A4D2-80EC-D1E2-B4E7-806F203A2520}"/>
              </a:ext>
            </a:extLst>
          </p:cNvPr>
          <p:cNvCxnSpPr>
            <a:cxnSpLocks/>
          </p:cNvCxnSpPr>
          <p:nvPr/>
        </p:nvCxnSpPr>
        <p:spPr>
          <a:xfrm rot="10800000" flipV="1">
            <a:off x="6453606" y="572652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9" name="Connector: Curved 238">
            <a:extLst>
              <a:ext uri="{FF2B5EF4-FFF2-40B4-BE49-F238E27FC236}">
                <a16:creationId xmlns:a16="http://schemas.microsoft.com/office/drawing/2014/main" id="{E9847CB7-7712-5D26-DFF7-4958E1316E08}"/>
              </a:ext>
            </a:extLst>
          </p:cNvPr>
          <p:cNvCxnSpPr>
            <a:cxnSpLocks/>
          </p:cNvCxnSpPr>
          <p:nvPr/>
        </p:nvCxnSpPr>
        <p:spPr>
          <a:xfrm>
            <a:off x="6401358" y="5485113"/>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0" name="Connector: Curved 239">
            <a:extLst>
              <a:ext uri="{FF2B5EF4-FFF2-40B4-BE49-F238E27FC236}">
                <a16:creationId xmlns:a16="http://schemas.microsoft.com/office/drawing/2014/main" id="{07E1BA64-24EA-9F80-FF7C-AC4267C335A3}"/>
              </a:ext>
            </a:extLst>
          </p:cNvPr>
          <p:cNvCxnSpPr>
            <a:cxnSpLocks/>
          </p:cNvCxnSpPr>
          <p:nvPr/>
        </p:nvCxnSpPr>
        <p:spPr>
          <a:xfrm rot="10800000" flipV="1">
            <a:off x="8096698" y="3497054"/>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Connector: Curved 240">
            <a:extLst>
              <a:ext uri="{FF2B5EF4-FFF2-40B4-BE49-F238E27FC236}">
                <a16:creationId xmlns:a16="http://schemas.microsoft.com/office/drawing/2014/main" id="{D45B1C83-7A67-4234-FFE8-8762CC246CF1}"/>
              </a:ext>
            </a:extLst>
          </p:cNvPr>
          <p:cNvCxnSpPr>
            <a:cxnSpLocks/>
          </p:cNvCxnSpPr>
          <p:nvPr/>
        </p:nvCxnSpPr>
        <p:spPr>
          <a:xfrm>
            <a:off x="8044450" y="3255645"/>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Connector: Curved 243">
            <a:extLst>
              <a:ext uri="{FF2B5EF4-FFF2-40B4-BE49-F238E27FC236}">
                <a16:creationId xmlns:a16="http://schemas.microsoft.com/office/drawing/2014/main" id="{82BC8070-9AD0-C1C0-EE2B-C05A292BDC03}"/>
              </a:ext>
            </a:extLst>
          </p:cNvPr>
          <p:cNvCxnSpPr>
            <a:cxnSpLocks/>
          </p:cNvCxnSpPr>
          <p:nvPr/>
        </p:nvCxnSpPr>
        <p:spPr>
          <a:xfrm rot="5400000" flipH="1" flipV="1">
            <a:off x="6020687"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5" name="Connector: Curved 244">
            <a:extLst>
              <a:ext uri="{FF2B5EF4-FFF2-40B4-BE49-F238E27FC236}">
                <a16:creationId xmlns:a16="http://schemas.microsoft.com/office/drawing/2014/main" id="{C108C208-1551-C248-B89E-BB25261319D2}"/>
              </a:ext>
            </a:extLst>
          </p:cNvPr>
          <p:cNvCxnSpPr>
            <a:cxnSpLocks/>
          </p:cNvCxnSpPr>
          <p:nvPr/>
        </p:nvCxnSpPr>
        <p:spPr>
          <a:xfrm rot="5400000" flipV="1">
            <a:off x="5730327"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6" name="Connector: Curved 245">
            <a:extLst>
              <a:ext uri="{FF2B5EF4-FFF2-40B4-BE49-F238E27FC236}">
                <a16:creationId xmlns:a16="http://schemas.microsoft.com/office/drawing/2014/main" id="{972AA0DA-EEE4-5B99-D490-98D6CFA55FE9}"/>
              </a:ext>
            </a:extLst>
          </p:cNvPr>
          <p:cNvCxnSpPr>
            <a:cxnSpLocks/>
          </p:cNvCxnSpPr>
          <p:nvPr/>
        </p:nvCxnSpPr>
        <p:spPr>
          <a:xfrm rot="16200000" flipH="1">
            <a:off x="6033151"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7" name="Connector: Curved 246">
            <a:extLst>
              <a:ext uri="{FF2B5EF4-FFF2-40B4-BE49-F238E27FC236}">
                <a16:creationId xmlns:a16="http://schemas.microsoft.com/office/drawing/2014/main" id="{D342D03E-2A07-F92D-4C28-D162EF72108A}"/>
              </a:ext>
            </a:extLst>
          </p:cNvPr>
          <p:cNvCxnSpPr>
            <a:cxnSpLocks/>
          </p:cNvCxnSpPr>
          <p:nvPr/>
        </p:nvCxnSpPr>
        <p:spPr>
          <a:xfrm rot="16200000">
            <a:off x="5724625"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8" name="Connector: Curved 247">
            <a:extLst>
              <a:ext uri="{FF2B5EF4-FFF2-40B4-BE49-F238E27FC236}">
                <a16:creationId xmlns:a16="http://schemas.microsoft.com/office/drawing/2014/main" id="{88808B3E-9B0F-0D60-23F8-BA340F205D36}"/>
              </a:ext>
            </a:extLst>
          </p:cNvPr>
          <p:cNvCxnSpPr>
            <a:cxnSpLocks/>
          </p:cNvCxnSpPr>
          <p:nvPr/>
        </p:nvCxnSpPr>
        <p:spPr>
          <a:xfrm rot="5400000" flipH="1" flipV="1">
            <a:off x="6864589"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9" name="Connector: Curved 248">
            <a:extLst>
              <a:ext uri="{FF2B5EF4-FFF2-40B4-BE49-F238E27FC236}">
                <a16:creationId xmlns:a16="http://schemas.microsoft.com/office/drawing/2014/main" id="{0BF9A426-DEB3-B3C8-7CE7-CCB39CCF5592}"/>
              </a:ext>
            </a:extLst>
          </p:cNvPr>
          <p:cNvCxnSpPr>
            <a:cxnSpLocks/>
          </p:cNvCxnSpPr>
          <p:nvPr/>
        </p:nvCxnSpPr>
        <p:spPr>
          <a:xfrm rot="5400000" flipV="1">
            <a:off x="6574229"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0" name="Connector: Curved 249">
            <a:extLst>
              <a:ext uri="{FF2B5EF4-FFF2-40B4-BE49-F238E27FC236}">
                <a16:creationId xmlns:a16="http://schemas.microsoft.com/office/drawing/2014/main" id="{22C11F2A-E6F1-1515-9700-052F779B5E7F}"/>
              </a:ext>
            </a:extLst>
          </p:cNvPr>
          <p:cNvCxnSpPr>
            <a:cxnSpLocks/>
          </p:cNvCxnSpPr>
          <p:nvPr/>
        </p:nvCxnSpPr>
        <p:spPr>
          <a:xfrm rot="16200000" flipH="1">
            <a:off x="6853444"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1" name="Connector: Curved 250">
            <a:extLst>
              <a:ext uri="{FF2B5EF4-FFF2-40B4-BE49-F238E27FC236}">
                <a16:creationId xmlns:a16="http://schemas.microsoft.com/office/drawing/2014/main" id="{E8DA9CB2-D10B-66E1-5156-8DA2434E1711}"/>
              </a:ext>
            </a:extLst>
          </p:cNvPr>
          <p:cNvCxnSpPr>
            <a:cxnSpLocks/>
          </p:cNvCxnSpPr>
          <p:nvPr/>
        </p:nvCxnSpPr>
        <p:spPr>
          <a:xfrm rot="16200000">
            <a:off x="6544918"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 name="Connector: Curved 255">
            <a:extLst>
              <a:ext uri="{FF2B5EF4-FFF2-40B4-BE49-F238E27FC236}">
                <a16:creationId xmlns:a16="http://schemas.microsoft.com/office/drawing/2014/main" id="{4E125B25-DB09-FE61-34FE-B8BE7298138E}"/>
              </a:ext>
            </a:extLst>
          </p:cNvPr>
          <p:cNvCxnSpPr>
            <a:cxnSpLocks/>
          </p:cNvCxnSpPr>
          <p:nvPr/>
        </p:nvCxnSpPr>
        <p:spPr>
          <a:xfrm rot="5400000" flipH="1" flipV="1">
            <a:off x="767894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7" name="Connector: Curved 256">
            <a:extLst>
              <a:ext uri="{FF2B5EF4-FFF2-40B4-BE49-F238E27FC236}">
                <a16:creationId xmlns:a16="http://schemas.microsoft.com/office/drawing/2014/main" id="{D4140F9F-8CBA-3811-3B41-307E37C70D8A}"/>
              </a:ext>
            </a:extLst>
          </p:cNvPr>
          <p:cNvCxnSpPr>
            <a:cxnSpLocks/>
          </p:cNvCxnSpPr>
          <p:nvPr/>
        </p:nvCxnSpPr>
        <p:spPr>
          <a:xfrm rot="5400000" flipV="1">
            <a:off x="738858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2" name="Connector: Curved 261">
            <a:extLst>
              <a:ext uri="{FF2B5EF4-FFF2-40B4-BE49-F238E27FC236}">
                <a16:creationId xmlns:a16="http://schemas.microsoft.com/office/drawing/2014/main" id="{17C79FED-59D2-BC54-C401-984ED47DD1F9}"/>
              </a:ext>
            </a:extLst>
          </p:cNvPr>
          <p:cNvCxnSpPr>
            <a:cxnSpLocks/>
          </p:cNvCxnSpPr>
          <p:nvPr/>
        </p:nvCxnSpPr>
        <p:spPr>
          <a:xfrm rot="16200000" flipH="1">
            <a:off x="7673498"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3" name="Connector: Curved 262">
            <a:extLst>
              <a:ext uri="{FF2B5EF4-FFF2-40B4-BE49-F238E27FC236}">
                <a16:creationId xmlns:a16="http://schemas.microsoft.com/office/drawing/2014/main" id="{48A90617-28F8-C4B1-C280-920D5C2B7D5E}"/>
              </a:ext>
            </a:extLst>
          </p:cNvPr>
          <p:cNvCxnSpPr>
            <a:cxnSpLocks/>
          </p:cNvCxnSpPr>
          <p:nvPr/>
        </p:nvCxnSpPr>
        <p:spPr>
          <a:xfrm rot="16200000">
            <a:off x="7364972"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Connector: Curved 263">
            <a:extLst>
              <a:ext uri="{FF2B5EF4-FFF2-40B4-BE49-F238E27FC236}">
                <a16:creationId xmlns:a16="http://schemas.microsoft.com/office/drawing/2014/main" id="{FE43DEE5-A398-AC9A-199D-8CD84B4E78C8}"/>
              </a:ext>
            </a:extLst>
          </p:cNvPr>
          <p:cNvCxnSpPr>
            <a:cxnSpLocks/>
          </p:cNvCxnSpPr>
          <p:nvPr/>
        </p:nvCxnSpPr>
        <p:spPr>
          <a:xfrm rot="5400000" flipH="1" flipV="1">
            <a:off x="850709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5" name="Connector: Curved 264">
            <a:extLst>
              <a:ext uri="{FF2B5EF4-FFF2-40B4-BE49-F238E27FC236}">
                <a16:creationId xmlns:a16="http://schemas.microsoft.com/office/drawing/2014/main" id="{317DA3F7-267E-6EE4-55F7-8710EA1D049C}"/>
              </a:ext>
            </a:extLst>
          </p:cNvPr>
          <p:cNvCxnSpPr>
            <a:cxnSpLocks/>
          </p:cNvCxnSpPr>
          <p:nvPr/>
        </p:nvCxnSpPr>
        <p:spPr>
          <a:xfrm rot="5400000" flipV="1">
            <a:off x="821673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6" name="Connector: Curved 265">
            <a:extLst>
              <a:ext uri="{FF2B5EF4-FFF2-40B4-BE49-F238E27FC236}">
                <a16:creationId xmlns:a16="http://schemas.microsoft.com/office/drawing/2014/main" id="{6CD40A5C-8E15-1CC9-545C-F6CE9BE2E552}"/>
              </a:ext>
            </a:extLst>
          </p:cNvPr>
          <p:cNvCxnSpPr>
            <a:cxnSpLocks/>
          </p:cNvCxnSpPr>
          <p:nvPr/>
        </p:nvCxnSpPr>
        <p:spPr>
          <a:xfrm rot="16200000" flipH="1">
            <a:off x="8498262"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7" name="Connector: Curved 266">
            <a:extLst>
              <a:ext uri="{FF2B5EF4-FFF2-40B4-BE49-F238E27FC236}">
                <a16:creationId xmlns:a16="http://schemas.microsoft.com/office/drawing/2014/main" id="{E68701E2-1A0A-7C80-8FF3-D8C980312BE9}"/>
              </a:ext>
            </a:extLst>
          </p:cNvPr>
          <p:cNvCxnSpPr>
            <a:cxnSpLocks/>
          </p:cNvCxnSpPr>
          <p:nvPr/>
        </p:nvCxnSpPr>
        <p:spPr>
          <a:xfrm rot="16200000">
            <a:off x="8189736"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8" name="Connector: Curved 267">
            <a:extLst>
              <a:ext uri="{FF2B5EF4-FFF2-40B4-BE49-F238E27FC236}">
                <a16:creationId xmlns:a16="http://schemas.microsoft.com/office/drawing/2014/main" id="{E9E110E9-F444-8A15-8729-ED86B924ABCC}"/>
              </a:ext>
            </a:extLst>
          </p:cNvPr>
          <p:cNvCxnSpPr>
            <a:cxnSpLocks/>
          </p:cNvCxnSpPr>
          <p:nvPr/>
        </p:nvCxnSpPr>
        <p:spPr>
          <a:xfrm rot="5400000" flipH="1" flipV="1">
            <a:off x="9330234"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9" name="Connector: Curved 268">
            <a:extLst>
              <a:ext uri="{FF2B5EF4-FFF2-40B4-BE49-F238E27FC236}">
                <a16:creationId xmlns:a16="http://schemas.microsoft.com/office/drawing/2014/main" id="{DE99E47C-72D1-9991-872C-02DD7D5F9457}"/>
              </a:ext>
            </a:extLst>
          </p:cNvPr>
          <p:cNvCxnSpPr>
            <a:cxnSpLocks/>
          </p:cNvCxnSpPr>
          <p:nvPr/>
        </p:nvCxnSpPr>
        <p:spPr>
          <a:xfrm rot="5400000" flipV="1">
            <a:off x="9039874"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0" name="Connector: Curved 269">
            <a:extLst>
              <a:ext uri="{FF2B5EF4-FFF2-40B4-BE49-F238E27FC236}">
                <a16:creationId xmlns:a16="http://schemas.microsoft.com/office/drawing/2014/main" id="{BD48845D-3132-4AB8-1218-C726DEA1B3A3}"/>
              </a:ext>
            </a:extLst>
          </p:cNvPr>
          <p:cNvCxnSpPr>
            <a:cxnSpLocks/>
          </p:cNvCxnSpPr>
          <p:nvPr/>
        </p:nvCxnSpPr>
        <p:spPr>
          <a:xfrm rot="16200000" flipH="1">
            <a:off x="9328228" y="3620912"/>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1" name="Connector: Curved 270">
            <a:extLst>
              <a:ext uri="{FF2B5EF4-FFF2-40B4-BE49-F238E27FC236}">
                <a16:creationId xmlns:a16="http://schemas.microsoft.com/office/drawing/2014/main" id="{6251200F-A2D9-BA7A-81B6-0DF74225D96D}"/>
              </a:ext>
            </a:extLst>
          </p:cNvPr>
          <p:cNvCxnSpPr>
            <a:cxnSpLocks/>
          </p:cNvCxnSpPr>
          <p:nvPr/>
        </p:nvCxnSpPr>
        <p:spPr>
          <a:xfrm rot="16200000">
            <a:off x="9019702" y="3657730"/>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2" name="Connector: Curved 271">
            <a:extLst>
              <a:ext uri="{FF2B5EF4-FFF2-40B4-BE49-F238E27FC236}">
                <a16:creationId xmlns:a16="http://schemas.microsoft.com/office/drawing/2014/main" id="{C0E0011B-B898-C1B9-1A50-52ADFD1ADD5E}"/>
              </a:ext>
            </a:extLst>
          </p:cNvPr>
          <p:cNvCxnSpPr>
            <a:cxnSpLocks/>
          </p:cNvCxnSpPr>
          <p:nvPr/>
        </p:nvCxnSpPr>
        <p:spPr>
          <a:xfrm rot="5400000" flipH="1" flipV="1">
            <a:off x="10141186"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3" name="Connector: Curved 272">
            <a:extLst>
              <a:ext uri="{FF2B5EF4-FFF2-40B4-BE49-F238E27FC236}">
                <a16:creationId xmlns:a16="http://schemas.microsoft.com/office/drawing/2014/main" id="{DDE0052B-FAF4-A5CC-CEA0-14E4960EC71D}"/>
              </a:ext>
            </a:extLst>
          </p:cNvPr>
          <p:cNvCxnSpPr>
            <a:cxnSpLocks/>
          </p:cNvCxnSpPr>
          <p:nvPr/>
        </p:nvCxnSpPr>
        <p:spPr>
          <a:xfrm rot="5400000" flipV="1">
            <a:off x="9850826"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4" name="Connector: Curved 273">
            <a:extLst>
              <a:ext uri="{FF2B5EF4-FFF2-40B4-BE49-F238E27FC236}">
                <a16:creationId xmlns:a16="http://schemas.microsoft.com/office/drawing/2014/main" id="{9BA38FE1-1127-F942-4082-C2553B8ABE47}"/>
              </a:ext>
            </a:extLst>
          </p:cNvPr>
          <p:cNvCxnSpPr>
            <a:cxnSpLocks/>
          </p:cNvCxnSpPr>
          <p:nvPr/>
        </p:nvCxnSpPr>
        <p:spPr>
          <a:xfrm rot="16200000" flipH="1">
            <a:off x="10161747" y="583352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878509D-D43C-CBCF-689A-665E4D826F10}"/>
              </a:ext>
            </a:extLst>
          </p:cNvPr>
          <p:cNvCxnSpPr>
            <a:cxnSpLocks/>
          </p:cNvCxnSpPr>
          <p:nvPr/>
        </p:nvCxnSpPr>
        <p:spPr>
          <a:xfrm rot="16200000">
            <a:off x="9853221" y="5870347"/>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6" name="Connector: Curved 275">
            <a:extLst>
              <a:ext uri="{FF2B5EF4-FFF2-40B4-BE49-F238E27FC236}">
                <a16:creationId xmlns:a16="http://schemas.microsoft.com/office/drawing/2014/main" id="{F6959CA9-5515-C738-A10D-7F8045C3C202}"/>
              </a:ext>
            </a:extLst>
          </p:cNvPr>
          <p:cNvCxnSpPr>
            <a:cxnSpLocks/>
          </p:cNvCxnSpPr>
          <p:nvPr/>
        </p:nvCxnSpPr>
        <p:spPr>
          <a:xfrm rot="5400000" flipH="1" flipV="1">
            <a:off x="10982741" y="2011619"/>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7" name="Connector: Curved 276">
            <a:extLst>
              <a:ext uri="{FF2B5EF4-FFF2-40B4-BE49-F238E27FC236}">
                <a16:creationId xmlns:a16="http://schemas.microsoft.com/office/drawing/2014/main" id="{A34F2298-3BF7-3089-78FB-8F4F0C69BAD8}"/>
              </a:ext>
            </a:extLst>
          </p:cNvPr>
          <p:cNvCxnSpPr>
            <a:cxnSpLocks/>
          </p:cNvCxnSpPr>
          <p:nvPr/>
        </p:nvCxnSpPr>
        <p:spPr>
          <a:xfrm rot="5400000" flipV="1">
            <a:off x="10692381" y="2019406"/>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8" name="Connector: Curved 277">
            <a:extLst>
              <a:ext uri="{FF2B5EF4-FFF2-40B4-BE49-F238E27FC236}">
                <a16:creationId xmlns:a16="http://schemas.microsoft.com/office/drawing/2014/main" id="{2DCC9BF8-6EF9-6038-E8AE-7267AD2B90DC}"/>
              </a:ext>
            </a:extLst>
          </p:cNvPr>
          <p:cNvCxnSpPr>
            <a:cxnSpLocks/>
          </p:cNvCxnSpPr>
          <p:nvPr/>
        </p:nvCxnSpPr>
        <p:spPr>
          <a:xfrm rot="16200000" flipH="1">
            <a:off x="10979826" y="5289023"/>
            <a:ext cx="175537" cy="148321"/>
          </a:xfrm>
          <a:prstGeom prst="curvedConnector3">
            <a:avLst>
              <a:gd name="adj1" fmla="val 1802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9" name="Connector: Curved 278">
            <a:extLst>
              <a:ext uri="{FF2B5EF4-FFF2-40B4-BE49-F238E27FC236}">
                <a16:creationId xmlns:a16="http://schemas.microsoft.com/office/drawing/2014/main" id="{F706B900-2729-7210-06DC-D514CA9DDB8F}"/>
              </a:ext>
            </a:extLst>
          </p:cNvPr>
          <p:cNvCxnSpPr>
            <a:cxnSpLocks/>
          </p:cNvCxnSpPr>
          <p:nvPr/>
        </p:nvCxnSpPr>
        <p:spPr>
          <a:xfrm rot="16200000">
            <a:off x="10671300" y="5325841"/>
            <a:ext cx="224447" cy="120121"/>
          </a:xfrm>
          <a:prstGeom prst="curvedConnector3">
            <a:avLst>
              <a:gd name="adj1" fmla="val -4396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16" presetClass="entr" presetSubtype="37"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barn(outVertical)">
                                      <p:cBhvr>
                                        <p:cTn id="16" dur="500"/>
                                        <p:tgtEl>
                                          <p:spTgt spid="70"/>
                                        </p:tgtEl>
                                      </p:cBhvr>
                                    </p:animEffect>
                                  </p:childTnLst>
                                </p:cTn>
                              </p:par>
                              <p:par>
                                <p:cTn id="17" presetID="16" presetClass="entr" presetSubtype="37"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par>
                                <p:cTn id="20" presetID="16" presetClass="entr" presetSubtype="37"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outVertical)">
                                      <p:cBhvr>
                                        <p:cTn id="22" dur="500"/>
                                        <p:tgtEl>
                                          <p:spTgt spid="72"/>
                                        </p:tgtEl>
                                      </p:cBhvr>
                                    </p:animEffect>
                                  </p:childTnLst>
                                </p:cTn>
                              </p:par>
                              <p:par>
                                <p:cTn id="23" presetID="16" presetClass="entr" presetSubtype="37"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outVertical)">
                                      <p:cBhvr>
                                        <p:cTn id="25" dur="500"/>
                                        <p:tgtEl>
                                          <p:spTgt spid="36"/>
                                        </p:tgtEl>
                                      </p:cBhvr>
                                    </p:animEffect>
                                  </p:childTnLst>
                                </p:cTn>
                              </p:par>
                              <p:par>
                                <p:cTn id="26" presetID="16" presetClass="entr" presetSubtype="37"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outVertical)">
                                      <p:cBhvr>
                                        <p:cTn id="28" dur="500"/>
                                        <p:tgtEl>
                                          <p:spTgt spid="73"/>
                                        </p:tgtEl>
                                      </p:cBhvr>
                                    </p:animEffect>
                                  </p:childTnLst>
                                </p:cTn>
                              </p:par>
                              <p:par>
                                <p:cTn id="29" presetID="16" presetClass="entr" presetSubtype="37"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outVertical)">
                                      <p:cBhvr>
                                        <p:cTn id="31" dur="500"/>
                                        <p:tgtEl>
                                          <p:spTgt spid="50"/>
                                        </p:tgtEl>
                                      </p:cBhvr>
                                    </p:animEffect>
                                  </p:childTnLst>
                                </p:cTn>
                              </p:par>
                              <p:par>
                                <p:cTn id="32" presetID="16" presetClass="entr" presetSubtype="37" fill="hold"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arn(outVertical)">
                                      <p:cBhvr>
                                        <p:cTn id="34" dur="500"/>
                                        <p:tgtEl>
                                          <p:spTgt spid="74"/>
                                        </p:tgtEl>
                                      </p:cBhvr>
                                    </p:animEffect>
                                  </p:childTnLst>
                                </p:cTn>
                              </p:par>
                              <p:par>
                                <p:cTn id="35" presetID="16" presetClass="entr" presetSubtype="37"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arn(outVertical)">
                                      <p:cBhvr>
                                        <p:cTn id="37" dur="500"/>
                                        <p:tgtEl>
                                          <p:spTgt spid="51"/>
                                        </p:tgtEl>
                                      </p:cBhvr>
                                    </p:animEffect>
                                  </p:childTnLst>
                                </p:cTn>
                              </p:par>
                              <p:par>
                                <p:cTn id="38" presetID="16" presetClass="entr" presetSubtype="37"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barn(outVertical)">
                                      <p:cBhvr>
                                        <p:cTn id="40" dur="500"/>
                                        <p:tgtEl>
                                          <p:spTgt spid="75"/>
                                        </p:tgtEl>
                                      </p:cBhvr>
                                    </p:animEffect>
                                  </p:childTnLst>
                                </p:cTn>
                              </p:par>
                              <p:par>
                                <p:cTn id="41" presetID="16" presetClass="entr" presetSubtype="37"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arn(outVertical)">
                                      <p:cBhvr>
                                        <p:cTn id="43" dur="500"/>
                                        <p:tgtEl>
                                          <p:spTgt spid="52"/>
                                        </p:tgtEl>
                                      </p:cBhvr>
                                    </p:animEffect>
                                  </p:childTnLst>
                                </p:cTn>
                              </p:par>
                              <p:par>
                                <p:cTn id="44" presetID="16" presetClass="entr" presetSubtype="37"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barn(outVertical)">
                                      <p:cBhvr>
                                        <p:cTn id="46" dur="500"/>
                                        <p:tgtEl>
                                          <p:spTgt spid="76"/>
                                        </p:tgtEl>
                                      </p:cBhvr>
                                    </p:animEffect>
                                  </p:childTnLst>
                                </p:cTn>
                              </p:par>
                              <p:par>
                                <p:cTn id="47" presetID="16" presetClass="entr" presetSubtype="37"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arn(outVertical)">
                                      <p:cBhvr>
                                        <p:cTn id="49" dur="500"/>
                                        <p:tgtEl>
                                          <p:spTgt spid="53"/>
                                        </p:tgtEl>
                                      </p:cBhvr>
                                    </p:animEffect>
                                  </p:childTnLst>
                                </p:cTn>
                              </p:par>
                              <p:par>
                                <p:cTn id="50" presetID="16" presetClass="entr" presetSubtype="37"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arn(outVertical)">
                                      <p:cBhvr>
                                        <p:cTn id="52" dur="500"/>
                                        <p:tgtEl>
                                          <p:spTgt spid="77"/>
                                        </p:tgtEl>
                                      </p:cBhvr>
                                    </p:animEffect>
                                  </p:childTnLst>
                                </p:cTn>
                              </p:par>
                            </p:childTnLst>
                          </p:cTn>
                        </p:par>
                        <p:par>
                          <p:cTn id="53" fill="hold">
                            <p:stCondLst>
                              <p:cond delay="1500"/>
                            </p:stCondLst>
                            <p:childTnLst>
                              <p:par>
                                <p:cTn id="54" presetID="16" presetClass="entr" presetSubtype="37"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barn(outVertical)">
                                      <p:cBhvr>
                                        <p:cTn id="56" dur="500"/>
                                        <p:tgtEl>
                                          <p:spTgt spid="54"/>
                                        </p:tgtEl>
                                      </p:cBhvr>
                                    </p:animEffect>
                                  </p:childTnLst>
                                </p:cTn>
                              </p:par>
                              <p:par>
                                <p:cTn id="57" presetID="16" presetClass="entr" presetSubtype="37"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barn(outVertical)">
                                      <p:cBhvr>
                                        <p:cTn id="59" dur="500"/>
                                        <p:tgtEl>
                                          <p:spTgt spid="78"/>
                                        </p:tgtEl>
                                      </p:cBhvr>
                                    </p:animEffect>
                                  </p:childTnLst>
                                </p:cTn>
                              </p:par>
                            </p:childTnLst>
                          </p:cTn>
                        </p:par>
                        <p:par>
                          <p:cTn id="60" fill="hold">
                            <p:stCondLst>
                              <p:cond delay="2000"/>
                            </p:stCondLst>
                            <p:childTnLst>
                              <p:par>
                                <p:cTn id="61" presetID="16" presetClass="entr" presetSubtype="37"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barn(outVertical)">
                                      <p:cBhvr>
                                        <p:cTn id="63" dur="500"/>
                                        <p:tgtEl>
                                          <p:spTgt spid="58"/>
                                        </p:tgtEl>
                                      </p:cBhvr>
                                    </p:animEffect>
                                  </p:childTnLst>
                                </p:cTn>
                              </p:par>
                              <p:par>
                                <p:cTn id="64" presetID="16" presetClass="entr" presetSubtype="37" fill="hold" nodeType="with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barn(outVertical)">
                                      <p:cBhvr>
                                        <p:cTn id="66" dur="500"/>
                                        <p:tgtEl>
                                          <p:spTgt spid="79"/>
                                        </p:tgtEl>
                                      </p:cBhvr>
                                    </p:animEffect>
                                  </p:childTnLst>
                                </p:cTn>
                              </p:par>
                            </p:childTnLst>
                          </p:cTn>
                        </p:par>
                        <p:par>
                          <p:cTn id="67" fill="hold">
                            <p:stCondLst>
                              <p:cond delay="2500"/>
                            </p:stCondLst>
                            <p:childTnLst>
                              <p:par>
                                <p:cTn id="68" presetID="16" presetClass="entr" presetSubtype="37" fill="hold" nodeType="after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arn(outVertical)">
                                      <p:cBhvr>
                                        <p:cTn id="70" dur="500"/>
                                        <p:tgtEl>
                                          <p:spTgt spid="66"/>
                                        </p:tgtEl>
                                      </p:cBhvr>
                                    </p:animEffect>
                                  </p:childTnLst>
                                </p:cTn>
                              </p:par>
                              <p:par>
                                <p:cTn id="71" presetID="16" presetClass="entr" presetSubtype="37"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barn(outVertical)">
                                      <p:cBhvr>
                                        <p:cTn id="73" dur="500"/>
                                        <p:tgtEl>
                                          <p:spTgt spid="85"/>
                                        </p:tgtEl>
                                      </p:cBhvr>
                                    </p:animEffect>
                                  </p:childTnLst>
                                </p:cTn>
                              </p:par>
                            </p:childTnLst>
                          </p:cTn>
                        </p:par>
                        <p:par>
                          <p:cTn id="74" fill="hold">
                            <p:stCondLst>
                              <p:cond delay="3000"/>
                            </p:stCondLst>
                            <p:childTnLst>
                              <p:par>
                                <p:cTn id="75" presetID="16" presetClass="entr" presetSubtype="37" fill="hold"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barn(outVertical)">
                                      <p:cBhvr>
                                        <p:cTn id="77" dur="500"/>
                                        <p:tgtEl>
                                          <p:spTgt spid="60"/>
                                        </p:tgtEl>
                                      </p:cBhvr>
                                    </p:animEffect>
                                  </p:childTnLst>
                                </p:cTn>
                              </p:par>
                              <p:par>
                                <p:cTn id="78" presetID="16" presetClass="entr" presetSubtype="37"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barn(outVertical)">
                                      <p:cBhvr>
                                        <p:cTn id="80" dur="500"/>
                                        <p:tgtEl>
                                          <p:spTgt spid="81"/>
                                        </p:tgtEl>
                                      </p:cBhvr>
                                    </p:animEffect>
                                  </p:childTnLst>
                                </p:cTn>
                              </p:par>
                              <p:par>
                                <p:cTn id="81" presetID="16" presetClass="entr" presetSubtype="37"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barn(outVertical)">
                                      <p:cBhvr>
                                        <p:cTn id="83" dur="500"/>
                                        <p:tgtEl>
                                          <p:spTgt spid="59"/>
                                        </p:tgtEl>
                                      </p:cBhvr>
                                    </p:animEffect>
                                  </p:childTnLst>
                                </p:cTn>
                              </p:par>
                              <p:par>
                                <p:cTn id="84" presetID="16" presetClass="entr" presetSubtype="37" fill="hold"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barn(outVertical)">
                                      <p:cBhvr>
                                        <p:cTn id="86" dur="500"/>
                                        <p:tgtEl>
                                          <p:spTgt spid="80"/>
                                        </p:tgtEl>
                                      </p:cBhvr>
                                    </p:animEffect>
                                  </p:childTnLst>
                                </p:cTn>
                              </p:par>
                            </p:childTnLst>
                          </p:cTn>
                        </p:par>
                        <p:par>
                          <p:cTn id="87" fill="hold">
                            <p:stCondLst>
                              <p:cond delay="3500"/>
                            </p:stCondLst>
                            <p:childTnLst>
                              <p:par>
                                <p:cTn id="88" presetID="16" presetClass="entr" presetSubtype="37" fill="hold" nodeType="after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arn(outVertical)">
                                      <p:cBhvr>
                                        <p:cTn id="90" dur="500"/>
                                        <p:tgtEl>
                                          <p:spTgt spid="62"/>
                                        </p:tgtEl>
                                      </p:cBhvr>
                                    </p:animEffect>
                                  </p:childTnLst>
                                </p:cTn>
                              </p:par>
                              <p:par>
                                <p:cTn id="91" presetID="16" presetClass="entr" presetSubtype="37"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animEffect transition="in" filter="barn(outVertical)">
                                      <p:cBhvr>
                                        <p:cTn id="93" dur="500"/>
                                        <p:tgtEl>
                                          <p:spTgt spid="82"/>
                                        </p:tgtEl>
                                      </p:cBhvr>
                                    </p:animEffect>
                                  </p:childTnLst>
                                </p:cTn>
                              </p:par>
                              <p:par>
                                <p:cTn id="94" presetID="16" presetClass="entr" presetSubtype="37" fill="hold"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arn(outVertical)">
                                      <p:cBhvr>
                                        <p:cTn id="96" dur="500"/>
                                        <p:tgtEl>
                                          <p:spTgt spid="69"/>
                                        </p:tgtEl>
                                      </p:cBhvr>
                                    </p:animEffect>
                                  </p:childTnLst>
                                </p:cTn>
                              </p:par>
                              <p:par>
                                <p:cTn id="97" presetID="16" presetClass="entr" presetSubtype="37" fill="hold"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barn(outVertical)">
                                      <p:cBhvr>
                                        <p:cTn id="99" dur="500"/>
                                        <p:tgtEl>
                                          <p:spTgt spid="86"/>
                                        </p:tgtEl>
                                      </p:cBhvr>
                                    </p:animEffect>
                                  </p:childTnLst>
                                </p:cTn>
                              </p:par>
                            </p:childTnLst>
                          </p:cTn>
                        </p:par>
                        <p:par>
                          <p:cTn id="100" fill="hold">
                            <p:stCondLst>
                              <p:cond delay="4000"/>
                            </p:stCondLst>
                            <p:childTnLst>
                              <p:par>
                                <p:cTn id="101" presetID="16" presetClass="entr" presetSubtype="37"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arn(outVertical)">
                                      <p:cBhvr>
                                        <p:cTn id="103" dur="500"/>
                                        <p:tgtEl>
                                          <p:spTgt spid="63"/>
                                        </p:tgtEl>
                                      </p:cBhvr>
                                    </p:animEffect>
                                  </p:childTnLst>
                                </p:cTn>
                              </p:par>
                              <p:par>
                                <p:cTn id="104" presetID="16" presetClass="entr" presetSubtype="37"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barn(outVertical)">
                                      <p:cBhvr>
                                        <p:cTn id="106" dur="500"/>
                                        <p:tgtEl>
                                          <p:spTgt spid="83"/>
                                        </p:tgtEl>
                                      </p:cBhvr>
                                    </p:animEffect>
                                  </p:childTnLst>
                                </p:cTn>
                              </p:par>
                              <p:par>
                                <p:cTn id="107" presetID="16" presetClass="entr" presetSubtype="37"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barn(outVertical)">
                                      <p:cBhvr>
                                        <p:cTn id="109" dur="500"/>
                                        <p:tgtEl>
                                          <p:spTgt spid="65"/>
                                        </p:tgtEl>
                                      </p:cBhvr>
                                    </p:animEffect>
                                  </p:childTnLst>
                                </p:cTn>
                              </p:par>
                              <p:par>
                                <p:cTn id="110" presetID="16" presetClass="entr" presetSubtype="37" fill="hold" nodeType="with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barn(outVertical)">
                                      <p:cBhvr>
                                        <p:cTn id="112" dur="500"/>
                                        <p:tgtEl>
                                          <p:spTgt spid="84"/>
                                        </p:tgtEl>
                                      </p:cBhvr>
                                    </p:animEffect>
                                  </p:childTnLst>
                                </p:cTn>
                              </p:par>
                            </p:childTnLst>
                          </p:cTn>
                        </p:par>
                        <p:par>
                          <p:cTn id="113" fill="hold">
                            <p:stCondLst>
                              <p:cond delay="4500"/>
                            </p:stCondLst>
                            <p:childTnLst>
                              <p:par>
                                <p:cTn id="114" presetID="22" presetClass="entr" presetSubtype="4" fill="hold" nodeType="after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wipe(down)">
                                      <p:cBhvr>
                                        <p:cTn id="116" dur="500"/>
                                        <p:tgtEl>
                                          <p:spTgt spid="108"/>
                                        </p:tgtEl>
                                      </p:cBhvr>
                                    </p:animEffect>
                                  </p:childTnLst>
                                </p:cTn>
                              </p:par>
                              <p:par>
                                <p:cTn id="117" presetID="22" presetClass="entr" presetSubtype="4" fill="hold" nodeType="withEffect">
                                  <p:stCondLst>
                                    <p:cond delay="0"/>
                                  </p:stCondLst>
                                  <p:childTnLst>
                                    <p:set>
                                      <p:cBhvr>
                                        <p:cTn id="118" dur="1" fill="hold">
                                          <p:stCondLst>
                                            <p:cond delay="0"/>
                                          </p:stCondLst>
                                        </p:cTn>
                                        <p:tgtEl>
                                          <p:spTgt spid="130"/>
                                        </p:tgtEl>
                                        <p:attrNameLst>
                                          <p:attrName>style.visibility</p:attrName>
                                        </p:attrNameLst>
                                      </p:cBhvr>
                                      <p:to>
                                        <p:strVal val="visible"/>
                                      </p:to>
                                    </p:set>
                                    <p:animEffect transition="in" filter="wipe(down)">
                                      <p:cBhvr>
                                        <p:cTn id="119" dur="500"/>
                                        <p:tgtEl>
                                          <p:spTgt spid="130"/>
                                        </p:tgtEl>
                                      </p:cBhvr>
                                    </p:animEffect>
                                  </p:childTnLst>
                                </p:cTn>
                              </p:par>
                              <p:par>
                                <p:cTn id="120" presetID="22" presetClass="entr" presetSubtype="4" fill="hold" nodeType="withEffect">
                                  <p:stCondLst>
                                    <p:cond delay="0"/>
                                  </p:stCondLst>
                                  <p:childTnLst>
                                    <p:set>
                                      <p:cBhvr>
                                        <p:cTn id="121" dur="1" fill="hold">
                                          <p:stCondLst>
                                            <p:cond delay="0"/>
                                          </p:stCondLst>
                                        </p:cTn>
                                        <p:tgtEl>
                                          <p:spTgt spid="136"/>
                                        </p:tgtEl>
                                        <p:attrNameLst>
                                          <p:attrName>style.visibility</p:attrName>
                                        </p:attrNameLst>
                                      </p:cBhvr>
                                      <p:to>
                                        <p:strVal val="visible"/>
                                      </p:to>
                                    </p:set>
                                    <p:animEffect transition="in" filter="wipe(down)">
                                      <p:cBhvr>
                                        <p:cTn id="122" dur="500"/>
                                        <p:tgtEl>
                                          <p:spTgt spid="136"/>
                                        </p:tgtEl>
                                      </p:cBhvr>
                                    </p:animEffect>
                                  </p:childTnLst>
                                </p:cTn>
                              </p:par>
                              <p:par>
                                <p:cTn id="123" presetID="22" presetClass="entr" presetSubtype="4" fill="hold" nodeType="withEffect">
                                  <p:stCondLst>
                                    <p:cond delay="0"/>
                                  </p:stCondLst>
                                  <p:childTnLst>
                                    <p:set>
                                      <p:cBhvr>
                                        <p:cTn id="124" dur="1" fill="hold">
                                          <p:stCondLst>
                                            <p:cond delay="0"/>
                                          </p:stCondLst>
                                        </p:cTn>
                                        <p:tgtEl>
                                          <p:spTgt spid="137"/>
                                        </p:tgtEl>
                                        <p:attrNameLst>
                                          <p:attrName>style.visibility</p:attrName>
                                        </p:attrNameLst>
                                      </p:cBhvr>
                                      <p:to>
                                        <p:strVal val="visible"/>
                                      </p:to>
                                    </p:set>
                                    <p:animEffect transition="in" filter="wipe(down)">
                                      <p:cBhvr>
                                        <p:cTn id="125" dur="500"/>
                                        <p:tgtEl>
                                          <p:spTgt spid="137"/>
                                        </p:tgtEl>
                                      </p:cBhvr>
                                    </p:animEffect>
                                  </p:childTnLst>
                                </p:cTn>
                              </p:par>
                            </p:childTnLst>
                          </p:cTn>
                        </p:par>
                        <p:par>
                          <p:cTn id="126" fill="hold">
                            <p:stCondLst>
                              <p:cond delay="5000"/>
                            </p:stCondLst>
                            <p:childTnLst>
                              <p:par>
                                <p:cTn id="127" presetID="22" presetClass="entr" presetSubtype="4" fill="hold" nodeType="afterEffect">
                                  <p:stCondLst>
                                    <p:cond delay="0"/>
                                  </p:stCondLst>
                                  <p:childTnLst>
                                    <p:set>
                                      <p:cBhvr>
                                        <p:cTn id="128" dur="1" fill="hold">
                                          <p:stCondLst>
                                            <p:cond delay="0"/>
                                          </p:stCondLst>
                                        </p:cTn>
                                        <p:tgtEl>
                                          <p:spTgt spid="228"/>
                                        </p:tgtEl>
                                        <p:attrNameLst>
                                          <p:attrName>style.visibility</p:attrName>
                                        </p:attrNameLst>
                                      </p:cBhvr>
                                      <p:to>
                                        <p:strVal val="visible"/>
                                      </p:to>
                                    </p:set>
                                    <p:animEffect transition="in" filter="wipe(down)">
                                      <p:cBhvr>
                                        <p:cTn id="129" dur="500"/>
                                        <p:tgtEl>
                                          <p:spTgt spid="228"/>
                                        </p:tgtEl>
                                      </p:cBhvr>
                                    </p:animEffect>
                                  </p:childTnLst>
                                </p:cTn>
                              </p:par>
                              <p:par>
                                <p:cTn id="130" presetID="22" presetClass="entr" presetSubtype="4" fill="hold" nodeType="withEffect">
                                  <p:stCondLst>
                                    <p:cond delay="0"/>
                                  </p:stCondLst>
                                  <p:childTnLst>
                                    <p:set>
                                      <p:cBhvr>
                                        <p:cTn id="131" dur="1" fill="hold">
                                          <p:stCondLst>
                                            <p:cond delay="0"/>
                                          </p:stCondLst>
                                        </p:cTn>
                                        <p:tgtEl>
                                          <p:spTgt spid="229"/>
                                        </p:tgtEl>
                                        <p:attrNameLst>
                                          <p:attrName>style.visibility</p:attrName>
                                        </p:attrNameLst>
                                      </p:cBhvr>
                                      <p:to>
                                        <p:strVal val="visible"/>
                                      </p:to>
                                    </p:set>
                                    <p:animEffect transition="in" filter="wipe(down)">
                                      <p:cBhvr>
                                        <p:cTn id="132" dur="500"/>
                                        <p:tgtEl>
                                          <p:spTgt spid="229"/>
                                        </p:tgtEl>
                                      </p:cBhvr>
                                    </p:animEffect>
                                  </p:childTnLst>
                                </p:cTn>
                              </p:par>
                              <p:par>
                                <p:cTn id="133" presetID="22" presetClass="entr" presetSubtype="4" fill="hold" nodeType="withEffect">
                                  <p:stCondLst>
                                    <p:cond delay="0"/>
                                  </p:stCondLst>
                                  <p:childTnLst>
                                    <p:set>
                                      <p:cBhvr>
                                        <p:cTn id="134" dur="1" fill="hold">
                                          <p:stCondLst>
                                            <p:cond delay="0"/>
                                          </p:stCondLst>
                                        </p:cTn>
                                        <p:tgtEl>
                                          <p:spTgt spid="138"/>
                                        </p:tgtEl>
                                        <p:attrNameLst>
                                          <p:attrName>style.visibility</p:attrName>
                                        </p:attrNameLst>
                                      </p:cBhvr>
                                      <p:to>
                                        <p:strVal val="visible"/>
                                      </p:to>
                                    </p:set>
                                    <p:animEffect transition="in" filter="wipe(down)">
                                      <p:cBhvr>
                                        <p:cTn id="135" dur="500"/>
                                        <p:tgtEl>
                                          <p:spTgt spid="138"/>
                                        </p:tgtEl>
                                      </p:cBhvr>
                                    </p:animEffect>
                                  </p:childTnLst>
                                </p:cTn>
                              </p:par>
                              <p:par>
                                <p:cTn id="136" presetID="22" presetClass="entr" presetSubtype="4" fill="hold" nodeType="withEffect">
                                  <p:stCondLst>
                                    <p:cond delay="0"/>
                                  </p:stCondLst>
                                  <p:childTnLst>
                                    <p:set>
                                      <p:cBhvr>
                                        <p:cTn id="137" dur="1" fill="hold">
                                          <p:stCondLst>
                                            <p:cond delay="0"/>
                                          </p:stCondLst>
                                        </p:cTn>
                                        <p:tgtEl>
                                          <p:spTgt spid="139"/>
                                        </p:tgtEl>
                                        <p:attrNameLst>
                                          <p:attrName>style.visibility</p:attrName>
                                        </p:attrNameLst>
                                      </p:cBhvr>
                                      <p:to>
                                        <p:strVal val="visible"/>
                                      </p:to>
                                    </p:set>
                                    <p:animEffect transition="in" filter="wipe(down)">
                                      <p:cBhvr>
                                        <p:cTn id="138" dur="500"/>
                                        <p:tgtEl>
                                          <p:spTgt spid="139"/>
                                        </p:tgtEl>
                                      </p:cBhvr>
                                    </p:animEffect>
                                  </p:childTnLst>
                                </p:cTn>
                              </p:par>
                            </p:childTnLst>
                          </p:cTn>
                        </p:par>
                        <p:par>
                          <p:cTn id="139" fill="hold">
                            <p:stCondLst>
                              <p:cond delay="5500"/>
                            </p:stCondLst>
                            <p:childTnLst>
                              <p:par>
                                <p:cTn id="140" presetID="22" presetClass="entr" presetSubtype="4" fill="hold" nodeType="afterEffect">
                                  <p:stCondLst>
                                    <p:cond delay="0"/>
                                  </p:stCondLst>
                                  <p:childTnLst>
                                    <p:set>
                                      <p:cBhvr>
                                        <p:cTn id="141" dur="1" fill="hold">
                                          <p:stCondLst>
                                            <p:cond delay="0"/>
                                          </p:stCondLst>
                                        </p:cTn>
                                        <p:tgtEl>
                                          <p:spTgt spid="240"/>
                                        </p:tgtEl>
                                        <p:attrNameLst>
                                          <p:attrName>style.visibility</p:attrName>
                                        </p:attrNameLst>
                                      </p:cBhvr>
                                      <p:to>
                                        <p:strVal val="visible"/>
                                      </p:to>
                                    </p:set>
                                    <p:animEffect transition="in" filter="wipe(down)">
                                      <p:cBhvr>
                                        <p:cTn id="142" dur="500"/>
                                        <p:tgtEl>
                                          <p:spTgt spid="240"/>
                                        </p:tgtEl>
                                      </p:cBhvr>
                                    </p:animEffect>
                                  </p:childTnLst>
                                </p:cTn>
                              </p:par>
                              <p:par>
                                <p:cTn id="143" presetID="22" presetClass="entr" presetSubtype="4" fill="hold" nodeType="withEffect">
                                  <p:stCondLst>
                                    <p:cond delay="0"/>
                                  </p:stCondLst>
                                  <p:childTnLst>
                                    <p:set>
                                      <p:cBhvr>
                                        <p:cTn id="144" dur="1" fill="hold">
                                          <p:stCondLst>
                                            <p:cond delay="0"/>
                                          </p:stCondLst>
                                        </p:cTn>
                                        <p:tgtEl>
                                          <p:spTgt spid="241"/>
                                        </p:tgtEl>
                                        <p:attrNameLst>
                                          <p:attrName>style.visibility</p:attrName>
                                        </p:attrNameLst>
                                      </p:cBhvr>
                                      <p:to>
                                        <p:strVal val="visible"/>
                                      </p:to>
                                    </p:set>
                                    <p:animEffect transition="in" filter="wipe(down)">
                                      <p:cBhvr>
                                        <p:cTn id="145" dur="500"/>
                                        <p:tgtEl>
                                          <p:spTgt spid="241"/>
                                        </p:tgtEl>
                                      </p:cBhvr>
                                    </p:animEffect>
                                  </p:childTnLst>
                                </p:cTn>
                              </p:par>
                              <p:par>
                                <p:cTn id="146" presetID="22" presetClass="entr" presetSubtype="4" fill="hold" nodeType="withEffect">
                                  <p:stCondLst>
                                    <p:cond delay="0"/>
                                  </p:stCondLst>
                                  <p:childTnLst>
                                    <p:set>
                                      <p:cBhvr>
                                        <p:cTn id="147" dur="1" fill="hold">
                                          <p:stCondLst>
                                            <p:cond delay="0"/>
                                          </p:stCondLst>
                                        </p:cTn>
                                        <p:tgtEl>
                                          <p:spTgt spid="144"/>
                                        </p:tgtEl>
                                        <p:attrNameLst>
                                          <p:attrName>style.visibility</p:attrName>
                                        </p:attrNameLst>
                                      </p:cBhvr>
                                      <p:to>
                                        <p:strVal val="visible"/>
                                      </p:to>
                                    </p:set>
                                    <p:animEffect transition="in" filter="wipe(down)">
                                      <p:cBhvr>
                                        <p:cTn id="148" dur="500"/>
                                        <p:tgtEl>
                                          <p:spTgt spid="144"/>
                                        </p:tgtEl>
                                      </p:cBhvr>
                                    </p:animEffect>
                                  </p:childTnLst>
                                </p:cTn>
                              </p:par>
                              <p:par>
                                <p:cTn id="149" presetID="2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wipe(down)">
                                      <p:cBhvr>
                                        <p:cTn id="151" dur="500"/>
                                        <p:tgtEl>
                                          <p:spTgt spid="145"/>
                                        </p:tgtEl>
                                      </p:cBhvr>
                                    </p:animEffect>
                                  </p:childTnLst>
                                </p:cTn>
                              </p:par>
                            </p:childTnLst>
                          </p:cTn>
                        </p:par>
                        <p:par>
                          <p:cTn id="152" fill="hold">
                            <p:stCondLst>
                              <p:cond delay="6000"/>
                            </p:stCondLst>
                            <p:childTnLst>
                              <p:par>
                                <p:cTn id="153" presetID="22" presetClass="entr" presetSubtype="4" fill="hold" nodeType="after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wipe(down)">
                                      <p:cBhvr>
                                        <p:cTn id="155" dur="500"/>
                                        <p:tgtEl>
                                          <p:spTgt spid="232"/>
                                        </p:tgtEl>
                                      </p:cBhvr>
                                    </p:animEffect>
                                  </p:childTnLst>
                                </p:cTn>
                              </p:par>
                              <p:par>
                                <p:cTn id="156" presetID="22" presetClass="entr" presetSubtype="4" fill="hold" nodeType="withEffect">
                                  <p:stCondLst>
                                    <p:cond delay="0"/>
                                  </p:stCondLst>
                                  <p:childTnLst>
                                    <p:set>
                                      <p:cBhvr>
                                        <p:cTn id="157" dur="1" fill="hold">
                                          <p:stCondLst>
                                            <p:cond delay="0"/>
                                          </p:stCondLst>
                                        </p:cTn>
                                        <p:tgtEl>
                                          <p:spTgt spid="233"/>
                                        </p:tgtEl>
                                        <p:attrNameLst>
                                          <p:attrName>style.visibility</p:attrName>
                                        </p:attrNameLst>
                                      </p:cBhvr>
                                      <p:to>
                                        <p:strVal val="visible"/>
                                      </p:to>
                                    </p:set>
                                    <p:animEffect transition="in" filter="wipe(down)">
                                      <p:cBhvr>
                                        <p:cTn id="158" dur="500"/>
                                        <p:tgtEl>
                                          <p:spTgt spid="233"/>
                                        </p:tgtEl>
                                      </p:cBhvr>
                                    </p:animEffect>
                                  </p:childTnLst>
                                </p:cTn>
                              </p:par>
                              <p:par>
                                <p:cTn id="159" presetID="22" presetClass="entr" presetSubtype="4" fill="hold" nodeType="withEffect">
                                  <p:stCondLst>
                                    <p:cond delay="0"/>
                                  </p:stCondLst>
                                  <p:childTnLst>
                                    <p:set>
                                      <p:cBhvr>
                                        <p:cTn id="160" dur="1" fill="hold">
                                          <p:stCondLst>
                                            <p:cond delay="0"/>
                                          </p:stCondLst>
                                        </p:cTn>
                                        <p:tgtEl>
                                          <p:spTgt spid="142"/>
                                        </p:tgtEl>
                                        <p:attrNameLst>
                                          <p:attrName>style.visibility</p:attrName>
                                        </p:attrNameLst>
                                      </p:cBhvr>
                                      <p:to>
                                        <p:strVal val="visible"/>
                                      </p:to>
                                    </p:set>
                                    <p:animEffect transition="in" filter="wipe(down)">
                                      <p:cBhvr>
                                        <p:cTn id="161" dur="500"/>
                                        <p:tgtEl>
                                          <p:spTgt spid="142"/>
                                        </p:tgtEl>
                                      </p:cBhvr>
                                    </p:animEffect>
                                  </p:childTnLst>
                                </p:cTn>
                              </p:par>
                              <p:par>
                                <p:cTn id="162" presetID="22" presetClass="entr" presetSubtype="4" fill="hold" nodeType="withEffect">
                                  <p:stCondLst>
                                    <p:cond delay="0"/>
                                  </p:stCondLst>
                                  <p:childTnLst>
                                    <p:set>
                                      <p:cBhvr>
                                        <p:cTn id="163" dur="1" fill="hold">
                                          <p:stCondLst>
                                            <p:cond delay="0"/>
                                          </p:stCondLst>
                                        </p:cTn>
                                        <p:tgtEl>
                                          <p:spTgt spid="143"/>
                                        </p:tgtEl>
                                        <p:attrNameLst>
                                          <p:attrName>style.visibility</p:attrName>
                                        </p:attrNameLst>
                                      </p:cBhvr>
                                      <p:to>
                                        <p:strVal val="visible"/>
                                      </p:to>
                                    </p:set>
                                    <p:animEffect transition="in" filter="wipe(down)">
                                      <p:cBhvr>
                                        <p:cTn id="164" dur="500"/>
                                        <p:tgtEl>
                                          <p:spTgt spid="143"/>
                                        </p:tgtEl>
                                      </p:cBhvr>
                                    </p:animEffect>
                                  </p:childTnLst>
                                </p:cTn>
                              </p:par>
                            </p:childTnLst>
                          </p:cTn>
                        </p:par>
                        <p:par>
                          <p:cTn id="165" fill="hold">
                            <p:stCondLst>
                              <p:cond delay="6500"/>
                            </p:stCondLst>
                            <p:childTnLst>
                              <p:par>
                                <p:cTn id="166" presetID="22" presetClass="entr" presetSubtype="4" fill="hold" nodeType="afterEffect">
                                  <p:stCondLst>
                                    <p:cond delay="0"/>
                                  </p:stCondLst>
                                  <p:childTnLst>
                                    <p:set>
                                      <p:cBhvr>
                                        <p:cTn id="167" dur="1" fill="hold">
                                          <p:stCondLst>
                                            <p:cond delay="0"/>
                                          </p:stCondLst>
                                        </p:cTn>
                                        <p:tgtEl>
                                          <p:spTgt spid="234"/>
                                        </p:tgtEl>
                                        <p:attrNameLst>
                                          <p:attrName>style.visibility</p:attrName>
                                        </p:attrNameLst>
                                      </p:cBhvr>
                                      <p:to>
                                        <p:strVal val="visible"/>
                                      </p:to>
                                    </p:set>
                                    <p:animEffect transition="in" filter="wipe(down)">
                                      <p:cBhvr>
                                        <p:cTn id="168" dur="500"/>
                                        <p:tgtEl>
                                          <p:spTgt spid="234"/>
                                        </p:tgtEl>
                                      </p:cBhvr>
                                    </p:animEffect>
                                  </p:childTnLst>
                                </p:cTn>
                              </p:par>
                              <p:par>
                                <p:cTn id="169" presetID="22" presetClass="entr" presetSubtype="4" fill="hold" nodeType="withEffect">
                                  <p:stCondLst>
                                    <p:cond delay="0"/>
                                  </p:stCondLst>
                                  <p:childTnLst>
                                    <p:set>
                                      <p:cBhvr>
                                        <p:cTn id="170" dur="1" fill="hold">
                                          <p:stCondLst>
                                            <p:cond delay="0"/>
                                          </p:stCondLst>
                                        </p:cTn>
                                        <p:tgtEl>
                                          <p:spTgt spid="235"/>
                                        </p:tgtEl>
                                        <p:attrNameLst>
                                          <p:attrName>style.visibility</p:attrName>
                                        </p:attrNameLst>
                                      </p:cBhvr>
                                      <p:to>
                                        <p:strVal val="visible"/>
                                      </p:to>
                                    </p:set>
                                    <p:animEffect transition="in" filter="wipe(down)">
                                      <p:cBhvr>
                                        <p:cTn id="171" dur="500"/>
                                        <p:tgtEl>
                                          <p:spTgt spid="235"/>
                                        </p:tgtEl>
                                      </p:cBhvr>
                                    </p:animEffect>
                                  </p:childTnLst>
                                </p:cTn>
                              </p:par>
                              <p:par>
                                <p:cTn id="172" presetID="22" presetClass="entr" presetSubtype="4" fill="hold" nodeType="withEffect">
                                  <p:stCondLst>
                                    <p:cond delay="0"/>
                                  </p:stCondLst>
                                  <p:childTnLst>
                                    <p:set>
                                      <p:cBhvr>
                                        <p:cTn id="173" dur="1" fill="hold">
                                          <p:stCondLst>
                                            <p:cond delay="0"/>
                                          </p:stCondLst>
                                        </p:cTn>
                                        <p:tgtEl>
                                          <p:spTgt spid="148"/>
                                        </p:tgtEl>
                                        <p:attrNameLst>
                                          <p:attrName>style.visibility</p:attrName>
                                        </p:attrNameLst>
                                      </p:cBhvr>
                                      <p:to>
                                        <p:strVal val="visible"/>
                                      </p:to>
                                    </p:set>
                                    <p:animEffect transition="in" filter="wipe(down)">
                                      <p:cBhvr>
                                        <p:cTn id="174" dur="500"/>
                                        <p:tgtEl>
                                          <p:spTgt spid="148"/>
                                        </p:tgtEl>
                                      </p:cBhvr>
                                    </p:animEffect>
                                  </p:childTnLst>
                                </p:cTn>
                              </p:par>
                              <p:par>
                                <p:cTn id="175" presetID="22" presetClass="entr" presetSubtype="4"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wipe(down)">
                                      <p:cBhvr>
                                        <p:cTn id="177" dur="500"/>
                                        <p:tgtEl>
                                          <p:spTgt spid="149"/>
                                        </p:tgtEl>
                                      </p:cBhvr>
                                    </p:animEffect>
                                  </p:childTnLst>
                                </p:cTn>
                              </p:par>
                            </p:childTnLst>
                          </p:cTn>
                        </p:par>
                        <p:par>
                          <p:cTn id="178" fill="hold">
                            <p:stCondLst>
                              <p:cond delay="7000"/>
                            </p:stCondLst>
                            <p:childTnLst>
                              <p:par>
                                <p:cTn id="179" presetID="22" presetClass="entr" presetSubtype="4" fill="hold" nodeType="afterEffect">
                                  <p:stCondLst>
                                    <p:cond delay="0"/>
                                  </p:stCondLst>
                                  <p:childTnLst>
                                    <p:set>
                                      <p:cBhvr>
                                        <p:cTn id="180" dur="1" fill="hold">
                                          <p:stCondLst>
                                            <p:cond delay="0"/>
                                          </p:stCondLst>
                                        </p:cTn>
                                        <p:tgtEl>
                                          <p:spTgt spid="236"/>
                                        </p:tgtEl>
                                        <p:attrNameLst>
                                          <p:attrName>style.visibility</p:attrName>
                                        </p:attrNameLst>
                                      </p:cBhvr>
                                      <p:to>
                                        <p:strVal val="visible"/>
                                      </p:to>
                                    </p:set>
                                    <p:animEffect transition="in" filter="wipe(down)">
                                      <p:cBhvr>
                                        <p:cTn id="181" dur="500"/>
                                        <p:tgtEl>
                                          <p:spTgt spid="236"/>
                                        </p:tgtEl>
                                      </p:cBhvr>
                                    </p:animEffect>
                                  </p:childTnLst>
                                </p:cTn>
                              </p:par>
                              <p:par>
                                <p:cTn id="182" presetID="22" presetClass="entr" presetSubtype="4" fill="hold" nodeType="withEffect">
                                  <p:stCondLst>
                                    <p:cond delay="0"/>
                                  </p:stCondLst>
                                  <p:childTnLst>
                                    <p:set>
                                      <p:cBhvr>
                                        <p:cTn id="183" dur="1" fill="hold">
                                          <p:stCondLst>
                                            <p:cond delay="0"/>
                                          </p:stCondLst>
                                        </p:cTn>
                                        <p:tgtEl>
                                          <p:spTgt spid="237"/>
                                        </p:tgtEl>
                                        <p:attrNameLst>
                                          <p:attrName>style.visibility</p:attrName>
                                        </p:attrNameLst>
                                      </p:cBhvr>
                                      <p:to>
                                        <p:strVal val="visible"/>
                                      </p:to>
                                    </p:set>
                                    <p:animEffect transition="in" filter="wipe(down)">
                                      <p:cBhvr>
                                        <p:cTn id="184" dur="500"/>
                                        <p:tgtEl>
                                          <p:spTgt spid="237"/>
                                        </p:tgtEl>
                                      </p:cBhvr>
                                    </p:animEffect>
                                  </p:childTnLst>
                                </p:cTn>
                              </p:par>
                              <p:par>
                                <p:cTn id="185" presetID="22" presetClass="entr" presetSubtype="4" fill="hold" nodeType="withEffect">
                                  <p:stCondLst>
                                    <p:cond delay="0"/>
                                  </p:stCondLst>
                                  <p:childTnLst>
                                    <p:set>
                                      <p:cBhvr>
                                        <p:cTn id="186" dur="1" fill="hold">
                                          <p:stCondLst>
                                            <p:cond delay="0"/>
                                          </p:stCondLst>
                                        </p:cTn>
                                        <p:tgtEl>
                                          <p:spTgt spid="140"/>
                                        </p:tgtEl>
                                        <p:attrNameLst>
                                          <p:attrName>style.visibility</p:attrName>
                                        </p:attrNameLst>
                                      </p:cBhvr>
                                      <p:to>
                                        <p:strVal val="visible"/>
                                      </p:to>
                                    </p:set>
                                    <p:animEffect transition="in" filter="wipe(down)">
                                      <p:cBhvr>
                                        <p:cTn id="187" dur="500"/>
                                        <p:tgtEl>
                                          <p:spTgt spid="140"/>
                                        </p:tgtEl>
                                      </p:cBhvr>
                                    </p:animEffect>
                                  </p:childTnLst>
                                </p:cTn>
                              </p:par>
                              <p:par>
                                <p:cTn id="188" presetID="22" presetClass="entr" presetSubtype="4" fill="hold" nodeType="with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wipe(down)">
                                      <p:cBhvr>
                                        <p:cTn id="190" dur="500"/>
                                        <p:tgtEl>
                                          <p:spTgt spid="141"/>
                                        </p:tgtEl>
                                      </p:cBhvr>
                                    </p:animEffect>
                                  </p:childTnLst>
                                </p:cTn>
                              </p:par>
                            </p:childTnLst>
                          </p:cTn>
                        </p:par>
                        <p:par>
                          <p:cTn id="191" fill="hold">
                            <p:stCondLst>
                              <p:cond delay="7500"/>
                            </p:stCondLst>
                            <p:childTnLst>
                              <p:par>
                                <p:cTn id="192" presetID="22" presetClass="entr" presetSubtype="4" fill="hold" nodeType="afterEffect">
                                  <p:stCondLst>
                                    <p:cond delay="0"/>
                                  </p:stCondLst>
                                  <p:childTnLst>
                                    <p:set>
                                      <p:cBhvr>
                                        <p:cTn id="193" dur="1" fill="hold">
                                          <p:stCondLst>
                                            <p:cond delay="0"/>
                                          </p:stCondLst>
                                        </p:cTn>
                                        <p:tgtEl>
                                          <p:spTgt spid="238"/>
                                        </p:tgtEl>
                                        <p:attrNameLst>
                                          <p:attrName>style.visibility</p:attrName>
                                        </p:attrNameLst>
                                      </p:cBhvr>
                                      <p:to>
                                        <p:strVal val="visible"/>
                                      </p:to>
                                    </p:set>
                                    <p:animEffect transition="in" filter="wipe(down)">
                                      <p:cBhvr>
                                        <p:cTn id="194" dur="500"/>
                                        <p:tgtEl>
                                          <p:spTgt spid="238"/>
                                        </p:tgtEl>
                                      </p:cBhvr>
                                    </p:animEffect>
                                  </p:childTnLst>
                                </p:cTn>
                              </p:par>
                              <p:par>
                                <p:cTn id="195" presetID="22" presetClass="entr" presetSubtype="4" fill="hold" nodeType="withEffect">
                                  <p:stCondLst>
                                    <p:cond delay="0"/>
                                  </p:stCondLst>
                                  <p:childTnLst>
                                    <p:set>
                                      <p:cBhvr>
                                        <p:cTn id="196" dur="1" fill="hold">
                                          <p:stCondLst>
                                            <p:cond delay="0"/>
                                          </p:stCondLst>
                                        </p:cTn>
                                        <p:tgtEl>
                                          <p:spTgt spid="239"/>
                                        </p:tgtEl>
                                        <p:attrNameLst>
                                          <p:attrName>style.visibility</p:attrName>
                                        </p:attrNameLst>
                                      </p:cBhvr>
                                      <p:to>
                                        <p:strVal val="visible"/>
                                      </p:to>
                                    </p:set>
                                    <p:animEffect transition="in" filter="wipe(down)">
                                      <p:cBhvr>
                                        <p:cTn id="197" dur="500"/>
                                        <p:tgtEl>
                                          <p:spTgt spid="239"/>
                                        </p:tgtEl>
                                      </p:cBhvr>
                                    </p:animEffect>
                                  </p:childTnLst>
                                </p:cTn>
                              </p:par>
                              <p:par>
                                <p:cTn id="198" presetID="22" presetClass="entr" presetSubtype="4" fill="hold" nodeType="withEffect">
                                  <p:stCondLst>
                                    <p:cond delay="0"/>
                                  </p:stCondLst>
                                  <p:childTnLst>
                                    <p:set>
                                      <p:cBhvr>
                                        <p:cTn id="199" dur="1" fill="hold">
                                          <p:stCondLst>
                                            <p:cond delay="0"/>
                                          </p:stCondLst>
                                        </p:cTn>
                                        <p:tgtEl>
                                          <p:spTgt spid="146"/>
                                        </p:tgtEl>
                                        <p:attrNameLst>
                                          <p:attrName>style.visibility</p:attrName>
                                        </p:attrNameLst>
                                      </p:cBhvr>
                                      <p:to>
                                        <p:strVal val="visible"/>
                                      </p:to>
                                    </p:set>
                                    <p:animEffect transition="in" filter="wipe(down)">
                                      <p:cBhvr>
                                        <p:cTn id="200" dur="500"/>
                                        <p:tgtEl>
                                          <p:spTgt spid="146"/>
                                        </p:tgtEl>
                                      </p:cBhvr>
                                    </p:animEffect>
                                  </p:childTnLst>
                                </p:cTn>
                              </p:par>
                              <p:par>
                                <p:cTn id="201" presetID="22" presetClass="entr" presetSubtype="4" fill="hold" nodeType="withEffect">
                                  <p:stCondLst>
                                    <p:cond delay="0"/>
                                  </p:stCondLst>
                                  <p:childTnLst>
                                    <p:set>
                                      <p:cBhvr>
                                        <p:cTn id="202" dur="1" fill="hold">
                                          <p:stCondLst>
                                            <p:cond delay="0"/>
                                          </p:stCondLst>
                                        </p:cTn>
                                        <p:tgtEl>
                                          <p:spTgt spid="147"/>
                                        </p:tgtEl>
                                        <p:attrNameLst>
                                          <p:attrName>style.visibility</p:attrName>
                                        </p:attrNameLst>
                                      </p:cBhvr>
                                      <p:to>
                                        <p:strVal val="visible"/>
                                      </p:to>
                                    </p:set>
                                    <p:animEffect transition="in" filter="wipe(down)">
                                      <p:cBhvr>
                                        <p:cTn id="203" dur="500"/>
                                        <p:tgtEl>
                                          <p:spTgt spid="147"/>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5">
                                            <p:txEl>
                                              <p:pRg st="3" end="3"/>
                                            </p:txEl>
                                          </p:spTgt>
                                        </p:tgtEl>
                                        <p:attrNameLst>
                                          <p:attrName>style.visibility</p:attrName>
                                        </p:attrNameLst>
                                      </p:cBhvr>
                                      <p:to>
                                        <p:strVal val="visible"/>
                                      </p:to>
                                    </p:set>
                                    <p:animEffect transition="in" filter="fade">
                                      <p:cBhvr>
                                        <p:cTn id="208" dur="1000"/>
                                        <p:tgtEl>
                                          <p:spTgt spid="5">
                                            <p:txEl>
                                              <p:pRg st="3" end="3"/>
                                            </p:txEl>
                                          </p:spTgt>
                                        </p:tgtEl>
                                      </p:cBhvr>
                                    </p:animEffect>
                                    <p:anim calcmode="lin" valueType="num">
                                      <p:cBhvr>
                                        <p:cTn id="20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11" fill="hold">
                            <p:stCondLst>
                              <p:cond delay="1000"/>
                            </p:stCondLst>
                            <p:childTnLst>
                              <p:par>
                                <p:cTn id="212" presetID="16" presetClass="entr" presetSubtype="37" fill="hold" nodeType="afterEffect">
                                  <p:stCondLst>
                                    <p:cond delay="0"/>
                                  </p:stCondLst>
                                  <p:childTnLst>
                                    <p:set>
                                      <p:cBhvr>
                                        <p:cTn id="213" dur="1" fill="hold">
                                          <p:stCondLst>
                                            <p:cond delay="0"/>
                                          </p:stCondLst>
                                        </p:cTn>
                                        <p:tgtEl>
                                          <p:spTgt spid="180"/>
                                        </p:tgtEl>
                                        <p:attrNameLst>
                                          <p:attrName>style.visibility</p:attrName>
                                        </p:attrNameLst>
                                      </p:cBhvr>
                                      <p:to>
                                        <p:strVal val="visible"/>
                                      </p:to>
                                    </p:set>
                                    <p:animEffect transition="in" filter="barn(outVertical)">
                                      <p:cBhvr>
                                        <p:cTn id="214" dur="500"/>
                                        <p:tgtEl>
                                          <p:spTgt spid="180"/>
                                        </p:tgtEl>
                                      </p:cBhvr>
                                    </p:animEffect>
                                  </p:childTnLst>
                                </p:cTn>
                              </p:par>
                              <p:par>
                                <p:cTn id="215" presetID="16" presetClass="entr" presetSubtype="37" fill="hold" nodeType="withEffect">
                                  <p:stCondLst>
                                    <p:cond delay="0"/>
                                  </p:stCondLst>
                                  <p:childTnLst>
                                    <p:set>
                                      <p:cBhvr>
                                        <p:cTn id="216" dur="1" fill="hold">
                                          <p:stCondLst>
                                            <p:cond delay="0"/>
                                          </p:stCondLst>
                                        </p:cTn>
                                        <p:tgtEl>
                                          <p:spTgt spid="181"/>
                                        </p:tgtEl>
                                        <p:attrNameLst>
                                          <p:attrName>style.visibility</p:attrName>
                                        </p:attrNameLst>
                                      </p:cBhvr>
                                      <p:to>
                                        <p:strVal val="visible"/>
                                      </p:to>
                                    </p:set>
                                    <p:animEffect transition="in" filter="barn(outVertical)">
                                      <p:cBhvr>
                                        <p:cTn id="217" dur="500"/>
                                        <p:tgtEl>
                                          <p:spTgt spid="181"/>
                                        </p:tgtEl>
                                      </p:cBhvr>
                                    </p:animEffect>
                                  </p:childTnLst>
                                </p:cTn>
                              </p:par>
                            </p:childTnLst>
                          </p:cTn>
                        </p:par>
                        <p:par>
                          <p:cTn id="218" fill="hold">
                            <p:stCondLst>
                              <p:cond delay="1500"/>
                            </p:stCondLst>
                            <p:childTnLst>
                              <p:par>
                                <p:cTn id="219" presetID="16" presetClass="entr" presetSubtype="37" fill="hold" nodeType="afterEffect">
                                  <p:stCondLst>
                                    <p:cond delay="0"/>
                                  </p:stCondLst>
                                  <p:childTnLst>
                                    <p:set>
                                      <p:cBhvr>
                                        <p:cTn id="220" dur="1" fill="hold">
                                          <p:stCondLst>
                                            <p:cond delay="0"/>
                                          </p:stCondLst>
                                        </p:cTn>
                                        <p:tgtEl>
                                          <p:spTgt spid="176"/>
                                        </p:tgtEl>
                                        <p:attrNameLst>
                                          <p:attrName>style.visibility</p:attrName>
                                        </p:attrNameLst>
                                      </p:cBhvr>
                                      <p:to>
                                        <p:strVal val="visible"/>
                                      </p:to>
                                    </p:set>
                                    <p:animEffect transition="in" filter="barn(outVertical)">
                                      <p:cBhvr>
                                        <p:cTn id="221" dur="500"/>
                                        <p:tgtEl>
                                          <p:spTgt spid="176"/>
                                        </p:tgtEl>
                                      </p:cBhvr>
                                    </p:animEffect>
                                  </p:childTnLst>
                                </p:cTn>
                              </p:par>
                              <p:par>
                                <p:cTn id="222" presetID="16" presetClass="entr" presetSubtype="37" fill="hold" nodeType="withEffect">
                                  <p:stCondLst>
                                    <p:cond delay="0"/>
                                  </p:stCondLst>
                                  <p:childTnLst>
                                    <p:set>
                                      <p:cBhvr>
                                        <p:cTn id="223" dur="1" fill="hold">
                                          <p:stCondLst>
                                            <p:cond delay="0"/>
                                          </p:stCondLst>
                                        </p:cTn>
                                        <p:tgtEl>
                                          <p:spTgt spid="177"/>
                                        </p:tgtEl>
                                        <p:attrNameLst>
                                          <p:attrName>style.visibility</p:attrName>
                                        </p:attrNameLst>
                                      </p:cBhvr>
                                      <p:to>
                                        <p:strVal val="visible"/>
                                      </p:to>
                                    </p:set>
                                    <p:animEffect transition="in" filter="barn(outVertical)">
                                      <p:cBhvr>
                                        <p:cTn id="224" dur="500"/>
                                        <p:tgtEl>
                                          <p:spTgt spid="177"/>
                                        </p:tgtEl>
                                      </p:cBhvr>
                                    </p:animEffect>
                                  </p:childTnLst>
                                </p:cTn>
                              </p:par>
                            </p:childTnLst>
                          </p:cTn>
                        </p:par>
                        <p:par>
                          <p:cTn id="225" fill="hold">
                            <p:stCondLst>
                              <p:cond delay="2000"/>
                            </p:stCondLst>
                            <p:childTnLst>
                              <p:par>
                                <p:cTn id="226" presetID="16" presetClass="entr" presetSubtype="37" fill="hold" nodeType="afterEffect">
                                  <p:stCondLst>
                                    <p:cond delay="0"/>
                                  </p:stCondLst>
                                  <p:childTnLst>
                                    <p:set>
                                      <p:cBhvr>
                                        <p:cTn id="227" dur="1" fill="hold">
                                          <p:stCondLst>
                                            <p:cond delay="0"/>
                                          </p:stCondLst>
                                        </p:cTn>
                                        <p:tgtEl>
                                          <p:spTgt spid="185"/>
                                        </p:tgtEl>
                                        <p:attrNameLst>
                                          <p:attrName>style.visibility</p:attrName>
                                        </p:attrNameLst>
                                      </p:cBhvr>
                                      <p:to>
                                        <p:strVal val="visible"/>
                                      </p:to>
                                    </p:set>
                                    <p:animEffect transition="in" filter="barn(outVertical)">
                                      <p:cBhvr>
                                        <p:cTn id="228" dur="500"/>
                                        <p:tgtEl>
                                          <p:spTgt spid="185"/>
                                        </p:tgtEl>
                                      </p:cBhvr>
                                    </p:animEffect>
                                  </p:childTnLst>
                                </p:cTn>
                              </p:par>
                              <p:par>
                                <p:cTn id="229" presetID="16" presetClass="entr" presetSubtype="37" fill="hold" nodeType="withEffect">
                                  <p:stCondLst>
                                    <p:cond delay="0"/>
                                  </p:stCondLst>
                                  <p:childTnLst>
                                    <p:set>
                                      <p:cBhvr>
                                        <p:cTn id="230" dur="1" fill="hold">
                                          <p:stCondLst>
                                            <p:cond delay="0"/>
                                          </p:stCondLst>
                                        </p:cTn>
                                        <p:tgtEl>
                                          <p:spTgt spid="186"/>
                                        </p:tgtEl>
                                        <p:attrNameLst>
                                          <p:attrName>style.visibility</p:attrName>
                                        </p:attrNameLst>
                                      </p:cBhvr>
                                      <p:to>
                                        <p:strVal val="visible"/>
                                      </p:to>
                                    </p:set>
                                    <p:animEffect transition="in" filter="barn(outVertical)">
                                      <p:cBhvr>
                                        <p:cTn id="231" dur="500"/>
                                        <p:tgtEl>
                                          <p:spTgt spid="186"/>
                                        </p:tgtEl>
                                      </p:cBhvr>
                                    </p:animEffect>
                                  </p:childTnLst>
                                </p:cTn>
                              </p:par>
                            </p:childTnLst>
                          </p:cTn>
                        </p:par>
                        <p:par>
                          <p:cTn id="232" fill="hold">
                            <p:stCondLst>
                              <p:cond delay="2500"/>
                            </p:stCondLst>
                            <p:childTnLst>
                              <p:par>
                                <p:cTn id="233" presetID="16" presetClass="entr" presetSubtype="37" fill="hold" nodeType="afterEffect">
                                  <p:stCondLst>
                                    <p:cond delay="0"/>
                                  </p:stCondLst>
                                  <p:childTnLst>
                                    <p:set>
                                      <p:cBhvr>
                                        <p:cTn id="234" dur="1" fill="hold">
                                          <p:stCondLst>
                                            <p:cond delay="0"/>
                                          </p:stCondLst>
                                        </p:cTn>
                                        <p:tgtEl>
                                          <p:spTgt spid="197"/>
                                        </p:tgtEl>
                                        <p:attrNameLst>
                                          <p:attrName>style.visibility</p:attrName>
                                        </p:attrNameLst>
                                      </p:cBhvr>
                                      <p:to>
                                        <p:strVal val="visible"/>
                                      </p:to>
                                    </p:set>
                                    <p:animEffect transition="in" filter="barn(outVertical)">
                                      <p:cBhvr>
                                        <p:cTn id="235" dur="500"/>
                                        <p:tgtEl>
                                          <p:spTgt spid="197"/>
                                        </p:tgtEl>
                                      </p:cBhvr>
                                    </p:animEffect>
                                  </p:childTnLst>
                                </p:cTn>
                              </p:par>
                              <p:par>
                                <p:cTn id="236" presetID="16" presetClass="entr" presetSubtype="37" fill="hold" nodeType="withEffect">
                                  <p:stCondLst>
                                    <p:cond delay="0"/>
                                  </p:stCondLst>
                                  <p:childTnLst>
                                    <p:set>
                                      <p:cBhvr>
                                        <p:cTn id="237" dur="1" fill="hold">
                                          <p:stCondLst>
                                            <p:cond delay="0"/>
                                          </p:stCondLst>
                                        </p:cTn>
                                        <p:tgtEl>
                                          <p:spTgt spid="198"/>
                                        </p:tgtEl>
                                        <p:attrNameLst>
                                          <p:attrName>style.visibility</p:attrName>
                                        </p:attrNameLst>
                                      </p:cBhvr>
                                      <p:to>
                                        <p:strVal val="visible"/>
                                      </p:to>
                                    </p:set>
                                    <p:animEffect transition="in" filter="barn(outVertical)">
                                      <p:cBhvr>
                                        <p:cTn id="238" dur="500"/>
                                        <p:tgtEl>
                                          <p:spTgt spid="198"/>
                                        </p:tgtEl>
                                      </p:cBhvr>
                                    </p:animEffect>
                                  </p:childTnLst>
                                </p:cTn>
                              </p:par>
                            </p:childTnLst>
                          </p:cTn>
                        </p:par>
                        <p:par>
                          <p:cTn id="239" fill="hold">
                            <p:stCondLst>
                              <p:cond delay="3000"/>
                            </p:stCondLst>
                            <p:childTnLst>
                              <p:par>
                                <p:cTn id="240" presetID="16" presetClass="entr" presetSubtype="37" fill="hold" nodeType="afterEffect">
                                  <p:stCondLst>
                                    <p:cond delay="0"/>
                                  </p:stCondLst>
                                  <p:childTnLst>
                                    <p:set>
                                      <p:cBhvr>
                                        <p:cTn id="241" dur="1" fill="hold">
                                          <p:stCondLst>
                                            <p:cond delay="0"/>
                                          </p:stCondLst>
                                        </p:cTn>
                                        <p:tgtEl>
                                          <p:spTgt spid="191"/>
                                        </p:tgtEl>
                                        <p:attrNameLst>
                                          <p:attrName>style.visibility</p:attrName>
                                        </p:attrNameLst>
                                      </p:cBhvr>
                                      <p:to>
                                        <p:strVal val="visible"/>
                                      </p:to>
                                    </p:set>
                                    <p:animEffect transition="in" filter="barn(outVertical)">
                                      <p:cBhvr>
                                        <p:cTn id="242" dur="500"/>
                                        <p:tgtEl>
                                          <p:spTgt spid="191"/>
                                        </p:tgtEl>
                                      </p:cBhvr>
                                    </p:animEffect>
                                  </p:childTnLst>
                                </p:cTn>
                              </p:par>
                              <p:par>
                                <p:cTn id="243" presetID="16" presetClass="entr" presetSubtype="37" fill="hold" nodeType="withEffect">
                                  <p:stCondLst>
                                    <p:cond delay="0"/>
                                  </p:stCondLst>
                                  <p:childTnLst>
                                    <p:set>
                                      <p:cBhvr>
                                        <p:cTn id="244" dur="1" fill="hold">
                                          <p:stCondLst>
                                            <p:cond delay="0"/>
                                          </p:stCondLst>
                                        </p:cTn>
                                        <p:tgtEl>
                                          <p:spTgt spid="192"/>
                                        </p:tgtEl>
                                        <p:attrNameLst>
                                          <p:attrName>style.visibility</p:attrName>
                                        </p:attrNameLst>
                                      </p:cBhvr>
                                      <p:to>
                                        <p:strVal val="visible"/>
                                      </p:to>
                                    </p:set>
                                    <p:animEffect transition="in" filter="barn(outVertical)">
                                      <p:cBhvr>
                                        <p:cTn id="245" dur="500"/>
                                        <p:tgtEl>
                                          <p:spTgt spid="192"/>
                                        </p:tgtEl>
                                      </p:cBhvr>
                                    </p:animEffect>
                                  </p:childTnLst>
                                </p:cTn>
                              </p:par>
                            </p:childTnLst>
                          </p:cTn>
                        </p:par>
                        <p:par>
                          <p:cTn id="246" fill="hold">
                            <p:stCondLst>
                              <p:cond delay="3500"/>
                            </p:stCondLst>
                            <p:childTnLst>
                              <p:par>
                                <p:cTn id="247" presetID="16" presetClass="entr" presetSubtype="37" fill="hold" nodeType="afterEffect">
                                  <p:stCondLst>
                                    <p:cond delay="0"/>
                                  </p:stCondLst>
                                  <p:childTnLst>
                                    <p:set>
                                      <p:cBhvr>
                                        <p:cTn id="248" dur="1" fill="hold">
                                          <p:stCondLst>
                                            <p:cond delay="0"/>
                                          </p:stCondLst>
                                        </p:cTn>
                                        <p:tgtEl>
                                          <p:spTgt spid="178"/>
                                        </p:tgtEl>
                                        <p:attrNameLst>
                                          <p:attrName>style.visibility</p:attrName>
                                        </p:attrNameLst>
                                      </p:cBhvr>
                                      <p:to>
                                        <p:strVal val="visible"/>
                                      </p:to>
                                    </p:set>
                                    <p:animEffect transition="in" filter="barn(outVertical)">
                                      <p:cBhvr>
                                        <p:cTn id="249" dur="500"/>
                                        <p:tgtEl>
                                          <p:spTgt spid="178"/>
                                        </p:tgtEl>
                                      </p:cBhvr>
                                    </p:animEffect>
                                  </p:childTnLst>
                                </p:cTn>
                              </p:par>
                              <p:par>
                                <p:cTn id="250" presetID="16" presetClass="entr" presetSubtype="37" fill="hold" nodeType="withEffect">
                                  <p:stCondLst>
                                    <p:cond delay="0"/>
                                  </p:stCondLst>
                                  <p:childTnLst>
                                    <p:set>
                                      <p:cBhvr>
                                        <p:cTn id="251" dur="1" fill="hold">
                                          <p:stCondLst>
                                            <p:cond delay="0"/>
                                          </p:stCondLst>
                                        </p:cTn>
                                        <p:tgtEl>
                                          <p:spTgt spid="179"/>
                                        </p:tgtEl>
                                        <p:attrNameLst>
                                          <p:attrName>style.visibility</p:attrName>
                                        </p:attrNameLst>
                                      </p:cBhvr>
                                      <p:to>
                                        <p:strVal val="visible"/>
                                      </p:to>
                                    </p:set>
                                    <p:animEffect transition="in" filter="barn(outVertical)">
                                      <p:cBhvr>
                                        <p:cTn id="252" dur="500"/>
                                        <p:tgtEl>
                                          <p:spTgt spid="179"/>
                                        </p:tgtEl>
                                      </p:cBhvr>
                                    </p:animEffect>
                                  </p:childTnLst>
                                </p:cTn>
                              </p:par>
                            </p:childTnLst>
                          </p:cTn>
                        </p:par>
                        <p:par>
                          <p:cTn id="253" fill="hold">
                            <p:stCondLst>
                              <p:cond delay="4000"/>
                            </p:stCondLst>
                            <p:childTnLst>
                              <p:par>
                                <p:cTn id="254" presetID="16" presetClass="entr" presetSubtype="37" fill="hold" nodeType="afterEffect">
                                  <p:stCondLst>
                                    <p:cond delay="0"/>
                                  </p:stCondLst>
                                  <p:childTnLst>
                                    <p:set>
                                      <p:cBhvr>
                                        <p:cTn id="255" dur="1" fill="hold">
                                          <p:stCondLst>
                                            <p:cond delay="0"/>
                                          </p:stCondLst>
                                        </p:cTn>
                                        <p:tgtEl>
                                          <p:spTgt spid="199"/>
                                        </p:tgtEl>
                                        <p:attrNameLst>
                                          <p:attrName>style.visibility</p:attrName>
                                        </p:attrNameLst>
                                      </p:cBhvr>
                                      <p:to>
                                        <p:strVal val="visible"/>
                                      </p:to>
                                    </p:set>
                                    <p:animEffect transition="in" filter="barn(outVertical)">
                                      <p:cBhvr>
                                        <p:cTn id="256" dur="500"/>
                                        <p:tgtEl>
                                          <p:spTgt spid="199"/>
                                        </p:tgtEl>
                                      </p:cBhvr>
                                    </p:animEffect>
                                  </p:childTnLst>
                                </p:cTn>
                              </p:par>
                              <p:par>
                                <p:cTn id="257" presetID="16" presetClass="entr" presetSubtype="37" fill="hold" nodeType="withEffect">
                                  <p:stCondLst>
                                    <p:cond delay="0"/>
                                  </p:stCondLst>
                                  <p:childTnLst>
                                    <p:set>
                                      <p:cBhvr>
                                        <p:cTn id="258" dur="1" fill="hold">
                                          <p:stCondLst>
                                            <p:cond delay="0"/>
                                          </p:stCondLst>
                                        </p:cTn>
                                        <p:tgtEl>
                                          <p:spTgt spid="200"/>
                                        </p:tgtEl>
                                        <p:attrNameLst>
                                          <p:attrName>style.visibility</p:attrName>
                                        </p:attrNameLst>
                                      </p:cBhvr>
                                      <p:to>
                                        <p:strVal val="visible"/>
                                      </p:to>
                                    </p:set>
                                    <p:animEffect transition="in" filter="barn(outVertical)">
                                      <p:cBhvr>
                                        <p:cTn id="259" dur="500"/>
                                        <p:tgtEl>
                                          <p:spTgt spid="200"/>
                                        </p:tgtEl>
                                      </p:cBhvr>
                                    </p:animEffect>
                                  </p:childTnLst>
                                </p:cTn>
                              </p:par>
                            </p:childTnLst>
                          </p:cTn>
                        </p:par>
                        <p:par>
                          <p:cTn id="260" fill="hold">
                            <p:stCondLst>
                              <p:cond delay="4500"/>
                            </p:stCondLst>
                            <p:childTnLst>
                              <p:par>
                                <p:cTn id="261" presetID="16" presetClass="entr" presetSubtype="37" fill="hold" nodeType="afterEffect">
                                  <p:stCondLst>
                                    <p:cond delay="0"/>
                                  </p:stCondLst>
                                  <p:childTnLst>
                                    <p:set>
                                      <p:cBhvr>
                                        <p:cTn id="262" dur="1" fill="hold">
                                          <p:stCondLst>
                                            <p:cond delay="0"/>
                                          </p:stCondLst>
                                        </p:cTn>
                                        <p:tgtEl>
                                          <p:spTgt spid="206"/>
                                        </p:tgtEl>
                                        <p:attrNameLst>
                                          <p:attrName>style.visibility</p:attrName>
                                        </p:attrNameLst>
                                      </p:cBhvr>
                                      <p:to>
                                        <p:strVal val="visible"/>
                                      </p:to>
                                    </p:set>
                                    <p:animEffect transition="in" filter="barn(outVertical)">
                                      <p:cBhvr>
                                        <p:cTn id="263" dur="500"/>
                                        <p:tgtEl>
                                          <p:spTgt spid="206"/>
                                        </p:tgtEl>
                                      </p:cBhvr>
                                    </p:animEffect>
                                  </p:childTnLst>
                                </p:cTn>
                              </p:par>
                              <p:par>
                                <p:cTn id="264" presetID="16" presetClass="entr" presetSubtype="37" fill="hold" nodeType="withEffect">
                                  <p:stCondLst>
                                    <p:cond delay="0"/>
                                  </p:stCondLst>
                                  <p:childTnLst>
                                    <p:set>
                                      <p:cBhvr>
                                        <p:cTn id="265" dur="1" fill="hold">
                                          <p:stCondLst>
                                            <p:cond delay="0"/>
                                          </p:stCondLst>
                                        </p:cTn>
                                        <p:tgtEl>
                                          <p:spTgt spid="207"/>
                                        </p:tgtEl>
                                        <p:attrNameLst>
                                          <p:attrName>style.visibility</p:attrName>
                                        </p:attrNameLst>
                                      </p:cBhvr>
                                      <p:to>
                                        <p:strVal val="visible"/>
                                      </p:to>
                                    </p:set>
                                    <p:animEffect transition="in" filter="barn(outVertical)">
                                      <p:cBhvr>
                                        <p:cTn id="266" dur="500"/>
                                        <p:tgtEl>
                                          <p:spTgt spid="207"/>
                                        </p:tgtEl>
                                      </p:cBhvr>
                                    </p:animEffect>
                                  </p:childTnLst>
                                </p:cTn>
                              </p:par>
                            </p:childTnLst>
                          </p:cTn>
                        </p:par>
                        <p:par>
                          <p:cTn id="267" fill="hold">
                            <p:stCondLst>
                              <p:cond delay="5000"/>
                            </p:stCondLst>
                            <p:childTnLst>
                              <p:par>
                                <p:cTn id="268" presetID="16" presetClass="entr" presetSubtype="37" fill="hold" nodeType="afterEffect">
                                  <p:stCondLst>
                                    <p:cond delay="0"/>
                                  </p:stCondLst>
                                  <p:childTnLst>
                                    <p:set>
                                      <p:cBhvr>
                                        <p:cTn id="269" dur="1" fill="hold">
                                          <p:stCondLst>
                                            <p:cond delay="0"/>
                                          </p:stCondLst>
                                        </p:cTn>
                                        <p:tgtEl>
                                          <p:spTgt spid="208"/>
                                        </p:tgtEl>
                                        <p:attrNameLst>
                                          <p:attrName>style.visibility</p:attrName>
                                        </p:attrNameLst>
                                      </p:cBhvr>
                                      <p:to>
                                        <p:strVal val="visible"/>
                                      </p:to>
                                    </p:set>
                                    <p:animEffect transition="in" filter="barn(outVertical)">
                                      <p:cBhvr>
                                        <p:cTn id="270" dur="500"/>
                                        <p:tgtEl>
                                          <p:spTgt spid="208"/>
                                        </p:tgtEl>
                                      </p:cBhvr>
                                    </p:animEffect>
                                  </p:childTnLst>
                                </p:cTn>
                              </p:par>
                              <p:par>
                                <p:cTn id="271" presetID="16" presetClass="entr" presetSubtype="37" fill="hold" nodeType="withEffect">
                                  <p:stCondLst>
                                    <p:cond delay="0"/>
                                  </p:stCondLst>
                                  <p:childTnLst>
                                    <p:set>
                                      <p:cBhvr>
                                        <p:cTn id="272" dur="1" fill="hold">
                                          <p:stCondLst>
                                            <p:cond delay="0"/>
                                          </p:stCondLst>
                                        </p:cTn>
                                        <p:tgtEl>
                                          <p:spTgt spid="209"/>
                                        </p:tgtEl>
                                        <p:attrNameLst>
                                          <p:attrName>style.visibility</p:attrName>
                                        </p:attrNameLst>
                                      </p:cBhvr>
                                      <p:to>
                                        <p:strVal val="visible"/>
                                      </p:to>
                                    </p:set>
                                    <p:animEffect transition="in" filter="barn(outVertical)">
                                      <p:cBhvr>
                                        <p:cTn id="273" dur="500"/>
                                        <p:tgtEl>
                                          <p:spTgt spid="209"/>
                                        </p:tgtEl>
                                      </p:cBhvr>
                                    </p:animEffect>
                                  </p:childTnLst>
                                </p:cTn>
                              </p:par>
                            </p:childTnLst>
                          </p:cTn>
                        </p:par>
                        <p:par>
                          <p:cTn id="274" fill="hold">
                            <p:stCondLst>
                              <p:cond delay="5500"/>
                            </p:stCondLst>
                            <p:childTnLst>
                              <p:par>
                                <p:cTn id="275" presetID="16" presetClass="entr" presetSubtype="37" fill="hold" nodeType="afterEffect">
                                  <p:stCondLst>
                                    <p:cond delay="0"/>
                                  </p:stCondLst>
                                  <p:childTnLst>
                                    <p:set>
                                      <p:cBhvr>
                                        <p:cTn id="276" dur="1" fill="hold">
                                          <p:stCondLst>
                                            <p:cond delay="0"/>
                                          </p:stCondLst>
                                        </p:cTn>
                                        <p:tgtEl>
                                          <p:spTgt spid="204"/>
                                        </p:tgtEl>
                                        <p:attrNameLst>
                                          <p:attrName>style.visibility</p:attrName>
                                        </p:attrNameLst>
                                      </p:cBhvr>
                                      <p:to>
                                        <p:strVal val="visible"/>
                                      </p:to>
                                    </p:set>
                                    <p:animEffect transition="in" filter="barn(outVertical)">
                                      <p:cBhvr>
                                        <p:cTn id="277" dur="500"/>
                                        <p:tgtEl>
                                          <p:spTgt spid="204"/>
                                        </p:tgtEl>
                                      </p:cBhvr>
                                    </p:animEffect>
                                  </p:childTnLst>
                                </p:cTn>
                              </p:par>
                              <p:par>
                                <p:cTn id="278" presetID="16" presetClass="entr" presetSubtype="37" fill="hold" nodeType="withEffect">
                                  <p:stCondLst>
                                    <p:cond delay="0"/>
                                  </p:stCondLst>
                                  <p:childTnLst>
                                    <p:set>
                                      <p:cBhvr>
                                        <p:cTn id="279" dur="1" fill="hold">
                                          <p:stCondLst>
                                            <p:cond delay="0"/>
                                          </p:stCondLst>
                                        </p:cTn>
                                        <p:tgtEl>
                                          <p:spTgt spid="205"/>
                                        </p:tgtEl>
                                        <p:attrNameLst>
                                          <p:attrName>style.visibility</p:attrName>
                                        </p:attrNameLst>
                                      </p:cBhvr>
                                      <p:to>
                                        <p:strVal val="visible"/>
                                      </p:to>
                                    </p:set>
                                    <p:animEffect transition="in" filter="barn(outVertical)">
                                      <p:cBhvr>
                                        <p:cTn id="280" dur="500"/>
                                        <p:tgtEl>
                                          <p:spTgt spid="205"/>
                                        </p:tgtEl>
                                      </p:cBhvr>
                                    </p:animEffect>
                                  </p:childTnLst>
                                </p:cTn>
                              </p:par>
                            </p:childTnLst>
                          </p:cTn>
                        </p:par>
                        <p:par>
                          <p:cTn id="281" fill="hold">
                            <p:stCondLst>
                              <p:cond delay="6000"/>
                            </p:stCondLst>
                            <p:childTnLst>
                              <p:par>
                                <p:cTn id="282" presetID="16" presetClass="entr" presetSubtype="37" fill="hold" nodeType="afterEffect">
                                  <p:stCondLst>
                                    <p:cond delay="0"/>
                                  </p:stCondLst>
                                  <p:childTnLst>
                                    <p:set>
                                      <p:cBhvr>
                                        <p:cTn id="283" dur="1" fill="hold">
                                          <p:stCondLst>
                                            <p:cond delay="0"/>
                                          </p:stCondLst>
                                        </p:cTn>
                                        <p:tgtEl>
                                          <p:spTgt spid="164"/>
                                        </p:tgtEl>
                                        <p:attrNameLst>
                                          <p:attrName>style.visibility</p:attrName>
                                        </p:attrNameLst>
                                      </p:cBhvr>
                                      <p:to>
                                        <p:strVal val="visible"/>
                                      </p:to>
                                    </p:set>
                                    <p:animEffect transition="in" filter="barn(outVertical)">
                                      <p:cBhvr>
                                        <p:cTn id="284" dur="500"/>
                                        <p:tgtEl>
                                          <p:spTgt spid="164"/>
                                        </p:tgtEl>
                                      </p:cBhvr>
                                    </p:animEffect>
                                  </p:childTnLst>
                                </p:cTn>
                              </p:par>
                              <p:par>
                                <p:cTn id="285" presetID="16" presetClass="entr" presetSubtype="37" fill="hold" nodeType="withEffect">
                                  <p:stCondLst>
                                    <p:cond delay="0"/>
                                  </p:stCondLst>
                                  <p:childTnLst>
                                    <p:set>
                                      <p:cBhvr>
                                        <p:cTn id="286" dur="1" fill="hold">
                                          <p:stCondLst>
                                            <p:cond delay="0"/>
                                          </p:stCondLst>
                                        </p:cTn>
                                        <p:tgtEl>
                                          <p:spTgt spid="165"/>
                                        </p:tgtEl>
                                        <p:attrNameLst>
                                          <p:attrName>style.visibility</p:attrName>
                                        </p:attrNameLst>
                                      </p:cBhvr>
                                      <p:to>
                                        <p:strVal val="visible"/>
                                      </p:to>
                                    </p:set>
                                    <p:animEffect transition="in" filter="barn(outVertical)">
                                      <p:cBhvr>
                                        <p:cTn id="287" dur="500"/>
                                        <p:tgtEl>
                                          <p:spTgt spid="165"/>
                                        </p:tgtEl>
                                      </p:cBhvr>
                                    </p:animEffect>
                                  </p:childTnLst>
                                </p:cTn>
                              </p:par>
                            </p:childTnLst>
                          </p:cTn>
                        </p:par>
                        <p:par>
                          <p:cTn id="288" fill="hold">
                            <p:stCondLst>
                              <p:cond delay="6500"/>
                            </p:stCondLst>
                            <p:childTnLst>
                              <p:par>
                                <p:cTn id="289" presetID="16" presetClass="entr" presetSubtype="37" fill="hold" nodeType="afterEffect">
                                  <p:stCondLst>
                                    <p:cond delay="0"/>
                                  </p:stCondLst>
                                  <p:childTnLst>
                                    <p:set>
                                      <p:cBhvr>
                                        <p:cTn id="290" dur="1" fill="hold">
                                          <p:stCondLst>
                                            <p:cond delay="0"/>
                                          </p:stCondLst>
                                        </p:cTn>
                                        <p:tgtEl>
                                          <p:spTgt spid="210"/>
                                        </p:tgtEl>
                                        <p:attrNameLst>
                                          <p:attrName>style.visibility</p:attrName>
                                        </p:attrNameLst>
                                      </p:cBhvr>
                                      <p:to>
                                        <p:strVal val="visible"/>
                                      </p:to>
                                    </p:set>
                                    <p:animEffect transition="in" filter="barn(outVertical)">
                                      <p:cBhvr>
                                        <p:cTn id="291" dur="500"/>
                                        <p:tgtEl>
                                          <p:spTgt spid="210"/>
                                        </p:tgtEl>
                                      </p:cBhvr>
                                    </p:animEffect>
                                  </p:childTnLst>
                                </p:cTn>
                              </p:par>
                              <p:par>
                                <p:cTn id="292" presetID="16" presetClass="entr" presetSubtype="37" fill="hold" nodeType="withEffect">
                                  <p:stCondLst>
                                    <p:cond delay="0"/>
                                  </p:stCondLst>
                                  <p:childTnLst>
                                    <p:set>
                                      <p:cBhvr>
                                        <p:cTn id="293" dur="1" fill="hold">
                                          <p:stCondLst>
                                            <p:cond delay="0"/>
                                          </p:stCondLst>
                                        </p:cTn>
                                        <p:tgtEl>
                                          <p:spTgt spid="211"/>
                                        </p:tgtEl>
                                        <p:attrNameLst>
                                          <p:attrName>style.visibility</p:attrName>
                                        </p:attrNameLst>
                                      </p:cBhvr>
                                      <p:to>
                                        <p:strVal val="visible"/>
                                      </p:to>
                                    </p:set>
                                    <p:animEffect transition="in" filter="barn(outVertical)">
                                      <p:cBhvr>
                                        <p:cTn id="294" dur="500"/>
                                        <p:tgtEl>
                                          <p:spTgt spid="211"/>
                                        </p:tgtEl>
                                      </p:cBhvr>
                                    </p:animEffect>
                                  </p:childTnLst>
                                </p:cTn>
                              </p:par>
                            </p:childTnLst>
                          </p:cTn>
                        </p:par>
                        <p:par>
                          <p:cTn id="295" fill="hold">
                            <p:stCondLst>
                              <p:cond delay="7000"/>
                            </p:stCondLst>
                            <p:childTnLst>
                              <p:par>
                                <p:cTn id="296" presetID="16" presetClass="entr" presetSubtype="37" fill="hold" nodeType="afterEffect">
                                  <p:stCondLst>
                                    <p:cond delay="0"/>
                                  </p:stCondLst>
                                  <p:childTnLst>
                                    <p:set>
                                      <p:cBhvr>
                                        <p:cTn id="297" dur="1" fill="hold">
                                          <p:stCondLst>
                                            <p:cond delay="0"/>
                                          </p:stCondLst>
                                        </p:cTn>
                                        <p:tgtEl>
                                          <p:spTgt spid="212"/>
                                        </p:tgtEl>
                                        <p:attrNameLst>
                                          <p:attrName>style.visibility</p:attrName>
                                        </p:attrNameLst>
                                      </p:cBhvr>
                                      <p:to>
                                        <p:strVal val="visible"/>
                                      </p:to>
                                    </p:set>
                                    <p:animEffect transition="in" filter="barn(outVertical)">
                                      <p:cBhvr>
                                        <p:cTn id="298" dur="500"/>
                                        <p:tgtEl>
                                          <p:spTgt spid="212"/>
                                        </p:tgtEl>
                                      </p:cBhvr>
                                    </p:animEffect>
                                  </p:childTnLst>
                                </p:cTn>
                              </p:par>
                              <p:par>
                                <p:cTn id="299" presetID="16" presetClass="entr" presetSubtype="37" fill="hold" nodeType="withEffect">
                                  <p:stCondLst>
                                    <p:cond delay="0"/>
                                  </p:stCondLst>
                                  <p:childTnLst>
                                    <p:set>
                                      <p:cBhvr>
                                        <p:cTn id="300" dur="1" fill="hold">
                                          <p:stCondLst>
                                            <p:cond delay="0"/>
                                          </p:stCondLst>
                                        </p:cTn>
                                        <p:tgtEl>
                                          <p:spTgt spid="213"/>
                                        </p:tgtEl>
                                        <p:attrNameLst>
                                          <p:attrName>style.visibility</p:attrName>
                                        </p:attrNameLst>
                                      </p:cBhvr>
                                      <p:to>
                                        <p:strVal val="visible"/>
                                      </p:to>
                                    </p:set>
                                    <p:animEffect transition="in" filter="barn(outVertical)">
                                      <p:cBhvr>
                                        <p:cTn id="301" dur="500"/>
                                        <p:tgtEl>
                                          <p:spTgt spid="213"/>
                                        </p:tgtEl>
                                      </p:cBhvr>
                                    </p:animEffect>
                                  </p:childTnLst>
                                </p:cTn>
                              </p:par>
                            </p:childTnLst>
                          </p:cTn>
                        </p:par>
                        <p:par>
                          <p:cTn id="302" fill="hold">
                            <p:stCondLst>
                              <p:cond delay="7500"/>
                            </p:stCondLst>
                            <p:childTnLst>
                              <p:par>
                                <p:cTn id="303" presetID="16" presetClass="entr" presetSubtype="37" fill="hold" nodeType="afterEffect">
                                  <p:stCondLst>
                                    <p:cond delay="0"/>
                                  </p:stCondLst>
                                  <p:childTnLst>
                                    <p:set>
                                      <p:cBhvr>
                                        <p:cTn id="304" dur="1" fill="hold">
                                          <p:stCondLst>
                                            <p:cond delay="0"/>
                                          </p:stCondLst>
                                        </p:cTn>
                                        <p:tgtEl>
                                          <p:spTgt spid="174"/>
                                        </p:tgtEl>
                                        <p:attrNameLst>
                                          <p:attrName>style.visibility</p:attrName>
                                        </p:attrNameLst>
                                      </p:cBhvr>
                                      <p:to>
                                        <p:strVal val="visible"/>
                                      </p:to>
                                    </p:set>
                                    <p:animEffect transition="in" filter="barn(outVertical)">
                                      <p:cBhvr>
                                        <p:cTn id="305" dur="500"/>
                                        <p:tgtEl>
                                          <p:spTgt spid="174"/>
                                        </p:tgtEl>
                                      </p:cBhvr>
                                    </p:animEffect>
                                  </p:childTnLst>
                                </p:cTn>
                              </p:par>
                              <p:par>
                                <p:cTn id="306" presetID="16" presetClass="entr" presetSubtype="37" fill="hold" nodeType="withEffect">
                                  <p:stCondLst>
                                    <p:cond delay="0"/>
                                  </p:stCondLst>
                                  <p:childTnLst>
                                    <p:set>
                                      <p:cBhvr>
                                        <p:cTn id="307" dur="1" fill="hold">
                                          <p:stCondLst>
                                            <p:cond delay="0"/>
                                          </p:stCondLst>
                                        </p:cTn>
                                        <p:tgtEl>
                                          <p:spTgt spid="175"/>
                                        </p:tgtEl>
                                        <p:attrNameLst>
                                          <p:attrName>style.visibility</p:attrName>
                                        </p:attrNameLst>
                                      </p:cBhvr>
                                      <p:to>
                                        <p:strVal val="visible"/>
                                      </p:to>
                                    </p:set>
                                    <p:animEffect transition="in" filter="barn(outVertical)">
                                      <p:cBhvr>
                                        <p:cTn id="308" dur="500"/>
                                        <p:tgtEl>
                                          <p:spTgt spid="175"/>
                                        </p:tgtEl>
                                      </p:cBhvr>
                                    </p:animEffect>
                                  </p:childTnLst>
                                </p:cTn>
                              </p:par>
                            </p:childTnLst>
                          </p:cTn>
                        </p:par>
                        <p:par>
                          <p:cTn id="309" fill="hold">
                            <p:stCondLst>
                              <p:cond delay="8000"/>
                            </p:stCondLst>
                            <p:childTnLst>
                              <p:par>
                                <p:cTn id="310" presetID="16" presetClass="entr" presetSubtype="37" fill="hold" nodeType="afterEffect">
                                  <p:stCondLst>
                                    <p:cond delay="0"/>
                                  </p:stCondLst>
                                  <p:childTnLst>
                                    <p:set>
                                      <p:cBhvr>
                                        <p:cTn id="311" dur="1" fill="hold">
                                          <p:stCondLst>
                                            <p:cond delay="0"/>
                                          </p:stCondLst>
                                        </p:cTn>
                                        <p:tgtEl>
                                          <p:spTgt spid="218"/>
                                        </p:tgtEl>
                                        <p:attrNameLst>
                                          <p:attrName>style.visibility</p:attrName>
                                        </p:attrNameLst>
                                      </p:cBhvr>
                                      <p:to>
                                        <p:strVal val="visible"/>
                                      </p:to>
                                    </p:set>
                                    <p:animEffect transition="in" filter="barn(outVertical)">
                                      <p:cBhvr>
                                        <p:cTn id="312" dur="500"/>
                                        <p:tgtEl>
                                          <p:spTgt spid="218"/>
                                        </p:tgtEl>
                                      </p:cBhvr>
                                    </p:animEffect>
                                  </p:childTnLst>
                                </p:cTn>
                              </p:par>
                              <p:par>
                                <p:cTn id="313" presetID="16" presetClass="entr" presetSubtype="37" fill="hold" nodeType="withEffect">
                                  <p:stCondLst>
                                    <p:cond delay="0"/>
                                  </p:stCondLst>
                                  <p:childTnLst>
                                    <p:set>
                                      <p:cBhvr>
                                        <p:cTn id="314" dur="1" fill="hold">
                                          <p:stCondLst>
                                            <p:cond delay="0"/>
                                          </p:stCondLst>
                                        </p:cTn>
                                        <p:tgtEl>
                                          <p:spTgt spid="219"/>
                                        </p:tgtEl>
                                        <p:attrNameLst>
                                          <p:attrName>style.visibility</p:attrName>
                                        </p:attrNameLst>
                                      </p:cBhvr>
                                      <p:to>
                                        <p:strVal val="visible"/>
                                      </p:to>
                                    </p:set>
                                    <p:animEffect transition="in" filter="barn(outVertical)">
                                      <p:cBhvr>
                                        <p:cTn id="315" dur="500"/>
                                        <p:tgtEl>
                                          <p:spTgt spid="219"/>
                                        </p:tgtEl>
                                      </p:cBhvr>
                                    </p:animEffect>
                                  </p:childTnLst>
                                </p:cTn>
                              </p:par>
                            </p:childTnLst>
                          </p:cTn>
                        </p:par>
                        <p:par>
                          <p:cTn id="316" fill="hold">
                            <p:stCondLst>
                              <p:cond delay="8500"/>
                            </p:stCondLst>
                            <p:childTnLst>
                              <p:par>
                                <p:cTn id="317" presetID="22" presetClass="entr" presetSubtype="4" fill="hold" nodeType="afterEffect">
                                  <p:stCondLst>
                                    <p:cond delay="0"/>
                                  </p:stCondLst>
                                  <p:childTnLst>
                                    <p:set>
                                      <p:cBhvr>
                                        <p:cTn id="318" dur="1" fill="hold">
                                          <p:stCondLst>
                                            <p:cond delay="0"/>
                                          </p:stCondLst>
                                        </p:cTn>
                                        <p:tgtEl>
                                          <p:spTgt spid="226"/>
                                        </p:tgtEl>
                                        <p:attrNameLst>
                                          <p:attrName>style.visibility</p:attrName>
                                        </p:attrNameLst>
                                      </p:cBhvr>
                                      <p:to>
                                        <p:strVal val="visible"/>
                                      </p:to>
                                    </p:set>
                                    <p:animEffect transition="in" filter="wipe(down)">
                                      <p:cBhvr>
                                        <p:cTn id="319" dur="500"/>
                                        <p:tgtEl>
                                          <p:spTgt spid="226"/>
                                        </p:tgtEl>
                                      </p:cBhvr>
                                    </p:animEffect>
                                  </p:childTnLst>
                                </p:cTn>
                              </p:par>
                              <p:par>
                                <p:cTn id="320" presetID="22" presetClass="entr" presetSubtype="4" fill="hold" nodeType="withEffect">
                                  <p:stCondLst>
                                    <p:cond delay="0"/>
                                  </p:stCondLst>
                                  <p:childTnLst>
                                    <p:set>
                                      <p:cBhvr>
                                        <p:cTn id="321" dur="1" fill="hold">
                                          <p:stCondLst>
                                            <p:cond delay="0"/>
                                          </p:stCondLst>
                                        </p:cTn>
                                        <p:tgtEl>
                                          <p:spTgt spid="227"/>
                                        </p:tgtEl>
                                        <p:attrNameLst>
                                          <p:attrName>style.visibility</p:attrName>
                                        </p:attrNameLst>
                                      </p:cBhvr>
                                      <p:to>
                                        <p:strVal val="visible"/>
                                      </p:to>
                                    </p:set>
                                    <p:animEffect transition="in" filter="wipe(down)">
                                      <p:cBhvr>
                                        <p:cTn id="322" dur="500"/>
                                        <p:tgtEl>
                                          <p:spTgt spid="227"/>
                                        </p:tgtEl>
                                      </p:cBhvr>
                                    </p:animEffect>
                                  </p:childTnLst>
                                </p:cTn>
                              </p:par>
                            </p:childTnLst>
                          </p:cTn>
                        </p:par>
                        <p:par>
                          <p:cTn id="323" fill="hold">
                            <p:stCondLst>
                              <p:cond delay="9000"/>
                            </p:stCondLst>
                            <p:childTnLst>
                              <p:par>
                                <p:cTn id="324" presetID="22" presetClass="entr" presetSubtype="4" fill="hold" nodeType="afterEffect">
                                  <p:stCondLst>
                                    <p:cond delay="0"/>
                                  </p:stCondLst>
                                  <p:childTnLst>
                                    <p:set>
                                      <p:cBhvr>
                                        <p:cTn id="325" dur="1" fill="hold">
                                          <p:stCondLst>
                                            <p:cond delay="0"/>
                                          </p:stCondLst>
                                        </p:cTn>
                                        <p:tgtEl>
                                          <p:spTgt spid="224"/>
                                        </p:tgtEl>
                                        <p:attrNameLst>
                                          <p:attrName>style.visibility</p:attrName>
                                        </p:attrNameLst>
                                      </p:cBhvr>
                                      <p:to>
                                        <p:strVal val="visible"/>
                                      </p:to>
                                    </p:set>
                                    <p:animEffect transition="in" filter="wipe(down)">
                                      <p:cBhvr>
                                        <p:cTn id="326" dur="500"/>
                                        <p:tgtEl>
                                          <p:spTgt spid="224"/>
                                        </p:tgtEl>
                                      </p:cBhvr>
                                    </p:animEffect>
                                  </p:childTnLst>
                                </p:cTn>
                              </p:par>
                              <p:par>
                                <p:cTn id="327" presetID="22" presetClass="entr" presetSubtype="4" fill="hold" nodeType="withEffect">
                                  <p:stCondLst>
                                    <p:cond delay="0"/>
                                  </p:stCondLst>
                                  <p:childTnLst>
                                    <p:set>
                                      <p:cBhvr>
                                        <p:cTn id="328" dur="1" fill="hold">
                                          <p:stCondLst>
                                            <p:cond delay="0"/>
                                          </p:stCondLst>
                                        </p:cTn>
                                        <p:tgtEl>
                                          <p:spTgt spid="225"/>
                                        </p:tgtEl>
                                        <p:attrNameLst>
                                          <p:attrName>style.visibility</p:attrName>
                                        </p:attrNameLst>
                                      </p:cBhvr>
                                      <p:to>
                                        <p:strVal val="visible"/>
                                      </p:to>
                                    </p:set>
                                    <p:animEffect transition="in" filter="wipe(down)">
                                      <p:cBhvr>
                                        <p:cTn id="329" dur="500"/>
                                        <p:tgtEl>
                                          <p:spTgt spid="225"/>
                                        </p:tgtEl>
                                      </p:cBhvr>
                                    </p:animEffect>
                                  </p:childTnLst>
                                </p:cTn>
                              </p:par>
                            </p:childTnLst>
                          </p:cTn>
                        </p:par>
                        <p:par>
                          <p:cTn id="330" fill="hold">
                            <p:stCondLst>
                              <p:cond delay="9500"/>
                            </p:stCondLst>
                            <p:childTnLst>
                              <p:par>
                                <p:cTn id="331" presetID="22" presetClass="entr" presetSubtype="4" fill="hold" nodeType="afterEffect">
                                  <p:stCondLst>
                                    <p:cond delay="0"/>
                                  </p:stCondLst>
                                  <p:childTnLst>
                                    <p:set>
                                      <p:cBhvr>
                                        <p:cTn id="332" dur="1" fill="hold">
                                          <p:stCondLst>
                                            <p:cond delay="0"/>
                                          </p:stCondLst>
                                        </p:cTn>
                                        <p:tgtEl>
                                          <p:spTgt spid="244"/>
                                        </p:tgtEl>
                                        <p:attrNameLst>
                                          <p:attrName>style.visibility</p:attrName>
                                        </p:attrNameLst>
                                      </p:cBhvr>
                                      <p:to>
                                        <p:strVal val="visible"/>
                                      </p:to>
                                    </p:set>
                                    <p:animEffect transition="in" filter="wipe(down)">
                                      <p:cBhvr>
                                        <p:cTn id="333" dur="500"/>
                                        <p:tgtEl>
                                          <p:spTgt spid="244"/>
                                        </p:tgtEl>
                                      </p:cBhvr>
                                    </p:animEffect>
                                  </p:childTnLst>
                                </p:cTn>
                              </p:par>
                              <p:par>
                                <p:cTn id="334" presetID="22" presetClass="entr" presetSubtype="4" fill="hold" nodeType="withEffect">
                                  <p:stCondLst>
                                    <p:cond delay="0"/>
                                  </p:stCondLst>
                                  <p:childTnLst>
                                    <p:set>
                                      <p:cBhvr>
                                        <p:cTn id="335" dur="1" fill="hold">
                                          <p:stCondLst>
                                            <p:cond delay="0"/>
                                          </p:stCondLst>
                                        </p:cTn>
                                        <p:tgtEl>
                                          <p:spTgt spid="245"/>
                                        </p:tgtEl>
                                        <p:attrNameLst>
                                          <p:attrName>style.visibility</p:attrName>
                                        </p:attrNameLst>
                                      </p:cBhvr>
                                      <p:to>
                                        <p:strVal val="visible"/>
                                      </p:to>
                                    </p:set>
                                    <p:animEffect transition="in" filter="wipe(down)">
                                      <p:cBhvr>
                                        <p:cTn id="336" dur="500"/>
                                        <p:tgtEl>
                                          <p:spTgt spid="245"/>
                                        </p:tgtEl>
                                      </p:cBhvr>
                                    </p:animEffect>
                                  </p:childTnLst>
                                </p:cTn>
                              </p:par>
                            </p:childTnLst>
                          </p:cTn>
                        </p:par>
                        <p:par>
                          <p:cTn id="337" fill="hold">
                            <p:stCondLst>
                              <p:cond delay="10000"/>
                            </p:stCondLst>
                            <p:childTnLst>
                              <p:par>
                                <p:cTn id="338" presetID="22" presetClass="entr" presetSubtype="4" fill="hold" nodeType="afterEffect">
                                  <p:stCondLst>
                                    <p:cond delay="0"/>
                                  </p:stCondLst>
                                  <p:childTnLst>
                                    <p:set>
                                      <p:cBhvr>
                                        <p:cTn id="339" dur="1" fill="hold">
                                          <p:stCondLst>
                                            <p:cond delay="0"/>
                                          </p:stCondLst>
                                        </p:cTn>
                                        <p:tgtEl>
                                          <p:spTgt spid="246"/>
                                        </p:tgtEl>
                                        <p:attrNameLst>
                                          <p:attrName>style.visibility</p:attrName>
                                        </p:attrNameLst>
                                      </p:cBhvr>
                                      <p:to>
                                        <p:strVal val="visible"/>
                                      </p:to>
                                    </p:set>
                                    <p:animEffect transition="in" filter="wipe(down)">
                                      <p:cBhvr>
                                        <p:cTn id="340" dur="500"/>
                                        <p:tgtEl>
                                          <p:spTgt spid="246"/>
                                        </p:tgtEl>
                                      </p:cBhvr>
                                    </p:animEffect>
                                  </p:childTnLst>
                                </p:cTn>
                              </p:par>
                              <p:par>
                                <p:cTn id="341" presetID="22" presetClass="entr" presetSubtype="4" fill="hold" nodeType="withEffect">
                                  <p:stCondLst>
                                    <p:cond delay="0"/>
                                  </p:stCondLst>
                                  <p:childTnLst>
                                    <p:set>
                                      <p:cBhvr>
                                        <p:cTn id="342" dur="1" fill="hold">
                                          <p:stCondLst>
                                            <p:cond delay="0"/>
                                          </p:stCondLst>
                                        </p:cTn>
                                        <p:tgtEl>
                                          <p:spTgt spid="247"/>
                                        </p:tgtEl>
                                        <p:attrNameLst>
                                          <p:attrName>style.visibility</p:attrName>
                                        </p:attrNameLst>
                                      </p:cBhvr>
                                      <p:to>
                                        <p:strVal val="visible"/>
                                      </p:to>
                                    </p:set>
                                    <p:animEffect transition="in" filter="wipe(down)">
                                      <p:cBhvr>
                                        <p:cTn id="343" dur="500"/>
                                        <p:tgtEl>
                                          <p:spTgt spid="247"/>
                                        </p:tgtEl>
                                      </p:cBhvr>
                                    </p:animEffect>
                                  </p:childTnLst>
                                </p:cTn>
                              </p:par>
                            </p:childTnLst>
                          </p:cTn>
                        </p:par>
                        <p:par>
                          <p:cTn id="344" fill="hold">
                            <p:stCondLst>
                              <p:cond delay="10500"/>
                            </p:stCondLst>
                            <p:childTnLst>
                              <p:par>
                                <p:cTn id="345" presetID="22" presetClass="entr" presetSubtype="4" fill="hold" nodeType="afterEffect">
                                  <p:stCondLst>
                                    <p:cond delay="0"/>
                                  </p:stCondLst>
                                  <p:childTnLst>
                                    <p:set>
                                      <p:cBhvr>
                                        <p:cTn id="346" dur="1" fill="hold">
                                          <p:stCondLst>
                                            <p:cond delay="0"/>
                                          </p:stCondLst>
                                        </p:cTn>
                                        <p:tgtEl>
                                          <p:spTgt spid="248"/>
                                        </p:tgtEl>
                                        <p:attrNameLst>
                                          <p:attrName>style.visibility</p:attrName>
                                        </p:attrNameLst>
                                      </p:cBhvr>
                                      <p:to>
                                        <p:strVal val="visible"/>
                                      </p:to>
                                    </p:set>
                                    <p:animEffect transition="in" filter="wipe(down)">
                                      <p:cBhvr>
                                        <p:cTn id="347" dur="500"/>
                                        <p:tgtEl>
                                          <p:spTgt spid="248"/>
                                        </p:tgtEl>
                                      </p:cBhvr>
                                    </p:animEffect>
                                  </p:childTnLst>
                                </p:cTn>
                              </p:par>
                              <p:par>
                                <p:cTn id="348" presetID="22" presetClass="entr" presetSubtype="4" fill="hold" nodeType="withEffect">
                                  <p:stCondLst>
                                    <p:cond delay="0"/>
                                  </p:stCondLst>
                                  <p:childTnLst>
                                    <p:set>
                                      <p:cBhvr>
                                        <p:cTn id="349" dur="1" fill="hold">
                                          <p:stCondLst>
                                            <p:cond delay="0"/>
                                          </p:stCondLst>
                                        </p:cTn>
                                        <p:tgtEl>
                                          <p:spTgt spid="249"/>
                                        </p:tgtEl>
                                        <p:attrNameLst>
                                          <p:attrName>style.visibility</p:attrName>
                                        </p:attrNameLst>
                                      </p:cBhvr>
                                      <p:to>
                                        <p:strVal val="visible"/>
                                      </p:to>
                                    </p:set>
                                    <p:animEffect transition="in" filter="wipe(down)">
                                      <p:cBhvr>
                                        <p:cTn id="350" dur="500"/>
                                        <p:tgtEl>
                                          <p:spTgt spid="249"/>
                                        </p:tgtEl>
                                      </p:cBhvr>
                                    </p:animEffect>
                                  </p:childTnLst>
                                </p:cTn>
                              </p:par>
                            </p:childTnLst>
                          </p:cTn>
                        </p:par>
                        <p:par>
                          <p:cTn id="351" fill="hold">
                            <p:stCondLst>
                              <p:cond delay="11000"/>
                            </p:stCondLst>
                            <p:childTnLst>
                              <p:par>
                                <p:cTn id="352" presetID="22" presetClass="entr" presetSubtype="4" fill="hold" nodeType="afterEffect">
                                  <p:stCondLst>
                                    <p:cond delay="0"/>
                                  </p:stCondLst>
                                  <p:childTnLst>
                                    <p:set>
                                      <p:cBhvr>
                                        <p:cTn id="353" dur="1" fill="hold">
                                          <p:stCondLst>
                                            <p:cond delay="0"/>
                                          </p:stCondLst>
                                        </p:cTn>
                                        <p:tgtEl>
                                          <p:spTgt spid="250"/>
                                        </p:tgtEl>
                                        <p:attrNameLst>
                                          <p:attrName>style.visibility</p:attrName>
                                        </p:attrNameLst>
                                      </p:cBhvr>
                                      <p:to>
                                        <p:strVal val="visible"/>
                                      </p:to>
                                    </p:set>
                                    <p:animEffect transition="in" filter="wipe(down)">
                                      <p:cBhvr>
                                        <p:cTn id="354" dur="500"/>
                                        <p:tgtEl>
                                          <p:spTgt spid="250"/>
                                        </p:tgtEl>
                                      </p:cBhvr>
                                    </p:animEffect>
                                  </p:childTnLst>
                                </p:cTn>
                              </p:par>
                              <p:par>
                                <p:cTn id="355" presetID="22" presetClass="entr" presetSubtype="4" fill="hold" nodeType="withEffect">
                                  <p:stCondLst>
                                    <p:cond delay="0"/>
                                  </p:stCondLst>
                                  <p:childTnLst>
                                    <p:set>
                                      <p:cBhvr>
                                        <p:cTn id="356" dur="1" fill="hold">
                                          <p:stCondLst>
                                            <p:cond delay="0"/>
                                          </p:stCondLst>
                                        </p:cTn>
                                        <p:tgtEl>
                                          <p:spTgt spid="251"/>
                                        </p:tgtEl>
                                        <p:attrNameLst>
                                          <p:attrName>style.visibility</p:attrName>
                                        </p:attrNameLst>
                                      </p:cBhvr>
                                      <p:to>
                                        <p:strVal val="visible"/>
                                      </p:to>
                                    </p:set>
                                    <p:animEffect transition="in" filter="wipe(down)">
                                      <p:cBhvr>
                                        <p:cTn id="357" dur="500"/>
                                        <p:tgtEl>
                                          <p:spTgt spid="251"/>
                                        </p:tgtEl>
                                      </p:cBhvr>
                                    </p:animEffect>
                                  </p:childTnLst>
                                </p:cTn>
                              </p:par>
                            </p:childTnLst>
                          </p:cTn>
                        </p:par>
                        <p:par>
                          <p:cTn id="358" fill="hold">
                            <p:stCondLst>
                              <p:cond delay="11500"/>
                            </p:stCondLst>
                            <p:childTnLst>
                              <p:par>
                                <p:cTn id="359" presetID="22" presetClass="entr" presetSubtype="4" fill="hold" nodeType="afterEffect">
                                  <p:stCondLst>
                                    <p:cond delay="0"/>
                                  </p:stCondLst>
                                  <p:childTnLst>
                                    <p:set>
                                      <p:cBhvr>
                                        <p:cTn id="360" dur="1" fill="hold">
                                          <p:stCondLst>
                                            <p:cond delay="0"/>
                                          </p:stCondLst>
                                        </p:cTn>
                                        <p:tgtEl>
                                          <p:spTgt spid="256"/>
                                        </p:tgtEl>
                                        <p:attrNameLst>
                                          <p:attrName>style.visibility</p:attrName>
                                        </p:attrNameLst>
                                      </p:cBhvr>
                                      <p:to>
                                        <p:strVal val="visible"/>
                                      </p:to>
                                    </p:set>
                                    <p:animEffect transition="in" filter="wipe(down)">
                                      <p:cBhvr>
                                        <p:cTn id="361" dur="500"/>
                                        <p:tgtEl>
                                          <p:spTgt spid="256"/>
                                        </p:tgtEl>
                                      </p:cBhvr>
                                    </p:animEffect>
                                  </p:childTnLst>
                                </p:cTn>
                              </p:par>
                              <p:par>
                                <p:cTn id="362" presetID="22" presetClass="entr" presetSubtype="4" fill="hold" nodeType="withEffect">
                                  <p:stCondLst>
                                    <p:cond delay="0"/>
                                  </p:stCondLst>
                                  <p:childTnLst>
                                    <p:set>
                                      <p:cBhvr>
                                        <p:cTn id="363" dur="1" fill="hold">
                                          <p:stCondLst>
                                            <p:cond delay="0"/>
                                          </p:stCondLst>
                                        </p:cTn>
                                        <p:tgtEl>
                                          <p:spTgt spid="257"/>
                                        </p:tgtEl>
                                        <p:attrNameLst>
                                          <p:attrName>style.visibility</p:attrName>
                                        </p:attrNameLst>
                                      </p:cBhvr>
                                      <p:to>
                                        <p:strVal val="visible"/>
                                      </p:to>
                                    </p:set>
                                    <p:animEffect transition="in" filter="wipe(down)">
                                      <p:cBhvr>
                                        <p:cTn id="364" dur="500"/>
                                        <p:tgtEl>
                                          <p:spTgt spid="257"/>
                                        </p:tgtEl>
                                      </p:cBhvr>
                                    </p:animEffect>
                                  </p:childTnLst>
                                </p:cTn>
                              </p:par>
                            </p:childTnLst>
                          </p:cTn>
                        </p:par>
                        <p:par>
                          <p:cTn id="365" fill="hold">
                            <p:stCondLst>
                              <p:cond delay="12000"/>
                            </p:stCondLst>
                            <p:childTnLst>
                              <p:par>
                                <p:cTn id="366" presetID="22" presetClass="entr" presetSubtype="4" fill="hold" nodeType="afterEffect">
                                  <p:stCondLst>
                                    <p:cond delay="0"/>
                                  </p:stCondLst>
                                  <p:childTnLst>
                                    <p:set>
                                      <p:cBhvr>
                                        <p:cTn id="367" dur="1" fill="hold">
                                          <p:stCondLst>
                                            <p:cond delay="0"/>
                                          </p:stCondLst>
                                        </p:cTn>
                                        <p:tgtEl>
                                          <p:spTgt spid="262"/>
                                        </p:tgtEl>
                                        <p:attrNameLst>
                                          <p:attrName>style.visibility</p:attrName>
                                        </p:attrNameLst>
                                      </p:cBhvr>
                                      <p:to>
                                        <p:strVal val="visible"/>
                                      </p:to>
                                    </p:set>
                                    <p:animEffect transition="in" filter="wipe(down)">
                                      <p:cBhvr>
                                        <p:cTn id="368" dur="500"/>
                                        <p:tgtEl>
                                          <p:spTgt spid="262"/>
                                        </p:tgtEl>
                                      </p:cBhvr>
                                    </p:animEffect>
                                  </p:childTnLst>
                                </p:cTn>
                              </p:par>
                              <p:par>
                                <p:cTn id="369" presetID="22" presetClass="entr" presetSubtype="4" fill="hold" nodeType="withEffect">
                                  <p:stCondLst>
                                    <p:cond delay="0"/>
                                  </p:stCondLst>
                                  <p:childTnLst>
                                    <p:set>
                                      <p:cBhvr>
                                        <p:cTn id="370" dur="1" fill="hold">
                                          <p:stCondLst>
                                            <p:cond delay="0"/>
                                          </p:stCondLst>
                                        </p:cTn>
                                        <p:tgtEl>
                                          <p:spTgt spid="263"/>
                                        </p:tgtEl>
                                        <p:attrNameLst>
                                          <p:attrName>style.visibility</p:attrName>
                                        </p:attrNameLst>
                                      </p:cBhvr>
                                      <p:to>
                                        <p:strVal val="visible"/>
                                      </p:to>
                                    </p:set>
                                    <p:animEffect transition="in" filter="wipe(down)">
                                      <p:cBhvr>
                                        <p:cTn id="371" dur="500"/>
                                        <p:tgtEl>
                                          <p:spTgt spid="263"/>
                                        </p:tgtEl>
                                      </p:cBhvr>
                                    </p:animEffect>
                                  </p:childTnLst>
                                </p:cTn>
                              </p:par>
                            </p:childTnLst>
                          </p:cTn>
                        </p:par>
                        <p:par>
                          <p:cTn id="372" fill="hold">
                            <p:stCondLst>
                              <p:cond delay="12500"/>
                            </p:stCondLst>
                            <p:childTnLst>
                              <p:par>
                                <p:cTn id="373" presetID="22" presetClass="entr" presetSubtype="4" fill="hold" nodeType="afterEffect">
                                  <p:stCondLst>
                                    <p:cond delay="0"/>
                                  </p:stCondLst>
                                  <p:childTnLst>
                                    <p:set>
                                      <p:cBhvr>
                                        <p:cTn id="374" dur="1" fill="hold">
                                          <p:stCondLst>
                                            <p:cond delay="0"/>
                                          </p:stCondLst>
                                        </p:cTn>
                                        <p:tgtEl>
                                          <p:spTgt spid="264"/>
                                        </p:tgtEl>
                                        <p:attrNameLst>
                                          <p:attrName>style.visibility</p:attrName>
                                        </p:attrNameLst>
                                      </p:cBhvr>
                                      <p:to>
                                        <p:strVal val="visible"/>
                                      </p:to>
                                    </p:set>
                                    <p:animEffect transition="in" filter="wipe(down)">
                                      <p:cBhvr>
                                        <p:cTn id="375" dur="500"/>
                                        <p:tgtEl>
                                          <p:spTgt spid="264"/>
                                        </p:tgtEl>
                                      </p:cBhvr>
                                    </p:animEffect>
                                  </p:childTnLst>
                                </p:cTn>
                              </p:par>
                              <p:par>
                                <p:cTn id="376" presetID="22" presetClass="entr" presetSubtype="4" fill="hold" nodeType="withEffect">
                                  <p:stCondLst>
                                    <p:cond delay="0"/>
                                  </p:stCondLst>
                                  <p:childTnLst>
                                    <p:set>
                                      <p:cBhvr>
                                        <p:cTn id="377" dur="1" fill="hold">
                                          <p:stCondLst>
                                            <p:cond delay="0"/>
                                          </p:stCondLst>
                                        </p:cTn>
                                        <p:tgtEl>
                                          <p:spTgt spid="265"/>
                                        </p:tgtEl>
                                        <p:attrNameLst>
                                          <p:attrName>style.visibility</p:attrName>
                                        </p:attrNameLst>
                                      </p:cBhvr>
                                      <p:to>
                                        <p:strVal val="visible"/>
                                      </p:to>
                                    </p:set>
                                    <p:animEffect transition="in" filter="wipe(down)">
                                      <p:cBhvr>
                                        <p:cTn id="378" dur="500"/>
                                        <p:tgtEl>
                                          <p:spTgt spid="265"/>
                                        </p:tgtEl>
                                      </p:cBhvr>
                                    </p:animEffect>
                                  </p:childTnLst>
                                </p:cTn>
                              </p:par>
                            </p:childTnLst>
                          </p:cTn>
                        </p:par>
                        <p:par>
                          <p:cTn id="379" fill="hold">
                            <p:stCondLst>
                              <p:cond delay="13000"/>
                            </p:stCondLst>
                            <p:childTnLst>
                              <p:par>
                                <p:cTn id="380" presetID="22" presetClass="entr" presetSubtype="4" fill="hold" nodeType="afterEffect">
                                  <p:stCondLst>
                                    <p:cond delay="0"/>
                                  </p:stCondLst>
                                  <p:childTnLst>
                                    <p:set>
                                      <p:cBhvr>
                                        <p:cTn id="381" dur="1" fill="hold">
                                          <p:stCondLst>
                                            <p:cond delay="0"/>
                                          </p:stCondLst>
                                        </p:cTn>
                                        <p:tgtEl>
                                          <p:spTgt spid="266"/>
                                        </p:tgtEl>
                                        <p:attrNameLst>
                                          <p:attrName>style.visibility</p:attrName>
                                        </p:attrNameLst>
                                      </p:cBhvr>
                                      <p:to>
                                        <p:strVal val="visible"/>
                                      </p:to>
                                    </p:set>
                                    <p:animEffect transition="in" filter="wipe(down)">
                                      <p:cBhvr>
                                        <p:cTn id="382" dur="500"/>
                                        <p:tgtEl>
                                          <p:spTgt spid="266"/>
                                        </p:tgtEl>
                                      </p:cBhvr>
                                    </p:animEffect>
                                  </p:childTnLst>
                                </p:cTn>
                              </p:par>
                              <p:par>
                                <p:cTn id="383" presetID="22" presetClass="entr" presetSubtype="4" fill="hold" nodeType="withEffect">
                                  <p:stCondLst>
                                    <p:cond delay="0"/>
                                  </p:stCondLst>
                                  <p:childTnLst>
                                    <p:set>
                                      <p:cBhvr>
                                        <p:cTn id="384" dur="1" fill="hold">
                                          <p:stCondLst>
                                            <p:cond delay="0"/>
                                          </p:stCondLst>
                                        </p:cTn>
                                        <p:tgtEl>
                                          <p:spTgt spid="267"/>
                                        </p:tgtEl>
                                        <p:attrNameLst>
                                          <p:attrName>style.visibility</p:attrName>
                                        </p:attrNameLst>
                                      </p:cBhvr>
                                      <p:to>
                                        <p:strVal val="visible"/>
                                      </p:to>
                                    </p:set>
                                    <p:animEffect transition="in" filter="wipe(down)">
                                      <p:cBhvr>
                                        <p:cTn id="385" dur="500"/>
                                        <p:tgtEl>
                                          <p:spTgt spid="267"/>
                                        </p:tgtEl>
                                      </p:cBhvr>
                                    </p:animEffect>
                                  </p:childTnLst>
                                </p:cTn>
                              </p:par>
                            </p:childTnLst>
                          </p:cTn>
                        </p:par>
                        <p:par>
                          <p:cTn id="386" fill="hold">
                            <p:stCondLst>
                              <p:cond delay="13500"/>
                            </p:stCondLst>
                            <p:childTnLst>
                              <p:par>
                                <p:cTn id="387" presetID="22" presetClass="entr" presetSubtype="4" fill="hold" nodeType="afterEffect">
                                  <p:stCondLst>
                                    <p:cond delay="0"/>
                                  </p:stCondLst>
                                  <p:childTnLst>
                                    <p:set>
                                      <p:cBhvr>
                                        <p:cTn id="388" dur="1" fill="hold">
                                          <p:stCondLst>
                                            <p:cond delay="0"/>
                                          </p:stCondLst>
                                        </p:cTn>
                                        <p:tgtEl>
                                          <p:spTgt spid="268"/>
                                        </p:tgtEl>
                                        <p:attrNameLst>
                                          <p:attrName>style.visibility</p:attrName>
                                        </p:attrNameLst>
                                      </p:cBhvr>
                                      <p:to>
                                        <p:strVal val="visible"/>
                                      </p:to>
                                    </p:set>
                                    <p:animEffect transition="in" filter="wipe(down)">
                                      <p:cBhvr>
                                        <p:cTn id="389" dur="500"/>
                                        <p:tgtEl>
                                          <p:spTgt spid="268"/>
                                        </p:tgtEl>
                                      </p:cBhvr>
                                    </p:animEffect>
                                  </p:childTnLst>
                                </p:cTn>
                              </p:par>
                              <p:par>
                                <p:cTn id="390" presetID="22" presetClass="entr" presetSubtype="4" fill="hold" nodeType="withEffect">
                                  <p:stCondLst>
                                    <p:cond delay="0"/>
                                  </p:stCondLst>
                                  <p:childTnLst>
                                    <p:set>
                                      <p:cBhvr>
                                        <p:cTn id="391" dur="1" fill="hold">
                                          <p:stCondLst>
                                            <p:cond delay="0"/>
                                          </p:stCondLst>
                                        </p:cTn>
                                        <p:tgtEl>
                                          <p:spTgt spid="269"/>
                                        </p:tgtEl>
                                        <p:attrNameLst>
                                          <p:attrName>style.visibility</p:attrName>
                                        </p:attrNameLst>
                                      </p:cBhvr>
                                      <p:to>
                                        <p:strVal val="visible"/>
                                      </p:to>
                                    </p:set>
                                    <p:animEffect transition="in" filter="wipe(down)">
                                      <p:cBhvr>
                                        <p:cTn id="392" dur="500"/>
                                        <p:tgtEl>
                                          <p:spTgt spid="269"/>
                                        </p:tgtEl>
                                      </p:cBhvr>
                                    </p:animEffect>
                                  </p:childTnLst>
                                </p:cTn>
                              </p:par>
                            </p:childTnLst>
                          </p:cTn>
                        </p:par>
                        <p:par>
                          <p:cTn id="393" fill="hold">
                            <p:stCondLst>
                              <p:cond delay="14000"/>
                            </p:stCondLst>
                            <p:childTnLst>
                              <p:par>
                                <p:cTn id="394" presetID="22" presetClass="entr" presetSubtype="4" fill="hold" nodeType="afterEffect">
                                  <p:stCondLst>
                                    <p:cond delay="0"/>
                                  </p:stCondLst>
                                  <p:childTnLst>
                                    <p:set>
                                      <p:cBhvr>
                                        <p:cTn id="395" dur="1" fill="hold">
                                          <p:stCondLst>
                                            <p:cond delay="0"/>
                                          </p:stCondLst>
                                        </p:cTn>
                                        <p:tgtEl>
                                          <p:spTgt spid="270"/>
                                        </p:tgtEl>
                                        <p:attrNameLst>
                                          <p:attrName>style.visibility</p:attrName>
                                        </p:attrNameLst>
                                      </p:cBhvr>
                                      <p:to>
                                        <p:strVal val="visible"/>
                                      </p:to>
                                    </p:set>
                                    <p:animEffect transition="in" filter="wipe(down)">
                                      <p:cBhvr>
                                        <p:cTn id="396" dur="500"/>
                                        <p:tgtEl>
                                          <p:spTgt spid="270"/>
                                        </p:tgtEl>
                                      </p:cBhvr>
                                    </p:animEffect>
                                  </p:childTnLst>
                                </p:cTn>
                              </p:par>
                              <p:par>
                                <p:cTn id="397" presetID="22" presetClass="entr" presetSubtype="4" fill="hold" nodeType="withEffect">
                                  <p:stCondLst>
                                    <p:cond delay="0"/>
                                  </p:stCondLst>
                                  <p:childTnLst>
                                    <p:set>
                                      <p:cBhvr>
                                        <p:cTn id="398" dur="1" fill="hold">
                                          <p:stCondLst>
                                            <p:cond delay="0"/>
                                          </p:stCondLst>
                                        </p:cTn>
                                        <p:tgtEl>
                                          <p:spTgt spid="271"/>
                                        </p:tgtEl>
                                        <p:attrNameLst>
                                          <p:attrName>style.visibility</p:attrName>
                                        </p:attrNameLst>
                                      </p:cBhvr>
                                      <p:to>
                                        <p:strVal val="visible"/>
                                      </p:to>
                                    </p:set>
                                    <p:animEffect transition="in" filter="wipe(down)">
                                      <p:cBhvr>
                                        <p:cTn id="399" dur="500"/>
                                        <p:tgtEl>
                                          <p:spTgt spid="271"/>
                                        </p:tgtEl>
                                      </p:cBhvr>
                                    </p:animEffect>
                                  </p:childTnLst>
                                </p:cTn>
                              </p:par>
                            </p:childTnLst>
                          </p:cTn>
                        </p:par>
                        <p:par>
                          <p:cTn id="400" fill="hold">
                            <p:stCondLst>
                              <p:cond delay="14500"/>
                            </p:stCondLst>
                            <p:childTnLst>
                              <p:par>
                                <p:cTn id="401" presetID="22" presetClass="entr" presetSubtype="4" fill="hold" nodeType="afterEffect">
                                  <p:stCondLst>
                                    <p:cond delay="0"/>
                                  </p:stCondLst>
                                  <p:childTnLst>
                                    <p:set>
                                      <p:cBhvr>
                                        <p:cTn id="402" dur="1" fill="hold">
                                          <p:stCondLst>
                                            <p:cond delay="0"/>
                                          </p:stCondLst>
                                        </p:cTn>
                                        <p:tgtEl>
                                          <p:spTgt spid="272"/>
                                        </p:tgtEl>
                                        <p:attrNameLst>
                                          <p:attrName>style.visibility</p:attrName>
                                        </p:attrNameLst>
                                      </p:cBhvr>
                                      <p:to>
                                        <p:strVal val="visible"/>
                                      </p:to>
                                    </p:set>
                                    <p:animEffect transition="in" filter="wipe(down)">
                                      <p:cBhvr>
                                        <p:cTn id="403" dur="500"/>
                                        <p:tgtEl>
                                          <p:spTgt spid="272"/>
                                        </p:tgtEl>
                                      </p:cBhvr>
                                    </p:animEffect>
                                  </p:childTnLst>
                                </p:cTn>
                              </p:par>
                              <p:par>
                                <p:cTn id="404" presetID="22" presetClass="entr" presetSubtype="4" fill="hold" nodeType="withEffect">
                                  <p:stCondLst>
                                    <p:cond delay="0"/>
                                  </p:stCondLst>
                                  <p:childTnLst>
                                    <p:set>
                                      <p:cBhvr>
                                        <p:cTn id="405" dur="1" fill="hold">
                                          <p:stCondLst>
                                            <p:cond delay="0"/>
                                          </p:stCondLst>
                                        </p:cTn>
                                        <p:tgtEl>
                                          <p:spTgt spid="273"/>
                                        </p:tgtEl>
                                        <p:attrNameLst>
                                          <p:attrName>style.visibility</p:attrName>
                                        </p:attrNameLst>
                                      </p:cBhvr>
                                      <p:to>
                                        <p:strVal val="visible"/>
                                      </p:to>
                                    </p:set>
                                    <p:animEffect transition="in" filter="wipe(down)">
                                      <p:cBhvr>
                                        <p:cTn id="406" dur="500"/>
                                        <p:tgtEl>
                                          <p:spTgt spid="273"/>
                                        </p:tgtEl>
                                      </p:cBhvr>
                                    </p:animEffect>
                                  </p:childTnLst>
                                </p:cTn>
                              </p:par>
                            </p:childTnLst>
                          </p:cTn>
                        </p:par>
                        <p:par>
                          <p:cTn id="407" fill="hold">
                            <p:stCondLst>
                              <p:cond delay="15000"/>
                            </p:stCondLst>
                            <p:childTnLst>
                              <p:par>
                                <p:cTn id="408" presetID="22" presetClass="entr" presetSubtype="4" fill="hold" nodeType="afterEffect">
                                  <p:stCondLst>
                                    <p:cond delay="0"/>
                                  </p:stCondLst>
                                  <p:childTnLst>
                                    <p:set>
                                      <p:cBhvr>
                                        <p:cTn id="409" dur="1" fill="hold">
                                          <p:stCondLst>
                                            <p:cond delay="0"/>
                                          </p:stCondLst>
                                        </p:cTn>
                                        <p:tgtEl>
                                          <p:spTgt spid="274"/>
                                        </p:tgtEl>
                                        <p:attrNameLst>
                                          <p:attrName>style.visibility</p:attrName>
                                        </p:attrNameLst>
                                      </p:cBhvr>
                                      <p:to>
                                        <p:strVal val="visible"/>
                                      </p:to>
                                    </p:set>
                                    <p:animEffect transition="in" filter="wipe(down)">
                                      <p:cBhvr>
                                        <p:cTn id="410" dur="500"/>
                                        <p:tgtEl>
                                          <p:spTgt spid="274"/>
                                        </p:tgtEl>
                                      </p:cBhvr>
                                    </p:animEffect>
                                  </p:childTnLst>
                                </p:cTn>
                              </p:par>
                              <p:par>
                                <p:cTn id="411" presetID="22" presetClass="entr" presetSubtype="4" fill="hold" nodeType="withEffect">
                                  <p:stCondLst>
                                    <p:cond delay="0"/>
                                  </p:stCondLst>
                                  <p:childTnLst>
                                    <p:set>
                                      <p:cBhvr>
                                        <p:cTn id="412" dur="1" fill="hold">
                                          <p:stCondLst>
                                            <p:cond delay="0"/>
                                          </p:stCondLst>
                                        </p:cTn>
                                        <p:tgtEl>
                                          <p:spTgt spid="275"/>
                                        </p:tgtEl>
                                        <p:attrNameLst>
                                          <p:attrName>style.visibility</p:attrName>
                                        </p:attrNameLst>
                                      </p:cBhvr>
                                      <p:to>
                                        <p:strVal val="visible"/>
                                      </p:to>
                                    </p:set>
                                    <p:animEffect transition="in" filter="wipe(down)">
                                      <p:cBhvr>
                                        <p:cTn id="413" dur="500"/>
                                        <p:tgtEl>
                                          <p:spTgt spid="275"/>
                                        </p:tgtEl>
                                      </p:cBhvr>
                                    </p:animEffect>
                                  </p:childTnLst>
                                </p:cTn>
                              </p:par>
                            </p:childTnLst>
                          </p:cTn>
                        </p:par>
                        <p:par>
                          <p:cTn id="414" fill="hold">
                            <p:stCondLst>
                              <p:cond delay="15500"/>
                            </p:stCondLst>
                            <p:childTnLst>
                              <p:par>
                                <p:cTn id="415" presetID="22" presetClass="entr" presetSubtype="4" fill="hold" nodeType="afterEffect">
                                  <p:stCondLst>
                                    <p:cond delay="0"/>
                                  </p:stCondLst>
                                  <p:childTnLst>
                                    <p:set>
                                      <p:cBhvr>
                                        <p:cTn id="416" dur="1" fill="hold">
                                          <p:stCondLst>
                                            <p:cond delay="0"/>
                                          </p:stCondLst>
                                        </p:cTn>
                                        <p:tgtEl>
                                          <p:spTgt spid="276"/>
                                        </p:tgtEl>
                                        <p:attrNameLst>
                                          <p:attrName>style.visibility</p:attrName>
                                        </p:attrNameLst>
                                      </p:cBhvr>
                                      <p:to>
                                        <p:strVal val="visible"/>
                                      </p:to>
                                    </p:set>
                                    <p:animEffect transition="in" filter="wipe(down)">
                                      <p:cBhvr>
                                        <p:cTn id="417" dur="500"/>
                                        <p:tgtEl>
                                          <p:spTgt spid="276"/>
                                        </p:tgtEl>
                                      </p:cBhvr>
                                    </p:animEffect>
                                  </p:childTnLst>
                                </p:cTn>
                              </p:par>
                              <p:par>
                                <p:cTn id="418" presetID="22" presetClass="entr" presetSubtype="4" fill="hold" nodeType="withEffect">
                                  <p:stCondLst>
                                    <p:cond delay="0"/>
                                  </p:stCondLst>
                                  <p:childTnLst>
                                    <p:set>
                                      <p:cBhvr>
                                        <p:cTn id="419" dur="1" fill="hold">
                                          <p:stCondLst>
                                            <p:cond delay="0"/>
                                          </p:stCondLst>
                                        </p:cTn>
                                        <p:tgtEl>
                                          <p:spTgt spid="277"/>
                                        </p:tgtEl>
                                        <p:attrNameLst>
                                          <p:attrName>style.visibility</p:attrName>
                                        </p:attrNameLst>
                                      </p:cBhvr>
                                      <p:to>
                                        <p:strVal val="visible"/>
                                      </p:to>
                                    </p:set>
                                    <p:animEffect transition="in" filter="wipe(down)">
                                      <p:cBhvr>
                                        <p:cTn id="420" dur="500"/>
                                        <p:tgtEl>
                                          <p:spTgt spid="277"/>
                                        </p:tgtEl>
                                      </p:cBhvr>
                                    </p:animEffect>
                                  </p:childTnLst>
                                </p:cTn>
                              </p:par>
                            </p:childTnLst>
                          </p:cTn>
                        </p:par>
                        <p:par>
                          <p:cTn id="421" fill="hold">
                            <p:stCondLst>
                              <p:cond delay="16000"/>
                            </p:stCondLst>
                            <p:childTnLst>
                              <p:par>
                                <p:cTn id="422" presetID="22" presetClass="entr" presetSubtype="4" fill="hold" nodeType="afterEffect">
                                  <p:stCondLst>
                                    <p:cond delay="0"/>
                                  </p:stCondLst>
                                  <p:childTnLst>
                                    <p:set>
                                      <p:cBhvr>
                                        <p:cTn id="423" dur="1" fill="hold">
                                          <p:stCondLst>
                                            <p:cond delay="0"/>
                                          </p:stCondLst>
                                        </p:cTn>
                                        <p:tgtEl>
                                          <p:spTgt spid="278"/>
                                        </p:tgtEl>
                                        <p:attrNameLst>
                                          <p:attrName>style.visibility</p:attrName>
                                        </p:attrNameLst>
                                      </p:cBhvr>
                                      <p:to>
                                        <p:strVal val="visible"/>
                                      </p:to>
                                    </p:set>
                                    <p:animEffect transition="in" filter="wipe(down)">
                                      <p:cBhvr>
                                        <p:cTn id="424" dur="500"/>
                                        <p:tgtEl>
                                          <p:spTgt spid="278"/>
                                        </p:tgtEl>
                                      </p:cBhvr>
                                    </p:animEffect>
                                  </p:childTnLst>
                                </p:cTn>
                              </p:par>
                              <p:par>
                                <p:cTn id="425" presetID="22" presetClass="entr" presetSubtype="4" fill="hold" nodeType="withEffect">
                                  <p:stCondLst>
                                    <p:cond delay="0"/>
                                  </p:stCondLst>
                                  <p:childTnLst>
                                    <p:set>
                                      <p:cBhvr>
                                        <p:cTn id="426" dur="1" fill="hold">
                                          <p:stCondLst>
                                            <p:cond delay="0"/>
                                          </p:stCondLst>
                                        </p:cTn>
                                        <p:tgtEl>
                                          <p:spTgt spid="279"/>
                                        </p:tgtEl>
                                        <p:attrNameLst>
                                          <p:attrName>style.visibility</p:attrName>
                                        </p:attrNameLst>
                                      </p:cBhvr>
                                      <p:to>
                                        <p:strVal val="visible"/>
                                      </p:to>
                                    </p:set>
                                    <p:animEffect transition="in" filter="wipe(down)">
                                      <p:cBhvr>
                                        <p:cTn id="42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D6B1ED-ACF3-B8E3-C680-7D27E35A632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Why a linked list?</a:t>
            </a:r>
          </a:p>
        </p:txBody>
      </p:sp>
      <p:sp>
        <p:nvSpPr>
          <p:cNvPr id="5" name="Text Placeholder 4">
            <a:extLst>
              <a:ext uri="{FF2B5EF4-FFF2-40B4-BE49-F238E27FC236}">
                <a16:creationId xmlns:a16="http://schemas.microsoft.com/office/drawing/2014/main" id="{7370CD5B-3098-A911-AE09-39889D71A65A}"/>
              </a:ext>
            </a:extLst>
          </p:cNvPr>
          <p:cNvSpPr>
            <a:spLocks noGrp="1"/>
          </p:cNvSpPr>
          <p:nvPr>
            <p:ph type="body" idx="1"/>
          </p:nvPr>
        </p:nvSpPr>
        <p:spPr/>
        <p:txBody>
          <a:bodyPr/>
          <a:lstStyle/>
          <a:p>
            <a:r>
              <a:rPr lang="en-US" dirty="0"/>
              <a:t>Removing a node</a:t>
            </a:r>
          </a:p>
        </p:txBody>
      </p:sp>
      <p:sp>
        <p:nvSpPr>
          <p:cNvPr id="6" name="Content Placeholder 5">
            <a:extLst>
              <a:ext uri="{FF2B5EF4-FFF2-40B4-BE49-F238E27FC236}">
                <a16:creationId xmlns:a16="http://schemas.microsoft.com/office/drawing/2014/main" id="{BF5B9A5C-7DD4-4DDD-314C-4F0055460014}"/>
              </a:ext>
            </a:extLst>
          </p:cNvPr>
          <p:cNvSpPr>
            <a:spLocks noGrp="1"/>
          </p:cNvSpPr>
          <p:nvPr>
            <p:ph sz="half" idx="2"/>
          </p:nvPr>
        </p:nvSpPr>
        <p:spPr>
          <a:xfrm>
            <a:off x="839788" y="2803161"/>
            <a:ext cx="5157787" cy="1394085"/>
          </a:xfrm>
        </p:spPr>
        <p:txBody>
          <a:bodyPr>
            <a:normAutofit/>
          </a:bodyPr>
          <a:lstStyle/>
          <a:p>
            <a:pPr marL="0" indent="0">
              <a:buNone/>
            </a:pPr>
            <a:r>
              <a:rPr lang="en-US" sz="2000" dirty="0">
                <a:latin typeface="Lucida Console" panose="020B0609040504020204" pitchFamily="49" charset="0"/>
              </a:rPr>
              <a:t>// remove from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a:t>
            </a:r>
            <a:r>
              <a:rPr lang="en-US" sz="2000" dirty="0" err="1">
                <a:latin typeface="Lucida Console" panose="020B0609040504020204" pitchFamily="49" charset="0"/>
              </a:rPr>
              <a:t>node.right</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a:t>
            </a:r>
            <a:r>
              <a:rPr lang="en-US" sz="2000" dirty="0" err="1">
                <a:latin typeface="Lucida Console" panose="020B0609040504020204" pitchFamily="49" charset="0"/>
              </a:rPr>
              <a:t>node.left</a:t>
            </a:r>
            <a:r>
              <a:rPr lang="en-US" sz="2000" dirty="0">
                <a:latin typeface="Lucida Console" panose="020B0609040504020204" pitchFamily="49" charset="0"/>
              </a:rPr>
              <a:t>;</a:t>
            </a:r>
          </a:p>
        </p:txBody>
      </p:sp>
      <p:sp>
        <p:nvSpPr>
          <p:cNvPr id="7" name="Text Placeholder 6">
            <a:extLst>
              <a:ext uri="{FF2B5EF4-FFF2-40B4-BE49-F238E27FC236}">
                <a16:creationId xmlns:a16="http://schemas.microsoft.com/office/drawing/2014/main" id="{473660E9-0C5E-5FD9-46F3-77955C2047BB}"/>
              </a:ext>
            </a:extLst>
          </p:cNvPr>
          <p:cNvSpPr>
            <a:spLocks noGrp="1"/>
          </p:cNvSpPr>
          <p:nvPr>
            <p:ph type="body" sz="quarter" idx="3"/>
          </p:nvPr>
        </p:nvSpPr>
        <p:spPr/>
        <p:txBody>
          <a:bodyPr/>
          <a:lstStyle/>
          <a:p>
            <a:r>
              <a:rPr lang="en-US" dirty="0"/>
              <a:t>Re-inserting a node</a:t>
            </a:r>
          </a:p>
        </p:txBody>
      </p:sp>
      <p:sp>
        <p:nvSpPr>
          <p:cNvPr id="8" name="Content Placeholder 7">
            <a:extLst>
              <a:ext uri="{FF2B5EF4-FFF2-40B4-BE49-F238E27FC236}">
                <a16:creationId xmlns:a16="http://schemas.microsoft.com/office/drawing/2014/main" id="{07F1FA6F-A3ED-B147-E027-81EA9A49D08C}"/>
              </a:ext>
            </a:extLst>
          </p:cNvPr>
          <p:cNvSpPr>
            <a:spLocks noGrp="1"/>
          </p:cNvSpPr>
          <p:nvPr>
            <p:ph sz="quarter" idx="4"/>
          </p:nvPr>
        </p:nvSpPr>
        <p:spPr>
          <a:xfrm>
            <a:off x="6172200" y="2803159"/>
            <a:ext cx="5183188" cy="1394085"/>
          </a:xfrm>
        </p:spPr>
        <p:txBody>
          <a:bodyPr vert="horz" lIns="91440" tIns="45720" rIns="91440" bIns="45720" rtlCol="0">
            <a:normAutofit/>
          </a:bodyPr>
          <a:lstStyle/>
          <a:p>
            <a:pPr marL="0" indent="0">
              <a:buNone/>
            </a:pPr>
            <a:r>
              <a:rPr lang="en-US" sz="2000" dirty="0">
                <a:latin typeface="Lucida Console" panose="020B0609040504020204" pitchFamily="49" charset="0"/>
              </a:rPr>
              <a:t>// re-insert in row</a:t>
            </a:r>
          </a:p>
          <a:p>
            <a:pPr marL="0" indent="0">
              <a:buNone/>
            </a:pPr>
            <a:r>
              <a:rPr lang="en-US" sz="2000" dirty="0" err="1">
                <a:latin typeface="Lucida Console" panose="020B0609040504020204" pitchFamily="49" charset="0"/>
              </a:rPr>
              <a:t>node.left.right</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node.right.left</a:t>
            </a:r>
            <a:r>
              <a:rPr lang="en-US" sz="2000" dirty="0">
                <a:latin typeface="Lucida Console" panose="020B0609040504020204" pitchFamily="49" charset="0"/>
              </a:rPr>
              <a:t> = node;</a:t>
            </a:r>
          </a:p>
        </p:txBody>
      </p:sp>
      <p:sp>
        <p:nvSpPr>
          <p:cNvPr id="9" name="Content Placeholder 5">
            <a:extLst>
              <a:ext uri="{FF2B5EF4-FFF2-40B4-BE49-F238E27FC236}">
                <a16:creationId xmlns:a16="http://schemas.microsoft.com/office/drawing/2014/main" id="{81010045-A4E7-FE96-92A0-170027C34BA1}"/>
              </a:ext>
            </a:extLst>
          </p:cNvPr>
          <p:cNvSpPr txBox="1">
            <a:spLocks/>
          </p:cNvSpPr>
          <p:nvPr/>
        </p:nvSpPr>
        <p:spPr>
          <a:xfrm>
            <a:off x="839788" y="4495332"/>
            <a:ext cx="5157787"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remove from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a:t>
            </a:r>
            <a:r>
              <a:rPr lang="en-US" sz="2000" dirty="0" err="1">
                <a:latin typeface="Lucida Console" panose="020B0609040504020204" pitchFamily="49" charset="0"/>
              </a:rPr>
              <a:t>node.below</a:t>
            </a:r>
            <a:r>
              <a:rPr lang="en-US" sz="2000" dirty="0">
                <a:latin typeface="Lucida Console" panose="020B0609040504020204" pitchFamily="49" charset="0"/>
              </a:rPr>
              <a:t>;</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a:t>
            </a:r>
            <a:r>
              <a:rPr lang="en-US" sz="2000" dirty="0" err="1">
                <a:latin typeface="Lucida Console" panose="020B0609040504020204" pitchFamily="49" charset="0"/>
              </a:rPr>
              <a:t>node.above</a:t>
            </a:r>
            <a:r>
              <a:rPr lang="en-US" sz="2000" dirty="0">
                <a:latin typeface="Lucida Console" panose="020B0609040504020204" pitchFamily="49" charset="0"/>
              </a:rPr>
              <a:t>;</a:t>
            </a:r>
          </a:p>
        </p:txBody>
      </p:sp>
      <p:sp>
        <p:nvSpPr>
          <p:cNvPr id="10" name="Content Placeholder 7">
            <a:extLst>
              <a:ext uri="{FF2B5EF4-FFF2-40B4-BE49-F238E27FC236}">
                <a16:creationId xmlns:a16="http://schemas.microsoft.com/office/drawing/2014/main" id="{FF52126B-69C4-3B3F-320C-4698E662D56C}"/>
              </a:ext>
            </a:extLst>
          </p:cNvPr>
          <p:cNvSpPr txBox="1">
            <a:spLocks/>
          </p:cNvSpPr>
          <p:nvPr/>
        </p:nvSpPr>
        <p:spPr>
          <a:xfrm>
            <a:off x="6172200" y="4495332"/>
            <a:ext cx="5183188" cy="1394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re-insert in column</a:t>
            </a:r>
          </a:p>
          <a:p>
            <a:pPr marL="0" indent="0">
              <a:buNone/>
            </a:pPr>
            <a:r>
              <a:rPr lang="en-US" sz="2000" dirty="0" err="1">
                <a:latin typeface="Lucida Console" panose="020B0609040504020204" pitchFamily="49" charset="0"/>
              </a:rPr>
              <a:t>node.above.below</a:t>
            </a:r>
            <a:r>
              <a:rPr lang="en-US" sz="2000" dirty="0">
                <a:latin typeface="Lucida Console" panose="020B0609040504020204" pitchFamily="49" charset="0"/>
              </a:rPr>
              <a:t> = node;</a:t>
            </a:r>
          </a:p>
          <a:p>
            <a:pPr marL="0" indent="0">
              <a:buNone/>
            </a:pPr>
            <a:r>
              <a:rPr lang="en-US" sz="2000" dirty="0" err="1">
                <a:latin typeface="Lucida Console" panose="020B0609040504020204" pitchFamily="49" charset="0"/>
              </a:rPr>
              <a:t>node.below.above</a:t>
            </a:r>
            <a:r>
              <a:rPr lang="en-US" sz="2000" dirty="0">
                <a:latin typeface="Lucida Console" panose="020B0609040504020204" pitchFamily="49" charset="0"/>
              </a:rPr>
              <a:t> = node;</a:t>
            </a:r>
          </a:p>
          <a:p>
            <a:pPr marL="0" indent="0">
              <a:buNone/>
            </a:pPr>
            <a:endParaRPr lang="en-US" sz="2000" dirty="0">
              <a:latin typeface="Lucida Console" panose="020B0609040504020204" pitchFamily="49" charset="0"/>
            </a:endParaRPr>
          </a:p>
        </p:txBody>
      </p:sp>
    </p:spTree>
    <p:extLst>
      <p:ext uri="{BB962C8B-B14F-4D97-AF65-F5344CB8AC3E}">
        <p14:creationId xmlns:p14="http://schemas.microsoft.com/office/powerpoint/2010/main" val="289005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build="p"/>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15C3B-D15B-4548-8311-C7A0CDDF7525}"/>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err="1"/>
              <a:t>Pentominos</a:t>
            </a:r>
            <a:r>
              <a:rPr lang="en-US" dirty="0"/>
              <a:t> Placements</a:t>
            </a:r>
          </a:p>
        </p:txBody>
      </p:sp>
      <p:pic>
        <p:nvPicPr>
          <p:cNvPr id="10" name="Picture 9">
            <a:extLst>
              <a:ext uri="{FF2B5EF4-FFF2-40B4-BE49-F238E27FC236}">
                <a16:creationId xmlns:a16="http://schemas.microsoft.com/office/drawing/2014/main" id="{49EE1BAB-5D33-B30B-0CB3-4B7381CA9CE8}"/>
              </a:ext>
            </a:extLst>
          </p:cNvPr>
          <p:cNvPicPr>
            <a:picLocks noChangeAspect="1"/>
          </p:cNvPicPr>
          <p:nvPr/>
        </p:nvPicPr>
        <p:blipFill>
          <a:blip r:embed="rId4"/>
          <a:stretch>
            <a:fillRect/>
          </a:stretch>
        </p:blipFill>
        <p:spPr>
          <a:xfrm>
            <a:off x="3900773" y="1478330"/>
            <a:ext cx="8020991" cy="4819128"/>
          </a:xfrm>
          <a:prstGeom prst="rect">
            <a:avLst/>
          </a:prstGeom>
        </p:spPr>
      </p:pic>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1" y="1800923"/>
            <a:ext cx="3587659" cy="4173944"/>
          </a:xfrm>
        </p:spPr>
        <p:txBody>
          <a:bodyPr>
            <a:normAutofit lnSpcReduction="10000"/>
          </a:bodyPr>
          <a:lstStyle/>
          <a:p>
            <a:r>
              <a:rPr lang="en-US" dirty="0"/>
              <a:t>60 spots on board</a:t>
            </a:r>
          </a:p>
          <a:p>
            <a:r>
              <a:rPr lang="en-US" dirty="0"/>
              <a:t>Each piece fills 5 spots</a:t>
            </a:r>
          </a:p>
          <a:p>
            <a:r>
              <a:rPr lang="en-US" dirty="0"/>
              <a:t>Pieces can be placed in any position that fits</a:t>
            </a:r>
          </a:p>
          <a:p>
            <a:r>
              <a:rPr lang="en-US" dirty="0"/>
              <a:t>Pieces can be rotated</a:t>
            </a:r>
          </a:p>
          <a:p>
            <a:r>
              <a:rPr lang="en-US" dirty="0"/>
              <a:t>Pieces can be flipped</a:t>
            </a:r>
          </a:p>
        </p:txBody>
      </p:sp>
      <p:pic>
        <p:nvPicPr>
          <p:cNvPr id="16" name="Picture 15">
            <a:extLst>
              <a:ext uri="{FF2B5EF4-FFF2-40B4-BE49-F238E27FC236}">
                <a16:creationId xmlns:a16="http://schemas.microsoft.com/office/drawing/2014/main" id="{E103ABF0-F0E4-5D46-4450-9452B8B6B47F}"/>
              </a:ext>
            </a:extLst>
          </p:cNvPr>
          <p:cNvPicPr>
            <a:picLocks noChangeAspect="1"/>
          </p:cNvPicPr>
          <p:nvPr/>
        </p:nvPicPr>
        <p:blipFill>
          <a:blip r:embed="rId5"/>
          <a:stretch>
            <a:fillRect/>
          </a:stretch>
        </p:blipFill>
        <p:spPr>
          <a:xfrm rot="5400000" flipH="1">
            <a:off x="5516376" y="1476698"/>
            <a:ext cx="2414797" cy="2414797"/>
          </a:xfrm>
          <a:prstGeom prst="rect">
            <a:avLst/>
          </a:prstGeom>
        </p:spPr>
      </p:pic>
      <p:pic>
        <p:nvPicPr>
          <p:cNvPr id="18" name="Picture 17">
            <a:extLst>
              <a:ext uri="{FF2B5EF4-FFF2-40B4-BE49-F238E27FC236}">
                <a16:creationId xmlns:a16="http://schemas.microsoft.com/office/drawing/2014/main" id="{FED32F19-B2E0-3C21-DCC6-634BDBF019CF}"/>
              </a:ext>
            </a:extLst>
          </p:cNvPr>
          <p:cNvPicPr>
            <a:picLocks noChangeAspect="1"/>
          </p:cNvPicPr>
          <p:nvPr/>
        </p:nvPicPr>
        <p:blipFill>
          <a:blip r:embed="rId5"/>
          <a:stretch>
            <a:fillRect/>
          </a:stretch>
        </p:blipFill>
        <p:spPr>
          <a:xfrm rot="5400000" flipV="1">
            <a:off x="7117774" y="2282729"/>
            <a:ext cx="2414797" cy="2414797"/>
          </a:xfrm>
          <a:prstGeom prst="rect">
            <a:avLst/>
          </a:prstGeom>
        </p:spPr>
      </p:pic>
      <p:pic>
        <p:nvPicPr>
          <p:cNvPr id="19" name="Picture 18">
            <a:extLst>
              <a:ext uri="{FF2B5EF4-FFF2-40B4-BE49-F238E27FC236}">
                <a16:creationId xmlns:a16="http://schemas.microsoft.com/office/drawing/2014/main" id="{6502060B-5BCB-8F83-38B4-57D1088B086C}"/>
              </a:ext>
            </a:extLst>
          </p:cNvPr>
          <p:cNvPicPr>
            <a:picLocks noChangeAspect="1"/>
          </p:cNvPicPr>
          <p:nvPr/>
        </p:nvPicPr>
        <p:blipFill>
          <a:blip r:embed="rId5"/>
          <a:stretch>
            <a:fillRect/>
          </a:stretch>
        </p:blipFill>
        <p:spPr>
          <a:xfrm rot="16200000">
            <a:off x="3913835" y="3877428"/>
            <a:ext cx="2414797" cy="2414797"/>
          </a:xfrm>
          <a:prstGeom prst="rect">
            <a:avLst/>
          </a:prstGeom>
        </p:spPr>
      </p:pic>
      <p:pic>
        <p:nvPicPr>
          <p:cNvPr id="20" name="Picture 19">
            <a:extLst>
              <a:ext uri="{FF2B5EF4-FFF2-40B4-BE49-F238E27FC236}">
                <a16:creationId xmlns:a16="http://schemas.microsoft.com/office/drawing/2014/main" id="{B4DEC5F3-6AAA-18AA-0DBF-260CC9CDC608}"/>
              </a:ext>
            </a:extLst>
          </p:cNvPr>
          <p:cNvPicPr>
            <a:picLocks noChangeAspect="1"/>
          </p:cNvPicPr>
          <p:nvPr/>
        </p:nvPicPr>
        <p:blipFill>
          <a:blip r:embed="rId5"/>
          <a:stretch>
            <a:fillRect/>
          </a:stretch>
        </p:blipFill>
        <p:spPr>
          <a:xfrm>
            <a:off x="5522595" y="3082587"/>
            <a:ext cx="2414797" cy="2414797"/>
          </a:xfrm>
          <a:prstGeom prst="rect">
            <a:avLst/>
          </a:prstGeom>
        </p:spPr>
      </p:pic>
      <p:pic>
        <p:nvPicPr>
          <p:cNvPr id="21" name="Picture 20">
            <a:extLst>
              <a:ext uri="{FF2B5EF4-FFF2-40B4-BE49-F238E27FC236}">
                <a16:creationId xmlns:a16="http://schemas.microsoft.com/office/drawing/2014/main" id="{D124B96D-D8B5-70A0-2753-F9BD5547D5A2}"/>
              </a:ext>
            </a:extLst>
          </p:cNvPr>
          <p:cNvPicPr>
            <a:picLocks noChangeAspect="1"/>
          </p:cNvPicPr>
          <p:nvPr/>
        </p:nvPicPr>
        <p:blipFill>
          <a:blip r:embed="rId5"/>
          <a:stretch>
            <a:fillRect/>
          </a:stretch>
        </p:blipFill>
        <p:spPr>
          <a:xfrm rot="10800000">
            <a:off x="8711606" y="1476698"/>
            <a:ext cx="2414797" cy="2414797"/>
          </a:xfrm>
          <a:prstGeom prst="rect">
            <a:avLst/>
          </a:prstGeom>
        </p:spPr>
      </p:pic>
      <p:pic>
        <p:nvPicPr>
          <p:cNvPr id="22" name="Picture 21">
            <a:extLst>
              <a:ext uri="{FF2B5EF4-FFF2-40B4-BE49-F238E27FC236}">
                <a16:creationId xmlns:a16="http://schemas.microsoft.com/office/drawing/2014/main" id="{E9C010A6-5886-2AE3-1191-6185122EA588}"/>
              </a:ext>
            </a:extLst>
          </p:cNvPr>
          <p:cNvPicPr>
            <a:picLocks noChangeAspect="1"/>
          </p:cNvPicPr>
          <p:nvPr/>
        </p:nvPicPr>
        <p:blipFill>
          <a:blip r:embed="rId5"/>
          <a:stretch>
            <a:fillRect/>
          </a:stretch>
        </p:blipFill>
        <p:spPr>
          <a:xfrm rot="10800000" flipH="1">
            <a:off x="7913445" y="3877427"/>
            <a:ext cx="2414797" cy="2414797"/>
          </a:xfrm>
          <a:prstGeom prst="rect">
            <a:avLst/>
          </a:prstGeom>
        </p:spPr>
      </p:pic>
      <p:pic>
        <p:nvPicPr>
          <p:cNvPr id="23" name="Picture 22">
            <a:extLst>
              <a:ext uri="{FF2B5EF4-FFF2-40B4-BE49-F238E27FC236}">
                <a16:creationId xmlns:a16="http://schemas.microsoft.com/office/drawing/2014/main" id="{ACA35D6F-1DF7-92EF-EFD7-04D3478D0308}"/>
              </a:ext>
            </a:extLst>
          </p:cNvPr>
          <p:cNvPicPr>
            <a:picLocks noChangeAspect="1"/>
          </p:cNvPicPr>
          <p:nvPr/>
        </p:nvPicPr>
        <p:blipFill>
          <a:blip r:embed="rId5"/>
          <a:stretch>
            <a:fillRect/>
          </a:stretch>
        </p:blipFill>
        <p:spPr>
          <a:xfrm flipH="1">
            <a:off x="9506966" y="3082587"/>
            <a:ext cx="2414797" cy="2414797"/>
          </a:xfrm>
          <a:prstGeom prst="rect">
            <a:avLst/>
          </a:prstGeom>
        </p:spPr>
      </p:pic>
      <p:pic>
        <p:nvPicPr>
          <p:cNvPr id="12" name="Picture 11">
            <a:extLst>
              <a:ext uri="{FF2B5EF4-FFF2-40B4-BE49-F238E27FC236}">
                <a16:creationId xmlns:a16="http://schemas.microsoft.com/office/drawing/2014/main" id="{A3B190F2-3650-5DD6-E0F5-58F033F56454}"/>
              </a:ext>
            </a:extLst>
          </p:cNvPr>
          <p:cNvPicPr>
            <a:picLocks noChangeAspect="1"/>
          </p:cNvPicPr>
          <p:nvPr/>
        </p:nvPicPr>
        <p:blipFill>
          <a:blip r:embed="rId5"/>
          <a:stretch>
            <a:fillRect/>
          </a:stretch>
        </p:blipFill>
        <p:spPr>
          <a:xfrm rot="5400000">
            <a:off x="9511634" y="1487888"/>
            <a:ext cx="2414797" cy="2414797"/>
          </a:xfrm>
          <a:prstGeom prst="rect">
            <a:avLst/>
          </a:prstGeom>
        </p:spPr>
      </p:pic>
    </p:spTree>
    <p:extLst>
      <p:ext uri="{BB962C8B-B14F-4D97-AF65-F5344CB8AC3E}">
        <p14:creationId xmlns:p14="http://schemas.microsoft.com/office/powerpoint/2010/main" val="7679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path" presetSubtype="0" accel="50000" decel="50000" fill="hold" nodeType="afterEffect">
                                  <p:stCondLst>
                                    <p:cond delay="0"/>
                                  </p:stCondLst>
                                  <p:childTnLst>
                                    <p:animMotion origin="layout" path="M 3.33333E-6 -4.07407E-6 L -0.45925 -0.00138 " pathEditMode="relative" rAng="0" ptsTypes="AA">
                                      <p:cBhvr>
                                        <p:cTn id="34" dur="2000" fill="hold"/>
                                        <p:tgtEl>
                                          <p:spTgt spid="12"/>
                                        </p:tgtEl>
                                        <p:attrNameLst>
                                          <p:attrName>ppt_x</p:attrName>
                                          <p:attrName>ppt_y</p:attrName>
                                        </p:attrNameLst>
                                      </p:cBhvr>
                                      <p:rCtr x="-22969" y="-69"/>
                                    </p:animMotion>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animEffect transition="in" filter="fade">
                                      <p:cBhvr>
                                        <p:cTn id="39" dur="1000"/>
                                        <p:tgtEl>
                                          <p:spTgt spid="15">
                                            <p:txEl>
                                              <p:pRg st="3" end="3"/>
                                            </p:txEl>
                                          </p:spTgt>
                                        </p:tgtEl>
                                      </p:cBhvr>
                                    </p:animEffect>
                                    <p:anim calcmode="lin" valueType="num">
                                      <p:cBhvr>
                                        <p:cTn id="40"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500"/>
                            </p:stCondLst>
                            <p:childTnLst>
                              <p:par>
                                <p:cTn id="47" presetID="10" presetClass="entr" presetSubtype="0" fill="hold" nodeType="afterEffect">
                                  <p:stCondLst>
                                    <p:cond delay="100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par>
                          <p:cTn id="50" fill="hold">
                            <p:stCondLst>
                              <p:cond delay="3000"/>
                            </p:stCondLst>
                            <p:childTnLst>
                              <p:par>
                                <p:cTn id="51" presetID="10" presetClass="entr" presetSubtype="0" fill="hold" nodeType="after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nodeType="afterEffect">
                                  <p:stCondLst>
                                    <p:cond delay="1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nodeType="afterEffect">
                                  <p:stCondLst>
                                    <p:cond delay="200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F4CA7F-D1E5-B404-3D87-5F84621FC910}"/>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4A59FA-11D2-0D64-A4E1-0A4F18A2F531}"/>
              </a:ext>
            </a:extLst>
          </p:cNvPr>
          <p:cNvSpPr>
            <a:spLocks noGrp="1"/>
          </p:cNvSpPr>
          <p:nvPr>
            <p:ph type="title"/>
          </p:nvPr>
        </p:nvSpPr>
        <p:spPr/>
        <p:txBody>
          <a:bodyPr/>
          <a:lstStyle/>
          <a:p>
            <a:r>
              <a:rPr lang="en-US" dirty="0"/>
              <a:t>How many placements are there?</a:t>
            </a:r>
          </a:p>
        </p:txBody>
      </p:sp>
      <p:pic>
        <p:nvPicPr>
          <p:cNvPr id="17" name="Picture 16">
            <a:extLst>
              <a:ext uri="{FF2B5EF4-FFF2-40B4-BE49-F238E27FC236}">
                <a16:creationId xmlns:a16="http://schemas.microsoft.com/office/drawing/2014/main" id="{F5CC9A7A-A786-7CB6-F36A-29022F6D7A14}"/>
              </a:ext>
            </a:extLst>
          </p:cNvPr>
          <p:cNvPicPr>
            <a:picLocks noChangeAspect="1"/>
          </p:cNvPicPr>
          <p:nvPr/>
        </p:nvPicPr>
        <p:blipFill>
          <a:blip r:embed="rId4"/>
          <a:stretch>
            <a:fillRect/>
          </a:stretch>
        </p:blipFill>
        <p:spPr>
          <a:xfrm rot="5400000">
            <a:off x="169994" y="1525331"/>
            <a:ext cx="714475" cy="714475"/>
          </a:xfrm>
          <a:prstGeom prst="rect">
            <a:avLst/>
          </a:prstGeom>
        </p:spPr>
      </p:pic>
      <p:pic>
        <p:nvPicPr>
          <p:cNvPr id="18" name="Picture 17">
            <a:extLst>
              <a:ext uri="{FF2B5EF4-FFF2-40B4-BE49-F238E27FC236}">
                <a16:creationId xmlns:a16="http://schemas.microsoft.com/office/drawing/2014/main" id="{2C377931-FF27-AB64-693F-4466C941D729}"/>
              </a:ext>
            </a:extLst>
          </p:cNvPr>
          <p:cNvPicPr>
            <a:picLocks noChangeAspect="1"/>
          </p:cNvPicPr>
          <p:nvPr/>
        </p:nvPicPr>
        <p:blipFill>
          <a:blip r:embed="rId5"/>
          <a:stretch>
            <a:fillRect/>
          </a:stretch>
        </p:blipFill>
        <p:spPr>
          <a:xfrm rot="5400000" flipV="1">
            <a:off x="3005793" y="1671367"/>
            <a:ext cx="952633" cy="476317"/>
          </a:xfrm>
          <a:prstGeom prst="rect">
            <a:avLst/>
          </a:prstGeom>
        </p:spPr>
      </p:pic>
      <p:pic>
        <p:nvPicPr>
          <p:cNvPr id="19" name="Picture 18">
            <a:extLst>
              <a:ext uri="{FF2B5EF4-FFF2-40B4-BE49-F238E27FC236}">
                <a16:creationId xmlns:a16="http://schemas.microsoft.com/office/drawing/2014/main" id="{9C4CD583-0F82-DC30-261F-8F5C19EFFED5}"/>
              </a:ext>
            </a:extLst>
          </p:cNvPr>
          <p:cNvPicPr>
            <a:picLocks noChangeAspect="1"/>
          </p:cNvPicPr>
          <p:nvPr/>
        </p:nvPicPr>
        <p:blipFill>
          <a:blip r:embed="rId6"/>
          <a:stretch>
            <a:fillRect/>
          </a:stretch>
        </p:blipFill>
        <p:spPr>
          <a:xfrm rot="5400000">
            <a:off x="6579750" y="1916752"/>
            <a:ext cx="1190791" cy="238158"/>
          </a:xfrm>
          <a:prstGeom prst="rect">
            <a:avLst/>
          </a:prstGeom>
        </p:spPr>
      </p:pic>
      <p:pic>
        <p:nvPicPr>
          <p:cNvPr id="20" name="Picture 19">
            <a:extLst>
              <a:ext uri="{FF2B5EF4-FFF2-40B4-BE49-F238E27FC236}">
                <a16:creationId xmlns:a16="http://schemas.microsoft.com/office/drawing/2014/main" id="{7862126F-62BC-D6F2-4BA2-CCFEB9549E54}"/>
              </a:ext>
            </a:extLst>
          </p:cNvPr>
          <p:cNvPicPr>
            <a:picLocks noChangeAspect="1"/>
          </p:cNvPicPr>
          <p:nvPr/>
        </p:nvPicPr>
        <p:blipFill>
          <a:blip r:embed="rId7"/>
          <a:stretch>
            <a:fillRect/>
          </a:stretch>
        </p:blipFill>
        <p:spPr>
          <a:xfrm>
            <a:off x="8859397" y="1442425"/>
            <a:ext cx="476317" cy="714475"/>
          </a:xfrm>
          <a:prstGeom prst="rect">
            <a:avLst/>
          </a:prstGeom>
        </p:spPr>
      </p:pic>
      <p:pic>
        <p:nvPicPr>
          <p:cNvPr id="21" name="Picture 20">
            <a:extLst>
              <a:ext uri="{FF2B5EF4-FFF2-40B4-BE49-F238E27FC236}">
                <a16:creationId xmlns:a16="http://schemas.microsoft.com/office/drawing/2014/main" id="{8592A981-F769-3320-CE69-4EE201ED36A0}"/>
              </a:ext>
            </a:extLst>
          </p:cNvPr>
          <p:cNvPicPr>
            <a:picLocks noChangeAspect="1"/>
          </p:cNvPicPr>
          <p:nvPr/>
        </p:nvPicPr>
        <p:blipFill>
          <a:blip r:embed="rId8"/>
          <a:stretch>
            <a:fillRect/>
          </a:stretch>
        </p:blipFill>
        <p:spPr>
          <a:xfrm rot="5400000">
            <a:off x="1272137" y="4035207"/>
            <a:ext cx="476317" cy="952633"/>
          </a:xfrm>
          <a:prstGeom prst="rect">
            <a:avLst/>
          </a:prstGeom>
        </p:spPr>
      </p:pic>
      <p:pic>
        <p:nvPicPr>
          <p:cNvPr id="22" name="Picture 21">
            <a:extLst>
              <a:ext uri="{FF2B5EF4-FFF2-40B4-BE49-F238E27FC236}">
                <a16:creationId xmlns:a16="http://schemas.microsoft.com/office/drawing/2014/main" id="{64EC5A62-BDD8-BA0F-77BB-F37C7971D4CD}"/>
              </a:ext>
            </a:extLst>
          </p:cNvPr>
          <p:cNvPicPr>
            <a:picLocks noChangeAspect="1"/>
          </p:cNvPicPr>
          <p:nvPr/>
        </p:nvPicPr>
        <p:blipFill>
          <a:blip r:embed="rId9"/>
          <a:stretch>
            <a:fillRect/>
          </a:stretch>
        </p:blipFill>
        <p:spPr>
          <a:xfrm rot="16200000">
            <a:off x="3023108" y="3383034"/>
            <a:ext cx="714475" cy="714475"/>
          </a:xfrm>
          <a:prstGeom prst="rect">
            <a:avLst/>
          </a:prstGeom>
        </p:spPr>
      </p:pic>
      <p:pic>
        <p:nvPicPr>
          <p:cNvPr id="23" name="Picture 22">
            <a:extLst>
              <a:ext uri="{FF2B5EF4-FFF2-40B4-BE49-F238E27FC236}">
                <a16:creationId xmlns:a16="http://schemas.microsoft.com/office/drawing/2014/main" id="{4498882C-A0E5-9923-1512-5F2EB3897050}"/>
              </a:ext>
            </a:extLst>
          </p:cNvPr>
          <p:cNvPicPr>
            <a:picLocks noChangeAspect="1"/>
          </p:cNvPicPr>
          <p:nvPr/>
        </p:nvPicPr>
        <p:blipFill>
          <a:blip r:embed="rId10"/>
          <a:stretch>
            <a:fillRect/>
          </a:stretch>
        </p:blipFill>
        <p:spPr>
          <a:xfrm>
            <a:off x="5101961" y="3255628"/>
            <a:ext cx="714475" cy="476317"/>
          </a:xfrm>
          <a:prstGeom prst="rect">
            <a:avLst/>
          </a:prstGeom>
        </p:spPr>
      </p:pic>
      <p:pic>
        <p:nvPicPr>
          <p:cNvPr id="24" name="Picture 23">
            <a:extLst>
              <a:ext uri="{FF2B5EF4-FFF2-40B4-BE49-F238E27FC236}">
                <a16:creationId xmlns:a16="http://schemas.microsoft.com/office/drawing/2014/main" id="{DAE7D4AD-1AD2-1A2B-A331-9CC06141C896}"/>
              </a:ext>
            </a:extLst>
          </p:cNvPr>
          <p:cNvPicPr>
            <a:picLocks noChangeAspect="1"/>
          </p:cNvPicPr>
          <p:nvPr/>
        </p:nvPicPr>
        <p:blipFill>
          <a:blip r:embed="rId11"/>
          <a:stretch>
            <a:fillRect/>
          </a:stretch>
        </p:blipFill>
        <p:spPr>
          <a:xfrm rot="10800000">
            <a:off x="5209093" y="4312103"/>
            <a:ext cx="714475" cy="714475"/>
          </a:xfrm>
          <a:prstGeom prst="rect">
            <a:avLst/>
          </a:prstGeom>
        </p:spPr>
      </p:pic>
      <p:pic>
        <p:nvPicPr>
          <p:cNvPr id="25" name="Picture 24">
            <a:extLst>
              <a:ext uri="{FF2B5EF4-FFF2-40B4-BE49-F238E27FC236}">
                <a16:creationId xmlns:a16="http://schemas.microsoft.com/office/drawing/2014/main" id="{49633542-B9EE-E14C-46F0-4AEAAB983A54}"/>
              </a:ext>
            </a:extLst>
          </p:cNvPr>
          <p:cNvPicPr>
            <a:picLocks noChangeAspect="1"/>
          </p:cNvPicPr>
          <p:nvPr/>
        </p:nvPicPr>
        <p:blipFill>
          <a:blip r:embed="rId12"/>
          <a:stretch>
            <a:fillRect/>
          </a:stretch>
        </p:blipFill>
        <p:spPr>
          <a:xfrm rot="5400000">
            <a:off x="378045" y="5539977"/>
            <a:ext cx="714475" cy="714475"/>
          </a:xfrm>
          <a:prstGeom prst="rect">
            <a:avLst/>
          </a:prstGeom>
        </p:spPr>
      </p:pic>
      <p:pic>
        <p:nvPicPr>
          <p:cNvPr id="26" name="Picture 25">
            <a:extLst>
              <a:ext uri="{FF2B5EF4-FFF2-40B4-BE49-F238E27FC236}">
                <a16:creationId xmlns:a16="http://schemas.microsoft.com/office/drawing/2014/main" id="{C7A774EA-A5D3-61A5-BC3A-51CFCE813607}"/>
              </a:ext>
            </a:extLst>
          </p:cNvPr>
          <p:cNvPicPr>
            <a:picLocks noChangeAspect="1"/>
          </p:cNvPicPr>
          <p:nvPr/>
        </p:nvPicPr>
        <p:blipFill>
          <a:blip r:embed="rId13"/>
          <a:stretch>
            <a:fillRect/>
          </a:stretch>
        </p:blipFill>
        <p:spPr>
          <a:xfrm rot="5400000">
            <a:off x="3584401" y="5397156"/>
            <a:ext cx="714475" cy="714475"/>
          </a:xfrm>
          <a:prstGeom prst="rect">
            <a:avLst/>
          </a:prstGeom>
        </p:spPr>
      </p:pic>
      <p:pic>
        <p:nvPicPr>
          <p:cNvPr id="27" name="Picture 26">
            <a:extLst>
              <a:ext uri="{FF2B5EF4-FFF2-40B4-BE49-F238E27FC236}">
                <a16:creationId xmlns:a16="http://schemas.microsoft.com/office/drawing/2014/main" id="{032A9731-90C0-05F3-1BAB-8F3C90B2DD49}"/>
              </a:ext>
            </a:extLst>
          </p:cNvPr>
          <p:cNvPicPr>
            <a:picLocks noChangeAspect="1"/>
          </p:cNvPicPr>
          <p:nvPr/>
        </p:nvPicPr>
        <p:blipFill>
          <a:blip r:embed="rId14"/>
          <a:stretch>
            <a:fillRect/>
          </a:stretch>
        </p:blipFill>
        <p:spPr>
          <a:xfrm rot="10800000">
            <a:off x="7943014" y="3776606"/>
            <a:ext cx="952633" cy="476317"/>
          </a:xfrm>
          <a:prstGeom prst="rect">
            <a:avLst/>
          </a:prstGeom>
        </p:spPr>
      </p:pic>
      <p:pic>
        <p:nvPicPr>
          <p:cNvPr id="28" name="Picture 27">
            <a:extLst>
              <a:ext uri="{FF2B5EF4-FFF2-40B4-BE49-F238E27FC236}">
                <a16:creationId xmlns:a16="http://schemas.microsoft.com/office/drawing/2014/main" id="{148641B6-595C-0CCD-41B5-61839A67927E}"/>
              </a:ext>
            </a:extLst>
          </p:cNvPr>
          <p:cNvPicPr>
            <a:picLocks noChangeAspect="1"/>
          </p:cNvPicPr>
          <p:nvPr/>
        </p:nvPicPr>
        <p:blipFill>
          <a:blip r:embed="rId15"/>
          <a:stretch>
            <a:fillRect/>
          </a:stretch>
        </p:blipFill>
        <p:spPr>
          <a:xfrm flipH="1">
            <a:off x="5864480" y="5543972"/>
            <a:ext cx="714475" cy="714475"/>
          </a:xfrm>
          <a:prstGeom prst="rect">
            <a:avLst/>
          </a:prstGeom>
        </p:spPr>
      </p:pic>
      <p:pic>
        <p:nvPicPr>
          <p:cNvPr id="38" name="Picture 37">
            <a:extLst>
              <a:ext uri="{FF2B5EF4-FFF2-40B4-BE49-F238E27FC236}">
                <a16:creationId xmlns:a16="http://schemas.microsoft.com/office/drawing/2014/main" id="{C578A7FC-956A-4D6D-49BC-4AD424AD001B}"/>
              </a:ext>
            </a:extLst>
          </p:cNvPr>
          <p:cNvPicPr>
            <a:picLocks noChangeAspect="1"/>
          </p:cNvPicPr>
          <p:nvPr/>
        </p:nvPicPr>
        <p:blipFill>
          <a:blip r:embed="rId4"/>
          <a:stretch>
            <a:fillRect/>
          </a:stretch>
        </p:blipFill>
        <p:spPr>
          <a:xfrm rot="10800000">
            <a:off x="2219773" y="1689027"/>
            <a:ext cx="714475" cy="714475"/>
          </a:xfrm>
          <a:prstGeom prst="rect">
            <a:avLst/>
          </a:prstGeom>
        </p:spPr>
      </p:pic>
      <p:pic>
        <p:nvPicPr>
          <p:cNvPr id="39" name="Picture 38">
            <a:extLst>
              <a:ext uri="{FF2B5EF4-FFF2-40B4-BE49-F238E27FC236}">
                <a16:creationId xmlns:a16="http://schemas.microsoft.com/office/drawing/2014/main" id="{00054EE2-E628-FC68-7907-26CCBFB024FD}"/>
              </a:ext>
            </a:extLst>
          </p:cNvPr>
          <p:cNvPicPr>
            <a:picLocks noChangeAspect="1"/>
          </p:cNvPicPr>
          <p:nvPr/>
        </p:nvPicPr>
        <p:blipFill>
          <a:blip r:embed="rId4"/>
          <a:stretch>
            <a:fillRect/>
          </a:stretch>
        </p:blipFill>
        <p:spPr>
          <a:xfrm rot="16200000">
            <a:off x="718015" y="1525331"/>
            <a:ext cx="714475" cy="714475"/>
          </a:xfrm>
          <a:prstGeom prst="rect">
            <a:avLst/>
          </a:prstGeom>
        </p:spPr>
      </p:pic>
      <p:pic>
        <p:nvPicPr>
          <p:cNvPr id="40" name="Picture 39">
            <a:extLst>
              <a:ext uri="{FF2B5EF4-FFF2-40B4-BE49-F238E27FC236}">
                <a16:creationId xmlns:a16="http://schemas.microsoft.com/office/drawing/2014/main" id="{32AD0B7D-E3D6-2375-FCEF-CC1F1F5D6FCC}"/>
              </a:ext>
            </a:extLst>
          </p:cNvPr>
          <p:cNvPicPr>
            <a:picLocks noChangeAspect="1"/>
          </p:cNvPicPr>
          <p:nvPr/>
        </p:nvPicPr>
        <p:blipFill>
          <a:blip r:embed="rId4"/>
          <a:stretch>
            <a:fillRect/>
          </a:stretch>
        </p:blipFill>
        <p:spPr>
          <a:xfrm>
            <a:off x="2224931" y="2207538"/>
            <a:ext cx="714475" cy="714475"/>
          </a:xfrm>
          <a:prstGeom prst="rect">
            <a:avLst/>
          </a:prstGeom>
        </p:spPr>
      </p:pic>
      <p:pic>
        <p:nvPicPr>
          <p:cNvPr id="41" name="Picture 40">
            <a:extLst>
              <a:ext uri="{FF2B5EF4-FFF2-40B4-BE49-F238E27FC236}">
                <a16:creationId xmlns:a16="http://schemas.microsoft.com/office/drawing/2014/main" id="{2A0AA77D-3B70-787D-0F12-FDEFEC995D9E}"/>
              </a:ext>
            </a:extLst>
          </p:cNvPr>
          <p:cNvPicPr>
            <a:picLocks noChangeAspect="1"/>
          </p:cNvPicPr>
          <p:nvPr/>
        </p:nvPicPr>
        <p:blipFill>
          <a:blip r:embed="rId4"/>
          <a:stretch>
            <a:fillRect/>
          </a:stretch>
        </p:blipFill>
        <p:spPr>
          <a:xfrm rot="16200000" flipH="1">
            <a:off x="696618" y="2276843"/>
            <a:ext cx="714475" cy="714475"/>
          </a:xfrm>
          <a:prstGeom prst="rect">
            <a:avLst/>
          </a:prstGeom>
        </p:spPr>
      </p:pic>
      <p:pic>
        <p:nvPicPr>
          <p:cNvPr id="42" name="Picture 41">
            <a:extLst>
              <a:ext uri="{FF2B5EF4-FFF2-40B4-BE49-F238E27FC236}">
                <a16:creationId xmlns:a16="http://schemas.microsoft.com/office/drawing/2014/main" id="{B28AE8FA-E39A-05E6-BB18-81A41FEA6584}"/>
              </a:ext>
            </a:extLst>
          </p:cNvPr>
          <p:cNvPicPr>
            <a:picLocks noChangeAspect="1"/>
          </p:cNvPicPr>
          <p:nvPr/>
        </p:nvPicPr>
        <p:blipFill>
          <a:blip r:embed="rId4"/>
          <a:stretch>
            <a:fillRect/>
          </a:stretch>
        </p:blipFill>
        <p:spPr>
          <a:xfrm flipH="1">
            <a:off x="1481963" y="2207539"/>
            <a:ext cx="714475" cy="714475"/>
          </a:xfrm>
          <a:prstGeom prst="rect">
            <a:avLst/>
          </a:prstGeom>
        </p:spPr>
      </p:pic>
      <p:pic>
        <p:nvPicPr>
          <p:cNvPr id="43" name="Picture 42">
            <a:extLst>
              <a:ext uri="{FF2B5EF4-FFF2-40B4-BE49-F238E27FC236}">
                <a16:creationId xmlns:a16="http://schemas.microsoft.com/office/drawing/2014/main" id="{5F3F114A-CB5F-30AC-14EE-039B00AFC505}"/>
              </a:ext>
            </a:extLst>
          </p:cNvPr>
          <p:cNvPicPr>
            <a:picLocks noChangeAspect="1"/>
          </p:cNvPicPr>
          <p:nvPr/>
        </p:nvPicPr>
        <p:blipFill>
          <a:blip r:embed="rId4"/>
          <a:stretch>
            <a:fillRect/>
          </a:stretch>
        </p:blipFill>
        <p:spPr>
          <a:xfrm rot="5400000" flipH="1">
            <a:off x="175308" y="2276843"/>
            <a:ext cx="714475" cy="714475"/>
          </a:xfrm>
          <a:prstGeom prst="rect">
            <a:avLst/>
          </a:prstGeom>
        </p:spPr>
      </p:pic>
      <p:pic>
        <p:nvPicPr>
          <p:cNvPr id="44" name="Picture 43">
            <a:extLst>
              <a:ext uri="{FF2B5EF4-FFF2-40B4-BE49-F238E27FC236}">
                <a16:creationId xmlns:a16="http://schemas.microsoft.com/office/drawing/2014/main" id="{45873609-8381-F444-74E2-ABD726CD31D2}"/>
              </a:ext>
            </a:extLst>
          </p:cNvPr>
          <p:cNvPicPr>
            <a:picLocks noChangeAspect="1"/>
          </p:cNvPicPr>
          <p:nvPr/>
        </p:nvPicPr>
        <p:blipFill>
          <a:blip r:embed="rId4"/>
          <a:stretch>
            <a:fillRect/>
          </a:stretch>
        </p:blipFill>
        <p:spPr>
          <a:xfrm rot="10800000" flipH="1">
            <a:off x="1481963" y="1689027"/>
            <a:ext cx="714475" cy="714475"/>
          </a:xfrm>
          <a:prstGeom prst="rect">
            <a:avLst/>
          </a:prstGeom>
        </p:spPr>
      </p:pic>
      <p:pic>
        <p:nvPicPr>
          <p:cNvPr id="45" name="Picture 44">
            <a:extLst>
              <a:ext uri="{FF2B5EF4-FFF2-40B4-BE49-F238E27FC236}">
                <a16:creationId xmlns:a16="http://schemas.microsoft.com/office/drawing/2014/main" id="{1CF50EBD-A865-A3B6-D20A-6692BF2A1391}"/>
              </a:ext>
            </a:extLst>
          </p:cNvPr>
          <p:cNvPicPr>
            <a:picLocks noChangeAspect="1"/>
          </p:cNvPicPr>
          <p:nvPr/>
        </p:nvPicPr>
        <p:blipFill>
          <a:blip r:embed="rId5"/>
          <a:stretch>
            <a:fillRect/>
          </a:stretch>
        </p:blipFill>
        <p:spPr>
          <a:xfrm rot="10800000" flipV="1">
            <a:off x="4040967" y="1514528"/>
            <a:ext cx="952633" cy="476317"/>
          </a:xfrm>
          <a:prstGeom prst="rect">
            <a:avLst/>
          </a:prstGeom>
        </p:spPr>
      </p:pic>
      <p:pic>
        <p:nvPicPr>
          <p:cNvPr id="46" name="Picture 45">
            <a:extLst>
              <a:ext uri="{FF2B5EF4-FFF2-40B4-BE49-F238E27FC236}">
                <a16:creationId xmlns:a16="http://schemas.microsoft.com/office/drawing/2014/main" id="{6FF834FC-AA15-05DB-CEEC-3B509FB60DF5}"/>
              </a:ext>
            </a:extLst>
          </p:cNvPr>
          <p:cNvPicPr>
            <a:picLocks noChangeAspect="1"/>
          </p:cNvPicPr>
          <p:nvPr/>
        </p:nvPicPr>
        <p:blipFill>
          <a:blip r:embed="rId5"/>
          <a:stretch>
            <a:fillRect/>
          </a:stretch>
        </p:blipFill>
        <p:spPr>
          <a:xfrm rot="16200000" flipV="1">
            <a:off x="3288094" y="1682647"/>
            <a:ext cx="952633" cy="476317"/>
          </a:xfrm>
          <a:prstGeom prst="rect">
            <a:avLst/>
          </a:prstGeom>
        </p:spPr>
      </p:pic>
      <p:pic>
        <p:nvPicPr>
          <p:cNvPr id="47" name="Picture 46">
            <a:extLst>
              <a:ext uri="{FF2B5EF4-FFF2-40B4-BE49-F238E27FC236}">
                <a16:creationId xmlns:a16="http://schemas.microsoft.com/office/drawing/2014/main" id="{1481EA3C-0C5E-0040-AF91-484ED5364AE7}"/>
              </a:ext>
            </a:extLst>
          </p:cNvPr>
          <p:cNvPicPr>
            <a:picLocks noChangeAspect="1"/>
          </p:cNvPicPr>
          <p:nvPr/>
        </p:nvPicPr>
        <p:blipFill>
          <a:blip r:embed="rId5"/>
          <a:stretch>
            <a:fillRect/>
          </a:stretch>
        </p:blipFill>
        <p:spPr>
          <a:xfrm flipV="1">
            <a:off x="4049205" y="1796487"/>
            <a:ext cx="952633" cy="476317"/>
          </a:xfrm>
          <a:prstGeom prst="rect">
            <a:avLst/>
          </a:prstGeom>
        </p:spPr>
      </p:pic>
      <p:pic>
        <p:nvPicPr>
          <p:cNvPr id="48" name="Picture 47">
            <a:extLst>
              <a:ext uri="{FF2B5EF4-FFF2-40B4-BE49-F238E27FC236}">
                <a16:creationId xmlns:a16="http://schemas.microsoft.com/office/drawing/2014/main" id="{FD0BD6B8-667B-1B5D-2BBD-F94B92D50D02}"/>
              </a:ext>
            </a:extLst>
          </p:cNvPr>
          <p:cNvPicPr>
            <a:picLocks noChangeAspect="1"/>
          </p:cNvPicPr>
          <p:nvPr/>
        </p:nvPicPr>
        <p:blipFill>
          <a:blip r:embed="rId5"/>
          <a:stretch>
            <a:fillRect/>
          </a:stretch>
        </p:blipFill>
        <p:spPr>
          <a:xfrm rot="16200000" flipH="1" flipV="1">
            <a:off x="5074478" y="1671367"/>
            <a:ext cx="952633" cy="476317"/>
          </a:xfrm>
          <a:prstGeom prst="rect">
            <a:avLst/>
          </a:prstGeom>
        </p:spPr>
      </p:pic>
      <p:pic>
        <p:nvPicPr>
          <p:cNvPr id="50" name="Picture 49">
            <a:extLst>
              <a:ext uri="{FF2B5EF4-FFF2-40B4-BE49-F238E27FC236}">
                <a16:creationId xmlns:a16="http://schemas.microsoft.com/office/drawing/2014/main" id="{639D5436-FB66-D1EA-1E3E-071F4EB90713}"/>
              </a:ext>
            </a:extLst>
          </p:cNvPr>
          <p:cNvPicPr>
            <a:picLocks noChangeAspect="1"/>
          </p:cNvPicPr>
          <p:nvPr/>
        </p:nvPicPr>
        <p:blipFill>
          <a:blip r:embed="rId5"/>
          <a:stretch>
            <a:fillRect/>
          </a:stretch>
        </p:blipFill>
        <p:spPr>
          <a:xfrm rot="5400000" flipH="1" flipV="1">
            <a:off x="4806127" y="1673275"/>
            <a:ext cx="952633" cy="476317"/>
          </a:xfrm>
          <a:prstGeom prst="rect">
            <a:avLst/>
          </a:prstGeom>
        </p:spPr>
      </p:pic>
      <p:pic>
        <p:nvPicPr>
          <p:cNvPr id="52" name="Picture 51">
            <a:extLst>
              <a:ext uri="{FF2B5EF4-FFF2-40B4-BE49-F238E27FC236}">
                <a16:creationId xmlns:a16="http://schemas.microsoft.com/office/drawing/2014/main" id="{9497A18B-DAB0-523F-05D7-A48DA670EB5C}"/>
              </a:ext>
            </a:extLst>
          </p:cNvPr>
          <p:cNvPicPr>
            <a:picLocks noChangeAspect="1"/>
          </p:cNvPicPr>
          <p:nvPr/>
        </p:nvPicPr>
        <p:blipFill>
          <a:blip r:embed="rId6"/>
          <a:stretch>
            <a:fillRect/>
          </a:stretch>
        </p:blipFill>
        <p:spPr>
          <a:xfrm rot="10800000">
            <a:off x="7336455" y="1440434"/>
            <a:ext cx="1190791" cy="238158"/>
          </a:xfrm>
          <a:prstGeom prst="rect">
            <a:avLst/>
          </a:prstGeom>
        </p:spPr>
      </p:pic>
      <p:pic>
        <p:nvPicPr>
          <p:cNvPr id="53" name="Picture 52">
            <a:extLst>
              <a:ext uri="{FF2B5EF4-FFF2-40B4-BE49-F238E27FC236}">
                <a16:creationId xmlns:a16="http://schemas.microsoft.com/office/drawing/2014/main" id="{068E1722-DA0D-309E-7881-605DE8EE2C48}"/>
              </a:ext>
            </a:extLst>
          </p:cNvPr>
          <p:cNvPicPr>
            <a:picLocks noChangeAspect="1"/>
          </p:cNvPicPr>
          <p:nvPr/>
        </p:nvPicPr>
        <p:blipFill>
          <a:blip r:embed="rId7"/>
          <a:stretch>
            <a:fillRect/>
          </a:stretch>
        </p:blipFill>
        <p:spPr>
          <a:xfrm rot="5400000">
            <a:off x="9538801" y="1456513"/>
            <a:ext cx="476317" cy="714475"/>
          </a:xfrm>
          <a:prstGeom prst="rect">
            <a:avLst/>
          </a:prstGeom>
        </p:spPr>
      </p:pic>
      <p:pic>
        <p:nvPicPr>
          <p:cNvPr id="54" name="Picture 53">
            <a:extLst>
              <a:ext uri="{FF2B5EF4-FFF2-40B4-BE49-F238E27FC236}">
                <a16:creationId xmlns:a16="http://schemas.microsoft.com/office/drawing/2014/main" id="{7A7C23EA-0699-18C8-14FA-2A5E525A5972}"/>
              </a:ext>
            </a:extLst>
          </p:cNvPr>
          <p:cNvPicPr>
            <a:picLocks noChangeAspect="1"/>
          </p:cNvPicPr>
          <p:nvPr/>
        </p:nvPicPr>
        <p:blipFill>
          <a:blip r:embed="rId7"/>
          <a:stretch>
            <a:fillRect/>
          </a:stretch>
        </p:blipFill>
        <p:spPr>
          <a:xfrm rot="10800000">
            <a:off x="8933925" y="2001635"/>
            <a:ext cx="476317" cy="714475"/>
          </a:xfrm>
          <a:prstGeom prst="rect">
            <a:avLst/>
          </a:prstGeom>
        </p:spPr>
      </p:pic>
      <p:pic>
        <p:nvPicPr>
          <p:cNvPr id="55" name="Picture 54">
            <a:extLst>
              <a:ext uri="{FF2B5EF4-FFF2-40B4-BE49-F238E27FC236}">
                <a16:creationId xmlns:a16="http://schemas.microsoft.com/office/drawing/2014/main" id="{B531C78A-F208-BE84-0CEE-A01C347384D1}"/>
              </a:ext>
            </a:extLst>
          </p:cNvPr>
          <p:cNvPicPr>
            <a:picLocks noChangeAspect="1"/>
          </p:cNvPicPr>
          <p:nvPr/>
        </p:nvPicPr>
        <p:blipFill>
          <a:blip r:embed="rId7"/>
          <a:stretch>
            <a:fillRect/>
          </a:stretch>
        </p:blipFill>
        <p:spPr>
          <a:xfrm rot="16200000">
            <a:off x="9647305" y="2002339"/>
            <a:ext cx="476317" cy="714475"/>
          </a:xfrm>
          <a:prstGeom prst="rect">
            <a:avLst/>
          </a:prstGeom>
        </p:spPr>
      </p:pic>
      <p:pic>
        <p:nvPicPr>
          <p:cNvPr id="60" name="Picture 59">
            <a:extLst>
              <a:ext uri="{FF2B5EF4-FFF2-40B4-BE49-F238E27FC236}">
                <a16:creationId xmlns:a16="http://schemas.microsoft.com/office/drawing/2014/main" id="{82414DDD-1EA5-69A5-F3BF-DD537CC498CC}"/>
              </a:ext>
            </a:extLst>
          </p:cNvPr>
          <p:cNvPicPr>
            <a:picLocks noChangeAspect="1"/>
          </p:cNvPicPr>
          <p:nvPr/>
        </p:nvPicPr>
        <p:blipFill>
          <a:blip r:embed="rId8"/>
          <a:stretch>
            <a:fillRect/>
          </a:stretch>
        </p:blipFill>
        <p:spPr>
          <a:xfrm rot="10800000">
            <a:off x="175100" y="3595077"/>
            <a:ext cx="476317" cy="952633"/>
          </a:xfrm>
          <a:prstGeom prst="rect">
            <a:avLst/>
          </a:prstGeom>
        </p:spPr>
      </p:pic>
      <p:pic>
        <p:nvPicPr>
          <p:cNvPr id="61" name="Picture 60">
            <a:extLst>
              <a:ext uri="{FF2B5EF4-FFF2-40B4-BE49-F238E27FC236}">
                <a16:creationId xmlns:a16="http://schemas.microsoft.com/office/drawing/2014/main" id="{E1D43F13-4ED4-2E7C-40E3-00A90D5A2A3D}"/>
              </a:ext>
            </a:extLst>
          </p:cNvPr>
          <p:cNvPicPr>
            <a:picLocks noChangeAspect="1"/>
          </p:cNvPicPr>
          <p:nvPr/>
        </p:nvPicPr>
        <p:blipFill>
          <a:blip r:embed="rId8"/>
          <a:stretch>
            <a:fillRect/>
          </a:stretch>
        </p:blipFill>
        <p:spPr>
          <a:xfrm rot="16200000">
            <a:off x="1227916" y="3763043"/>
            <a:ext cx="476317" cy="952633"/>
          </a:xfrm>
          <a:prstGeom prst="rect">
            <a:avLst/>
          </a:prstGeom>
        </p:spPr>
      </p:pic>
      <p:pic>
        <p:nvPicPr>
          <p:cNvPr id="62" name="Picture 61">
            <a:extLst>
              <a:ext uri="{FF2B5EF4-FFF2-40B4-BE49-F238E27FC236}">
                <a16:creationId xmlns:a16="http://schemas.microsoft.com/office/drawing/2014/main" id="{818EF58A-EFC1-74B3-FDA3-C7CE25FD9FC2}"/>
              </a:ext>
            </a:extLst>
          </p:cNvPr>
          <p:cNvPicPr>
            <a:picLocks noChangeAspect="1"/>
          </p:cNvPicPr>
          <p:nvPr/>
        </p:nvPicPr>
        <p:blipFill>
          <a:blip r:embed="rId8"/>
          <a:stretch>
            <a:fillRect/>
          </a:stretch>
        </p:blipFill>
        <p:spPr>
          <a:xfrm>
            <a:off x="469219" y="3524885"/>
            <a:ext cx="476317" cy="952633"/>
          </a:xfrm>
          <a:prstGeom prst="rect">
            <a:avLst/>
          </a:prstGeom>
        </p:spPr>
      </p:pic>
      <p:pic>
        <p:nvPicPr>
          <p:cNvPr id="63" name="Picture 62">
            <a:extLst>
              <a:ext uri="{FF2B5EF4-FFF2-40B4-BE49-F238E27FC236}">
                <a16:creationId xmlns:a16="http://schemas.microsoft.com/office/drawing/2014/main" id="{6A27D8AF-2D9A-E702-8D31-54159BEBE901}"/>
              </a:ext>
            </a:extLst>
          </p:cNvPr>
          <p:cNvPicPr>
            <a:picLocks noChangeAspect="1"/>
          </p:cNvPicPr>
          <p:nvPr/>
        </p:nvPicPr>
        <p:blipFill>
          <a:blip r:embed="rId8"/>
          <a:stretch>
            <a:fillRect/>
          </a:stretch>
        </p:blipFill>
        <p:spPr>
          <a:xfrm rot="16200000" flipH="1">
            <a:off x="1010932" y="3242669"/>
            <a:ext cx="476317" cy="952633"/>
          </a:xfrm>
          <a:prstGeom prst="rect">
            <a:avLst/>
          </a:prstGeom>
        </p:spPr>
      </p:pic>
      <p:pic>
        <p:nvPicPr>
          <p:cNvPr id="64" name="Picture 63">
            <a:extLst>
              <a:ext uri="{FF2B5EF4-FFF2-40B4-BE49-F238E27FC236}">
                <a16:creationId xmlns:a16="http://schemas.microsoft.com/office/drawing/2014/main" id="{CF977C59-38D2-2BB3-C1B3-4CBCBD2D02CC}"/>
              </a:ext>
            </a:extLst>
          </p:cNvPr>
          <p:cNvPicPr>
            <a:picLocks noChangeAspect="1"/>
          </p:cNvPicPr>
          <p:nvPr/>
        </p:nvPicPr>
        <p:blipFill>
          <a:blip r:embed="rId8"/>
          <a:stretch>
            <a:fillRect/>
          </a:stretch>
        </p:blipFill>
        <p:spPr>
          <a:xfrm flipH="1">
            <a:off x="2098533" y="3714156"/>
            <a:ext cx="476317" cy="952633"/>
          </a:xfrm>
          <a:prstGeom prst="rect">
            <a:avLst/>
          </a:prstGeom>
        </p:spPr>
      </p:pic>
      <p:pic>
        <p:nvPicPr>
          <p:cNvPr id="65" name="Picture 64">
            <a:extLst>
              <a:ext uri="{FF2B5EF4-FFF2-40B4-BE49-F238E27FC236}">
                <a16:creationId xmlns:a16="http://schemas.microsoft.com/office/drawing/2014/main" id="{9D3D7D5A-6313-9B6C-BFBE-84EED50ACC93}"/>
              </a:ext>
            </a:extLst>
          </p:cNvPr>
          <p:cNvPicPr>
            <a:picLocks noChangeAspect="1"/>
          </p:cNvPicPr>
          <p:nvPr/>
        </p:nvPicPr>
        <p:blipFill>
          <a:blip r:embed="rId8"/>
          <a:stretch>
            <a:fillRect/>
          </a:stretch>
        </p:blipFill>
        <p:spPr>
          <a:xfrm rot="5400000" flipH="1">
            <a:off x="1552076" y="3188470"/>
            <a:ext cx="476317" cy="952633"/>
          </a:xfrm>
          <a:prstGeom prst="rect">
            <a:avLst/>
          </a:prstGeom>
        </p:spPr>
      </p:pic>
      <p:pic>
        <p:nvPicPr>
          <p:cNvPr id="66" name="Picture 65">
            <a:extLst>
              <a:ext uri="{FF2B5EF4-FFF2-40B4-BE49-F238E27FC236}">
                <a16:creationId xmlns:a16="http://schemas.microsoft.com/office/drawing/2014/main" id="{48370B74-AEA0-8BC4-7E8E-7AB2EE8779FB}"/>
              </a:ext>
            </a:extLst>
          </p:cNvPr>
          <p:cNvPicPr>
            <a:picLocks noChangeAspect="1"/>
          </p:cNvPicPr>
          <p:nvPr/>
        </p:nvPicPr>
        <p:blipFill>
          <a:blip r:embed="rId8"/>
          <a:stretch>
            <a:fillRect/>
          </a:stretch>
        </p:blipFill>
        <p:spPr>
          <a:xfrm rot="10800000" flipH="1">
            <a:off x="2372962" y="3763042"/>
            <a:ext cx="476317" cy="952633"/>
          </a:xfrm>
          <a:prstGeom prst="rect">
            <a:avLst/>
          </a:prstGeom>
        </p:spPr>
      </p:pic>
      <p:pic>
        <p:nvPicPr>
          <p:cNvPr id="67" name="Picture 66">
            <a:extLst>
              <a:ext uri="{FF2B5EF4-FFF2-40B4-BE49-F238E27FC236}">
                <a16:creationId xmlns:a16="http://schemas.microsoft.com/office/drawing/2014/main" id="{E8B97EB7-29DC-3B63-6443-D24BF30731A0}"/>
              </a:ext>
            </a:extLst>
          </p:cNvPr>
          <p:cNvPicPr>
            <a:picLocks noChangeAspect="1"/>
          </p:cNvPicPr>
          <p:nvPr/>
        </p:nvPicPr>
        <p:blipFill>
          <a:blip r:embed="rId9"/>
          <a:stretch>
            <a:fillRect/>
          </a:stretch>
        </p:blipFill>
        <p:spPr>
          <a:xfrm>
            <a:off x="4166023" y="3687042"/>
            <a:ext cx="714475" cy="714475"/>
          </a:xfrm>
          <a:prstGeom prst="rect">
            <a:avLst/>
          </a:prstGeom>
        </p:spPr>
      </p:pic>
      <p:pic>
        <p:nvPicPr>
          <p:cNvPr id="68" name="Picture 67">
            <a:extLst>
              <a:ext uri="{FF2B5EF4-FFF2-40B4-BE49-F238E27FC236}">
                <a16:creationId xmlns:a16="http://schemas.microsoft.com/office/drawing/2014/main" id="{974E8F77-639D-5AA6-CC1E-11F77AA497BC}"/>
              </a:ext>
            </a:extLst>
          </p:cNvPr>
          <p:cNvPicPr>
            <a:picLocks noChangeAspect="1"/>
          </p:cNvPicPr>
          <p:nvPr/>
        </p:nvPicPr>
        <p:blipFill>
          <a:blip r:embed="rId9"/>
          <a:stretch>
            <a:fillRect/>
          </a:stretch>
        </p:blipFill>
        <p:spPr>
          <a:xfrm rot="5400000">
            <a:off x="3304246" y="3697486"/>
            <a:ext cx="714475" cy="714475"/>
          </a:xfrm>
          <a:prstGeom prst="rect">
            <a:avLst/>
          </a:prstGeom>
        </p:spPr>
      </p:pic>
      <p:pic>
        <p:nvPicPr>
          <p:cNvPr id="69" name="Picture 68">
            <a:extLst>
              <a:ext uri="{FF2B5EF4-FFF2-40B4-BE49-F238E27FC236}">
                <a16:creationId xmlns:a16="http://schemas.microsoft.com/office/drawing/2014/main" id="{42869C63-C711-74DE-87F8-27E4C16C47A4}"/>
              </a:ext>
            </a:extLst>
          </p:cNvPr>
          <p:cNvPicPr>
            <a:picLocks noChangeAspect="1"/>
          </p:cNvPicPr>
          <p:nvPr/>
        </p:nvPicPr>
        <p:blipFill>
          <a:blip r:embed="rId9"/>
          <a:stretch>
            <a:fillRect/>
          </a:stretch>
        </p:blipFill>
        <p:spPr>
          <a:xfrm rot="10800000">
            <a:off x="3852338" y="3379375"/>
            <a:ext cx="714475" cy="714475"/>
          </a:xfrm>
          <a:prstGeom prst="rect">
            <a:avLst/>
          </a:prstGeom>
        </p:spPr>
      </p:pic>
      <p:pic>
        <p:nvPicPr>
          <p:cNvPr id="74" name="Picture 73">
            <a:extLst>
              <a:ext uri="{FF2B5EF4-FFF2-40B4-BE49-F238E27FC236}">
                <a16:creationId xmlns:a16="http://schemas.microsoft.com/office/drawing/2014/main" id="{BAB8902D-96C4-0735-7CF7-D6A0CC20E46F}"/>
              </a:ext>
            </a:extLst>
          </p:cNvPr>
          <p:cNvPicPr>
            <a:picLocks noChangeAspect="1"/>
          </p:cNvPicPr>
          <p:nvPr/>
        </p:nvPicPr>
        <p:blipFill>
          <a:blip r:embed="rId10"/>
          <a:stretch>
            <a:fillRect/>
          </a:stretch>
        </p:blipFill>
        <p:spPr>
          <a:xfrm rot="5400000">
            <a:off x="5722340" y="3140021"/>
            <a:ext cx="714475" cy="476317"/>
          </a:xfrm>
          <a:prstGeom prst="rect">
            <a:avLst/>
          </a:prstGeom>
        </p:spPr>
      </p:pic>
      <p:pic>
        <p:nvPicPr>
          <p:cNvPr id="75" name="Picture 74">
            <a:extLst>
              <a:ext uri="{FF2B5EF4-FFF2-40B4-BE49-F238E27FC236}">
                <a16:creationId xmlns:a16="http://schemas.microsoft.com/office/drawing/2014/main" id="{6497FA14-0522-8F92-A922-49643A362EC8}"/>
              </a:ext>
            </a:extLst>
          </p:cNvPr>
          <p:cNvPicPr>
            <a:picLocks noChangeAspect="1"/>
          </p:cNvPicPr>
          <p:nvPr/>
        </p:nvPicPr>
        <p:blipFill>
          <a:blip r:embed="rId10"/>
          <a:stretch>
            <a:fillRect/>
          </a:stretch>
        </p:blipFill>
        <p:spPr>
          <a:xfrm rot="10800000">
            <a:off x="6345076" y="3255628"/>
            <a:ext cx="714475" cy="476317"/>
          </a:xfrm>
          <a:prstGeom prst="rect">
            <a:avLst/>
          </a:prstGeom>
        </p:spPr>
      </p:pic>
      <p:pic>
        <p:nvPicPr>
          <p:cNvPr id="76" name="Picture 75">
            <a:extLst>
              <a:ext uri="{FF2B5EF4-FFF2-40B4-BE49-F238E27FC236}">
                <a16:creationId xmlns:a16="http://schemas.microsoft.com/office/drawing/2014/main" id="{C841107D-DAF1-299B-6DE8-DB6DD5A38EF2}"/>
              </a:ext>
            </a:extLst>
          </p:cNvPr>
          <p:cNvPicPr>
            <a:picLocks noChangeAspect="1"/>
          </p:cNvPicPr>
          <p:nvPr/>
        </p:nvPicPr>
        <p:blipFill>
          <a:blip r:embed="rId10"/>
          <a:stretch>
            <a:fillRect/>
          </a:stretch>
        </p:blipFill>
        <p:spPr>
          <a:xfrm rot="16200000">
            <a:off x="6965455" y="3140021"/>
            <a:ext cx="714475" cy="476317"/>
          </a:xfrm>
          <a:prstGeom prst="rect">
            <a:avLst/>
          </a:prstGeom>
        </p:spPr>
      </p:pic>
      <p:pic>
        <p:nvPicPr>
          <p:cNvPr id="77" name="Picture 76">
            <a:extLst>
              <a:ext uri="{FF2B5EF4-FFF2-40B4-BE49-F238E27FC236}">
                <a16:creationId xmlns:a16="http://schemas.microsoft.com/office/drawing/2014/main" id="{51BFE9BB-6EDB-5E2C-BF80-F4FD26FFF4CB}"/>
              </a:ext>
            </a:extLst>
          </p:cNvPr>
          <p:cNvPicPr>
            <a:picLocks noChangeAspect="1"/>
          </p:cNvPicPr>
          <p:nvPr/>
        </p:nvPicPr>
        <p:blipFill>
          <a:blip r:embed="rId11"/>
          <a:stretch>
            <a:fillRect/>
          </a:stretch>
        </p:blipFill>
        <p:spPr>
          <a:xfrm rot="16200000">
            <a:off x="6294345" y="4312103"/>
            <a:ext cx="714475" cy="714475"/>
          </a:xfrm>
          <a:prstGeom prst="rect">
            <a:avLst/>
          </a:prstGeom>
        </p:spPr>
      </p:pic>
      <p:pic>
        <p:nvPicPr>
          <p:cNvPr id="78" name="Picture 77">
            <a:extLst>
              <a:ext uri="{FF2B5EF4-FFF2-40B4-BE49-F238E27FC236}">
                <a16:creationId xmlns:a16="http://schemas.microsoft.com/office/drawing/2014/main" id="{AE87F70B-202E-1D18-5C9A-E62B2F780C46}"/>
              </a:ext>
            </a:extLst>
          </p:cNvPr>
          <p:cNvPicPr>
            <a:picLocks noChangeAspect="1"/>
          </p:cNvPicPr>
          <p:nvPr/>
        </p:nvPicPr>
        <p:blipFill>
          <a:blip r:embed="rId11"/>
          <a:stretch>
            <a:fillRect/>
          </a:stretch>
        </p:blipFill>
        <p:spPr>
          <a:xfrm>
            <a:off x="5489995" y="4312103"/>
            <a:ext cx="714475" cy="714475"/>
          </a:xfrm>
          <a:prstGeom prst="rect">
            <a:avLst/>
          </a:prstGeom>
        </p:spPr>
      </p:pic>
      <p:pic>
        <p:nvPicPr>
          <p:cNvPr id="79" name="Picture 78">
            <a:extLst>
              <a:ext uri="{FF2B5EF4-FFF2-40B4-BE49-F238E27FC236}">
                <a16:creationId xmlns:a16="http://schemas.microsoft.com/office/drawing/2014/main" id="{D6539B9C-8B45-E69E-AAB9-F77DC8B841AD}"/>
              </a:ext>
            </a:extLst>
          </p:cNvPr>
          <p:cNvPicPr>
            <a:picLocks noChangeAspect="1"/>
          </p:cNvPicPr>
          <p:nvPr/>
        </p:nvPicPr>
        <p:blipFill>
          <a:blip r:embed="rId11"/>
          <a:stretch>
            <a:fillRect/>
          </a:stretch>
        </p:blipFill>
        <p:spPr>
          <a:xfrm rot="5400000">
            <a:off x="6590577" y="4312103"/>
            <a:ext cx="714475" cy="714475"/>
          </a:xfrm>
          <a:prstGeom prst="rect">
            <a:avLst/>
          </a:prstGeom>
        </p:spPr>
      </p:pic>
      <p:pic>
        <p:nvPicPr>
          <p:cNvPr id="80" name="Picture 79">
            <a:extLst>
              <a:ext uri="{FF2B5EF4-FFF2-40B4-BE49-F238E27FC236}">
                <a16:creationId xmlns:a16="http://schemas.microsoft.com/office/drawing/2014/main" id="{124B8517-4516-1AF4-2220-D78EDD43A116}"/>
              </a:ext>
            </a:extLst>
          </p:cNvPr>
          <p:cNvPicPr>
            <a:picLocks noChangeAspect="1"/>
          </p:cNvPicPr>
          <p:nvPr/>
        </p:nvPicPr>
        <p:blipFill>
          <a:blip r:embed="rId12"/>
          <a:stretch>
            <a:fillRect/>
          </a:stretch>
        </p:blipFill>
        <p:spPr>
          <a:xfrm rot="10800000">
            <a:off x="1611550" y="5397156"/>
            <a:ext cx="714475" cy="714475"/>
          </a:xfrm>
          <a:prstGeom prst="rect">
            <a:avLst/>
          </a:prstGeom>
        </p:spPr>
      </p:pic>
      <p:pic>
        <p:nvPicPr>
          <p:cNvPr id="81" name="Picture 80">
            <a:extLst>
              <a:ext uri="{FF2B5EF4-FFF2-40B4-BE49-F238E27FC236}">
                <a16:creationId xmlns:a16="http://schemas.microsoft.com/office/drawing/2014/main" id="{6497C561-E741-8874-0AA4-175DC259AEDC}"/>
              </a:ext>
            </a:extLst>
          </p:cNvPr>
          <p:cNvPicPr>
            <a:picLocks noChangeAspect="1"/>
          </p:cNvPicPr>
          <p:nvPr/>
        </p:nvPicPr>
        <p:blipFill>
          <a:blip r:embed="rId12"/>
          <a:stretch>
            <a:fillRect/>
          </a:stretch>
        </p:blipFill>
        <p:spPr>
          <a:xfrm rot="16200000">
            <a:off x="735875" y="5397156"/>
            <a:ext cx="714475" cy="714475"/>
          </a:xfrm>
          <a:prstGeom prst="rect">
            <a:avLst/>
          </a:prstGeom>
        </p:spPr>
      </p:pic>
      <p:pic>
        <p:nvPicPr>
          <p:cNvPr id="82" name="Picture 81">
            <a:extLst>
              <a:ext uri="{FF2B5EF4-FFF2-40B4-BE49-F238E27FC236}">
                <a16:creationId xmlns:a16="http://schemas.microsoft.com/office/drawing/2014/main" id="{E2B092AE-AFA6-03CE-4CF0-9B5A1C559CC3}"/>
              </a:ext>
            </a:extLst>
          </p:cNvPr>
          <p:cNvPicPr>
            <a:picLocks noChangeAspect="1"/>
          </p:cNvPicPr>
          <p:nvPr/>
        </p:nvPicPr>
        <p:blipFill>
          <a:blip r:embed="rId12"/>
          <a:stretch>
            <a:fillRect/>
          </a:stretch>
        </p:blipFill>
        <p:spPr>
          <a:xfrm>
            <a:off x="1942392" y="5539977"/>
            <a:ext cx="714475" cy="714475"/>
          </a:xfrm>
          <a:prstGeom prst="rect">
            <a:avLst/>
          </a:prstGeom>
        </p:spPr>
      </p:pic>
      <p:pic>
        <p:nvPicPr>
          <p:cNvPr id="83" name="Picture 82">
            <a:extLst>
              <a:ext uri="{FF2B5EF4-FFF2-40B4-BE49-F238E27FC236}">
                <a16:creationId xmlns:a16="http://schemas.microsoft.com/office/drawing/2014/main" id="{DBFC26E3-8263-7F8D-C3E0-F9703BE9B557}"/>
              </a:ext>
            </a:extLst>
          </p:cNvPr>
          <p:cNvPicPr>
            <a:picLocks noChangeAspect="1"/>
          </p:cNvPicPr>
          <p:nvPr/>
        </p:nvPicPr>
        <p:blipFill>
          <a:blip r:embed="rId14"/>
          <a:stretch>
            <a:fillRect/>
          </a:stretch>
        </p:blipFill>
        <p:spPr>
          <a:xfrm rot="5400000">
            <a:off x="8992077" y="3604537"/>
            <a:ext cx="952633" cy="476317"/>
          </a:xfrm>
          <a:prstGeom prst="rect">
            <a:avLst/>
          </a:prstGeom>
        </p:spPr>
      </p:pic>
      <p:pic>
        <p:nvPicPr>
          <p:cNvPr id="84" name="Picture 83">
            <a:extLst>
              <a:ext uri="{FF2B5EF4-FFF2-40B4-BE49-F238E27FC236}">
                <a16:creationId xmlns:a16="http://schemas.microsoft.com/office/drawing/2014/main" id="{E20C8BFD-1F93-1EE2-57F6-9706C48773B1}"/>
              </a:ext>
            </a:extLst>
          </p:cNvPr>
          <p:cNvPicPr>
            <a:picLocks noChangeAspect="1"/>
          </p:cNvPicPr>
          <p:nvPr/>
        </p:nvPicPr>
        <p:blipFill>
          <a:blip r:embed="rId14"/>
          <a:stretch>
            <a:fillRect/>
          </a:stretch>
        </p:blipFill>
        <p:spPr>
          <a:xfrm>
            <a:off x="7892678" y="3500908"/>
            <a:ext cx="952633" cy="476317"/>
          </a:xfrm>
          <a:prstGeom prst="rect">
            <a:avLst/>
          </a:prstGeom>
        </p:spPr>
      </p:pic>
      <p:pic>
        <p:nvPicPr>
          <p:cNvPr id="85" name="Picture 84">
            <a:extLst>
              <a:ext uri="{FF2B5EF4-FFF2-40B4-BE49-F238E27FC236}">
                <a16:creationId xmlns:a16="http://schemas.microsoft.com/office/drawing/2014/main" id="{ACC85947-AEC6-54E0-E7B5-2E8EB1B48314}"/>
              </a:ext>
            </a:extLst>
          </p:cNvPr>
          <p:cNvPicPr>
            <a:picLocks noChangeAspect="1"/>
          </p:cNvPicPr>
          <p:nvPr/>
        </p:nvPicPr>
        <p:blipFill>
          <a:blip r:embed="rId14"/>
          <a:stretch>
            <a:fillRect/>
          </a:stretch>
        </p:blipFill>
        <p:spPr>
          <a:xfrm rot="16200000">
            <a:off x="8707824" y="3650023"/>
            <a:ext cx="952633" cy="476317"/>
          </a:xfrm>
          <a:prstGeom prst="rect">
            <a:avLst/>
          </a:prstGeom>
        </p:spPr>
      </p:pic>
      <p:sp>
        <p:nvSpPr>
          <p:cNvPr id="86" name="TextBox 85">
            <a:extLst>
              <a:ext uri="{FF2B5EF4-FFF2-40B4-BE49-F238E27FC236}">
                <a16:creationId xmlns:a16="http://schemas.microsoft.com/office/drawing/2014/main" id="{941B169A-FB9D-AF3E-17C8-9B48E15BDEDF}"/>
              </a:ext>
            </a:extLst>
          </p:cNvPr>
          <p:cNvSpPr txBox="1"/>
          <p:nvPr/>
        </p:nvSpPr>
        <p:spPr>
          <a:xfrm>
            <a:off x="552994" y="3057296"/>
            <a:ext cx="2024016" cy="369332"/>
          </a:xfrm>
          <a:prstGeom prst="rect">
            <a:avLst/>
          </a:prstGeom>
          <a:noFill/>
        </p:spPr>
        <p:txBody>
          <a:bodyPr wrap="none" rtlCol="0">
            <a:spAutoFit/>
          </a:bodyPr>
          <a:lstStyle/>
          <a:p>
            <a:r>
              <a:rPr lang="en-US" dirty="0"/>
              <a:t>F: 256 placements</a:t>
            </a:r>
          </a:p>
        </p:txBody>
      </p:sp>
      <p:sp>
        <p:nvSpPr>
          <p:cNvPr id="87" name="TextBox 86">
            <a:extLst>
              <a:ext uri="{FF2B5EF4-FFF2-40B4-BE49-F238E27FC236}">
                <a16:creationId xmlns:a16="http://schemas.microsoft.com/office/drawing/2014/main" id="{287D4945-7164-165D-F952-D62FC7E5C95E}"/>
              </a:ext>
            </a:extLst>
          </p:cNvPr>
          <p:cNvSpPr txBox="1"/>
          <p:nvPr/>
        </p:nvSpPr>
        <p:spPr>
          <a:xfrm>
            <a:off x="4078746" y="2479732"/>
            <a:ext cx="2017604" cy="369332"/>
          </a:xfrm>
          <a:prstGeom prst="rect">
            <a:avLst/>
          </a:prstGeom>
          <a:noFill/>
        </p:spPr>
        <p:txBody>
          <a:bodyPr wrap="none" rtlCol="0">
            <a:spAutoFit/>
          </a:bodyPr>
          <a:lstStyle/>
          <a:p>
            <a:r>
              <a:rPr lang="en-US" dirty="0"/>
              <a:t>L: 248 placements</a:t>
            </a:r>
          </a:p>
        </p:txBody>
      </p:sp>
      <p:pic>
        <p:nvPicPr>
          <p:cNvPr id="88" name="Picture 87">
            <a:extLst>
              <a:ext uri="{FF2B5EF4-FFF2-40B4-BE49-F238E27FC236}">
                <a16:creationId xmlns:a16="http://schemas.microsoft.com/office/drawing/2014/main" id="{893B3B5A-0EE8-39DA-7E4E-F1619C80A980}"/>
              </a:ext>
            </a:extLst>
          </p:cNvPr>
          <p:cNvPicPr>
            <a:picLocks noChangeAspect="1"/>
          </p:cNvPicPr>
          <p:nvPr/>
        </p:nvPicPr>
        <p:blipFill>
          <a:blip r:embed="rId5"/>
          <a:stretch>
            <a:fillRect/>
          </a:stretch>
        </p:blipFill>
        <p:spPr>
          <a:xfrm rot="10800000" flipH="1" flipV="1">
            <a:off x="5827582" y="1514528"/>
            <a:ext cx="952633" cy="476317"/>
          </a:xfrm>
          <a:prstGeom prst="rect">
            <a:avLst/>
          </a:prstGeom>
        </p:spPr>
      </p:pic>
      <p:pic>
        <p:nvPicPr>
          <p:cNvPr id="89" name="Picture 88">
            <a:extLst>
              <a:ext uri="{FF2B5EF4-FFF2-40B4-BE49-F238E27FC236}">
                <a16:creationId xmlns:a16="http://schemas.microsoft.com/office/drawing/2014/main" id="{DD426B44-0CC1-A8F2-BB56-E4290BDA1F48}"/>
              </a:ext>
            </a:extLst>
          </p:cNvPr>
          <p:cNvPicPr>
            <a:picLocks noChangeAspect="1"/>
          </p:cNvPicPr>
          <p:nvPr/>
        </p:nvPicPr>
        <p:blipFill>
          <a:blip r:embed="rId5"/>
          <a:stretch>
            <a:fillRect/>
          </a:stretch>
        </p:blipFill>
        <p:spPr>
          <a:xfrm flipH="1" flipV="1">
            <a:off x="5835820" y="1796487"/>
            <a:ext cx="952633" cy="476317"/>
          </a:xfrm>
          <a:prstGeom prst="rect">
            <a:avLst/>
          </a:prstGeom>
        </p:spPr>
      </p:pic>
      <p:sp>
        <p:nvSpPr>
          <p:cNvPr id="90" name="TextBox 89">
            <a:extLst>
              <a:ext uri="{FF2B5EF4-FFF2-40B4-BE49-F238E27FC236}">
                <a16:creationId xmlns:a16="http://schemas.microsoft.com/office/drawing/2014/main" id="{6432F413-721C-EB57-2433-B7FF59A1AAD0}"/>
              </a:ext>
            </a:extLst>
          </p:cNvPr>
          <p:cNvSpPr txBox="1"/>
          <p:nvPr/>
        </p:nvSpPr>
        <p:spPr>
          <a:xfrm>
            <a:off x="7242773" y="1750811"/>
            <a:ext cx="1373196" cy="646331"/>
          </a:xfrm>
          <a:prstGeom prst="rect">
            <a:avLst/>
          </a:prstGeom>
          <a:noFill/>
        </p:spPr>
        <p:txBody>
          <a:bodyPr wrap="none" rtlCol="0">
            <a:spAutoFit/>
          </a:bodyPr>
          <a:lstStyle/>
          <a:p>
            <a:pPr algn="ctr"/>
            <a:r>
              <a:rPr lang="en-US" dirty="0"/>
              <a:t>I: 56</a:t>
            </a:r>
          </a:p>
          <a:p>
            <a:pPr algn="ctr"/>
            <a:r>
              <a:rPr lang="en-US" dirty="0"/>
              <a:t>placements</a:t>
            </a:r>
          </a:p>
        </p:txBody>
      </p:sp>
      <p:sp>
        <p:nvSpPr>
          <p:cNvPr id="91" name="TextBox 90">
            <a:extLst>
              <a:ext uri="{FF2B5EF4-FFF2-40B4-BE49-F238E27FC236}">
                <a16:creationId xmlns:a16="http://schemas.microsoft.com/office/drawing/2014/main" id="{0F5949D9-E84C-7F6D-5AAE-CFC69887000F}"/>
              </a:ext>
            </a:extLst>
          </p:cNvPr>
          <p:cNvSpPr txBox="1"/>
          <p:nvPr/>
        </p:nvSpPr>
        <p:spPr>
          <a:xfrm>
            <a:off x="9257188" y="2804430"/>
            <a:ext cx="2035237" cy="369332"/>
          </a:xfrm>
          <a:prstGeom prst="rect">
            <a:avLst/>
          </a:prstGeom>
          <a:noFill/>
        </p:spPr>
        <p:txBody>
          <a:bodyPr wrap="square" rtlCol="0">
            <a:spAutoFit/>
          </a:bodyPr>
          <a:lstStyle/>
          <a:p>
            <a:r>
              <a:rPr lang="en-US" dirty="0"/>
              <a:t>P: 304 placements</a:t>
            </a:r>
          </a:p>
        </p:txBody>
      </p:sp>
      <p:pic>
        <p:nvPicPr>
          <p:cNvPr id="92" name="Picture 91">
            <a:extLst>
              <a:ext uri="{FF2B5EF4-FFF2-40B4-BE49-F238E27FC236}">
                <a16:creationId xmlns:a16="http://schemas.microsoft.com/office/drawing/2014/main" id="{43B62A7F-B975-B539-FC76-7CAA1739A55B}"/>
              </a:ext>
            </a:extLst>
          </p:cNvPr>
          <p:cNvPicPr>
            <a:picLocks noChangeAspect="1"/>
          </p:cNvPicPr>
          <p:nvPr/>
        </p:nvPicPr>
        <p:blipFill>
          <a:blip r:embed="rId7"/>
          <a:stretch>
            <a:fillRect/>
          </a:stretch>
        </p:blipFill>
        <p:spPr>
          <a:xfrm flipH="1">
            <a:off x="10400626" y="1437375"/>
            <a:ext cx="476317" cy="714475"/>
          </a:xfrm>
          <a:prstGeom prst="rect">
            <a:avLst/>
          </a:prstGeom>
        </p:spPr>
      </p:pic>
      <p:pic>
        <p:nvPicPr>
          <p:cNvPr id="93" name="Picture 92">
            <a:extLst>
              <a:ext uri="{FF2B5EF4-FFF2-40B4-BE49-F238E27FC236}">
                <a16:creationId xmlns:a16="http://schemas.microsoft.com/office/drawing/2014/main" id="{04477676-12AB-3AF7-A9FB-71E95586957E}"/>
              </a:ext>
            </a:extLst>
          </p:cNvPr>
          <p:cNvPicPr>
            <a:picLocks noChangeAspect="1"/>
          </p:cNvPicPr>
          <p:nvPr/>
        </p:nvPicPr>
        <p:blipFill>
          <a:blip r:embed="rId7"/>
          <a:stretch>
            <a:fillRect/>
          </a:stretch>
        </p:blipFill>
        <p:spPr>
          <a:xfrm rot="16200000" flipH="1">
            <a:off x="11080030" y="1484720"/>
            <a:ext cx="476317" cy="714475"/>
          </a:xfrm>
          <a:prstGeom prst="rect">
            <a:avLst/>
          </a:prstGeom>
        </p:spPr>
      </p:pic>
      <p:pic>
        <p:nvPicPr>
          <p:cNvPr id="94" name="Picture 93">
            <a:extLst>
              <a:ext uri="{FF2B5EF4-FFF2-40B4-BE49-F238E27FC236}">
                <a16:creationId xmlns:a16="http://schemas.microsoft.com/office/drawing/2014/main" id="{B1FCE6F5-4768-6DAE-4D3B-EC1F2F30B250}"/>
              </a:ext>
            </a:extLst>
          </p:cNvPr>
          <p:cNvPicPr>
            <a:picLocks noChangeAspect="1"/>
          </p:cNvPicPr>
          <p:nvPr/>
        </p:nvPicPr>
        <p:blipFill>
          <a:blip r:embed="rId7"/>
          <a:stretch>
            <a:fillRect/>
          </a:stretch>
        </p:blipFill>
        <p:spPr>
          <a:xfrm rot="10800000" flipH="1">
            <a:off x="10309588" y="2000704"/>
            <a:ext cx="476317" cy="714475"/>
          </a:xfrm>
          <a:prstGeom prst="rect">
            <a:avLst/>
          </a:prstGeom>
        </p:spPr>
      </p:pic>
      <p:pic>
        <p:nvPicPr>
          <p:cNvPr id="95" name="Picture 94">
            <a:extLst>
              <a:ext uri="{FF2B5EF4-FFF2-40B4-BE49-F238E27FC236}">
                <a16:creationId xmlns:a16="http://schemas.microsoft.com/office/drawing/2014/main" id="{2916D174-254E-5AC3-6CD2-6B040DAED7A6}"/>
              </a:ext>
            </a:extLst>
          </p:cNvPr>
          <p:cNvPicPr>
            <a:picLocks noChangeAspect="1"/>
          </p:cNvPicPr>
          <p:nvPr/>
        </p:nvPicPr>
        <p:blipFill>
          <a:blip r:embed="rId7"/>
          <a:stretch>
            <a:fillRect/>
          </a:stretch>
        </p:blipFill>
        <p:spPr>
          <a:xfrm rot="5400000" flipH="1">
            <a:off x="11022968" y="2019597"/>
            <a:ext cx="476317" cy="714475"/>
          </a:xfrm>
          <a:prstGeom prst="rect">
            <a:avLst/>
          </a:prstGeom>
        </p:spPr>
      </p:pic>
      <p:sp>
        <p:nvSpPr>
          <p:cNvPr id="96" name="TextBox 95">
            <a:extLst>
              <a:ext uri="{FF2B5EF4-FFF2-40B4-BE49-F238E27FC236}">
                <a16:creationId xmlns:a16="http://schemas.microsoft.com/office/drawing/2014/main" id="{CEDBAB6C-8601-4426-77FE-952A63A8F178}"/>
              </a:ext>
            </a:extLst>
          </p:cNvPr>
          <p:cNvSpPr txBox="1"/>
          <p:nvPr/>
        </p:nvSpPr>
        <p:spPr>
          <a:xfrm>
            <a:off x="3031586" y="6387329"/>
            <a:ext cx="2035237" cy="369332"/>
          </a:xfrm>
          <a:prstGeom prst="rect">
            <a:avLst/>
          </a:prstGeom>
          <a:noFill/>
        </p:spPr>
        <p:txBody>
          <a:bodyPr wrap="square" rtlCol="0">
            <a:spAutoFit/>
          </a:bodyPr>
          <a:lstStyle/>
          <a:p>
            <a:r>
              <a:rPr lang="en-US" dirty="0"/>
              <a:t>X: 32 placements</a:t>
            </a:r>
          </a:p>
        </p:txBody>
      </p:sp>
      <p:sp>
        <p:nvSpPr>
          <p:cNvPr id="97" name="TextBox 96">
            <a:extLst>
              <a:ext uri="{FF2B5EF4-FFF2-40B4-BE49-F238E27FC236}">
                <a16:creationId xmlns:a16="http://schemas.microsoft.com/office/drawing/2014/main" id="{F25B4E16-A577-0FD9-A6BA-DF74217B3E4D}"/>
              </a:ext>
            </a:extLst>
          </p:cNvPr>
          <p:cNvSpPr txBox="1"/>
          <p:nvPr/>
        </p:nvSpPr>
        <p:spPr>
          <a:xfrm>
            <a:off x="464343" y="6387329"/>
            <a:ext cx="2110507" cy="369332"/>
          </a:xfrm>
          <a:prstGeom prst="rect">
            <a:avLst/>
          </a:prstGeom>
          <a:noFill/>
        </p:spPr>
        <p:txBody>
          <a:bodyPr wrap="square" rtlCol="0">
            <a:spAutoFit/>
          </a:bodyPr>
          <a:lstStyle/>
          <a:p>
            <a:r>
              <a:rPr lang="en-US" dirty="0"/>
              <a:t>W: 128 placements</a:t>
            </a:r>
          </a:p>
        </p:txBody>
      </p:sp>
      <p:sp>
        <p:nvSpPr>
          <p:cNvPr id="98" name="TextBox 97">
            <a:extLst>
              <a:ext uri="{FF2B5EF4-FFF2-40B4-BE49-F238E27FC236}">
                <a16:creationId xmlns:a16="http://schemas.microsoft.com/office/drawing/2014/main" id="{0DC6BA20-3EC3-843B-D079-C990FC7BF3DD}"/>
              </a:ext>
            </a:extLst>
          </p:cNvPr>
          <p:cNvSpPr txBox="1"/>
          <p:nvPr/>
        </p:nvSpPr>
        <p:spPr>
          <a:xfrm>
            <a:off x="5234026" y="3796917"/>
            <a:ext cx="2116897" cy="369332"/>
          </a:xfrm>
          <a:prstGeom prst="rect">
            <a:avLst/>
          </a:prstGeom>
          <a:noFill/>
        </p:spPr>
        <p:txBody>
          <a:bodyPr wrap="square" rtlCol="0">
            <a:spAutoFit/>
          </a:bodyPr>
          <a:lstStyle/>
          <a:p>
            <a:r>
              <a:rPr lang="en-US" dirty="0"/>
              <a:t>U: 152 placements</a:t>
            </a:r>
          </a:p>
        </p:txBody>
      </p:sp>
      <p:sp>
        <p:nvSpPr>
          <p:cNvPr id="99" name="TextBox 98">
            <a:extLst>
              <a:ext uri="{FF2B5EF4-FFF2-40B4-BE49-F238E27FC236}">
                <a16:creationId xmlns:a16="http://schemas.microsoft.com/office/drawing/2014/main" id="{B7DA2831-FFFF-D17F-8184-E05DD3B35AC7}"/>
              </a:ext>
            </a:extLst>
          </p:cNvPr>
          <p:cNvSpPr txBox="1"/>
          <p:nvPr/>
        </p:nvSpPr>
        <p:spPr>
          <a:xfrm>
            <a:off x="5234026" y="5110049"/>
            <a:ext cx="2116897" cy="369332"/>
          </a:xfrm>
          <a:prstGeom prst="rect">
            <a:avLst/>
          </a:prstGeom>
          <a:noFill/>
        </p:spPr>
        <p:txBody>
          <a:bodyPr wrap="square" rtlCol="0">
            <a:spAutoFit/>
          </a:bodyPr>
          <a:lstStyle/>
          <a:p>
            <a:r>
              <a:rPr lang="en-US" dirty="0"/>
              <a:t>V: 128 placements</a:t>
            </a:r>
          </a:p>
        </p:txBody>
      </p:sp>
      <p:pic>
        <p:nvPicPr>
          <p:cNvPr id="100" name="Picture 99">
            <a:extLst>
              <a:ext uri="{FF2B5EF4-FFF2-40B4-BE49-F238E27FC236}">
                <a16:creationId xmlns:a16="http://schemas.microsoft.com/office/drawing/2014/main" id="{23D2F970-7A3C-3CE9-7C1D-2CF414BDC7C3}"/>
              </a:ext>
            </a:extLst>
          </p:cNvPr>
          <p:cNvPicPr>
            <a:picLocks noChangeAspect="1"/>
          </p:cNvPicPr>
          <p:nvPr/>
        </p:nvPicPr>
        <p:blipFill>
          <a:blip r:embed="rId14"/>
          <a:stretch>
            <a:fillRect/>
          </a:stretch>
        </p:blipFill>
        <p:spPr>
          <a:xfrm rot="10800000" flipH="1">
            <a:off x="7892678" y="4757423"/>
            <a:ext cx="952633" cy="476317"/>
          </a:xfrm>
          <a:prstGeom prst="rect">
            <a:avLst/>
          </a:prstGeom>
        </p:spPr>
      </p:pic>
      <p:pic>
        <p:nvPicPr>
          <p:cNvPr id="101" name="Picture 100">
            <a:extLst>
              <a:ext uri="{FF2B5EF4-FFF2-40B4-BE49-F238E27FC236}">
                <a16:creationId xmlns:a16="http://schemas.microsoft.com/office/drawing/2014/main" id="{EF6D2D72-6F00-99C3-9DC9-F8CD35FD7564}"/>
              </a:ext>
            </a:extLst>
          </p:cNvPr>
          <p:cNvPicPr>
            <a:picLocks noChangeAspect="1"/>
          </p:cNvPicPr>
          <p:nvPr/>
        </p:nvPicPr>
        <p:blipFill>
          <a:blip r:embed="rId14"/>
          <a:stretch>
            <a:fillRect/>
          </a:stretch>
        </p:blipFill>
        <p:spPr>
          <a:xfrm rot="16200000" flipH="1">
            <a:off x="8702717" y="4693542"/>
            <a:ext cx="952633" cy="476317"/>
          </a:xfrm>
          <a:prstGeom prst="rect">
            <a:avLst/>
          </a:prstGeom>
        </p:spPr>
      </p:pic>
      <p:pic>
        <p:nvPicPr>
          <p:cNvPr id="102" name="Picture 101">
            <a:extLst>
              <a:ext uri="{FF2B5EF4-FFF2-40B4-BE49-F238E27FC236}">
                <a16:creationId xmlns:a16="http://schemas.microsoft.com/office/drawing/2014/main" id="{BDBFE52D-5881-2949-3F68-2655DA1DACB6}"/>
              </a:ext>
            </a:extLst>
          </p:cNvPr>
          <p:cNvPicPr>
            <a:picLocks noChangeAspect="1"/>
          </p:cNvPicPr>
          <p:nvPr/>
        </p:nvPicPr>
        <p:blipFill>
          <a:blip r:embed="rId14"/>
          <a:stretch>
            <a:fillRect/>
          </a:stretch>
        </p:blipFill>
        <p:spPr>
          <a:xfrm flipH="1">
            <a:off x="7937353" y="4464332"/>
            <a:ext cx="952633" cy="476317"/>
          </a:xfrm>
          <a:prstGeom prst="rect">
            <a:avLst/>
          </a:prstGeom>
        </p:spPr>
      </p:pic>
      <p:pic>
        <p:nvPicPr>
          <p:cNvPr id="103" name="Picture 102">
            <a:extLst>
              <a:ext uri="{FF2B5EF4-FFF2-40B4-BE49-F238E27FC236}">
                <a16:creationId xmlns:a16="http://schemas.microsoft.com/office/drawing/2014/main" id="{542E9611-D741-E9F3-CE49-F1F8673FC273}"/>
              </a:ext>
            </a:extLst>
          </p:cNvPr>
          <p:cNvPicPr>
            <a:picLocks noChangeAspect="1"/>
          </p:cNvPicPr>
          <p:nvPr/>
        </p:nvPicPr>
        <p:blipFill>
          <a:blip r:embed="rId14"/>
          <a:stretch>
            <a:fillRect/>
          </a:stretch>
        </p:blipFill>
        <p:spPr>
          <a:xfrm rot="5400000" flipH="1">
            <a:off x="8992077" y="4745054"/>
            <a:ext cx="952633" cy="476317"/>
          </a:xfrm>
          <a:prstGeom prst="rect">
            <a:avLst/>
          </a:prstGeom>
        </p:spPr>
      </p:pic>
      <p:sp>
        <p:nvSpPr>
          <p:cNvPr id="104" name="TextBox 103">
            <a:extLst>
              <a:ext uri="{FF2B5EF4-FFF2-40B4-BE49-F238E27FC236}">
                <a16:creationId xmlns:a16="http://schemas.microsoft.com/office/drawing/2014/main" id="{AEE4326F-3445-8D98-7D3B-1B6B22517121}"/>
              </a:ext>
            </a:extLst>
          </p:cNvPr>
          <p:cNvSpPr txBox="1"/>
          <p:nvPr/>
        </p:nvSpPr>
        <p:spPr>
          <a:xfrm>
            <a:off x="9706552" y="3400836"/>
            <a:ext cx="2035237" cy="646331"/>
          </a:xfrm>
          <a:prstGeom prst="rect">
            <a:avLst/>
          </a:prstGeom>
          <a:noFill/>
        </p:spPr>
        <p:txBody>
          <a:bodyPr wrap="square" rtlCol="0">
            <a:spAutoFit/>
          </a:bodyPr>
          <a:lstStyle/>
          <a:p>
            <a:pPr algn="ctr"/>
            <a:r>
              <a:rPr lang="en-US" dirty="0"/>
              <a:t>Y:</a:t>
            </a:r>
          </a:p>
          <a:p>
            <a:pPr algn="ctr"/>
            <a:r>
              <a:rPr lang="en-US" dirty="0"/>
              <a:t>248 placements</a:t>
            </a:r>
          </a:p>
        </p:txBody>
      </p:sp>
      <p:pic>
        <p:nvPicPr>
          <p:cNvPr id="105" name="Picture 104">
            <a:extLst>
              <a:ext uri="{FF2B5EF4-FFF2-40B4-BE49-F238E27FC236}">
                <a16:creationId xmlns:a16="http://schemas.microsoft.com/office/drawing/2014/main" id="{B84C60F8-FD1E-A113-C83D-446F97D5701C}"/>
              </a:ext>
            </a:extLst>
          </p:cNvPr>
          <p:cNvPicPr>
            <a:picLocks noChangeAspect="1"/>
          </p:cNvPicPr>
          <p:nvPr/>
        </p:nvPicPr>
        <p:blipFill>
          <a:blip r:embed="rId15"/>
          <a:stretch>
            <a:fillRect/>
          </a:stretch>
        </p:blipFill>
        <p:spPr>
          <a:xfrm rot="5400000" flipH="1">
            <a:off x="7391806" y="5526832"/>
            <a:ext cx="714475" cy="714475"/>
          </a:xfrm>
          <a:prstGeom prst="rect">
            <a:avLst/>
          </a:prstGeom>
        </p:spPr>
      </p:pic>
      <p:pic>
        <p:nvPicPr>
          <p:cNvPr id="106" name="Picture 105">
            <a:extLst>
              <a:ext uri="{FF2B5EF4-FFF2-40B4-BE49-F238E27FC236}">
                <a16:creationId xmlns:a16="http://schemas.microsoft.com/office/drawing/2014/main" id="{F2DB8CF8-A687-79B7-A27C-3AFD187D7062}"/>
              </a:ext>
            </a:extLst>
          </p:cNvPr>
          <p:cNvPicPr>
            <a:picLocks noChangeAspect="1"/>
          </p:cNvPicPr>
          <p:nvPr/>
        </p:nvPicPr>
        <p:blipFill>
          <a:blip r:embed="rId15"/>
          <a:stretch>
            <a:fillRect/>
          </a:stretch>
        </p:blipFill>
        <p:spPr>
          <a:xfrm rot="10800000">
            <a:off x="5094655" y="5543972"/>
            <a:ext cx="714475" cy="714475"/>
          </a:xfrm>
          <a:prstGeom prst="rect">
            <a:avLst/>
          </a:prstGeom>
        </p:spPr>
      </p:pic>
      <p:pic>
        <p:nvPicPr>
          <p:cNvPr id="107" name="Picture 106">
            <a:extLst>
              <a:ext uri="{FF2B5EF4-FFF2-40B4-BE49-F238E27FC236}">
                <a16:creationId xmlns:a16="http://schemas.microsoft.com/office/drawing/2014/main" id="{7F358C75-0D3E-7ACA-9224-01A933A6ADA4}"/>
              </a:ext>
            </a:extLst>
          </p:cNvPr>
          <p:cNvPicPr>
            <a:picLocks noChangeAspect="1"/>
          </p:cNvPicPr>
          <p:nvPr/>
        </p:nvPicPr>
        <p:blipFill>
          <a:blip r:embed="rId15"/>
          <a:stretch>
            <a:fillRect/>
          </a:stretch>
        </p:blipFill>
        <p:spPr>
          <a:xfrm rot="5400000">
            <a:off x="6621980" y="5526832"/>
            <a:ext cx="714475" cy="714475"/>
          </a:xfrm>
          <a:prstGeom prst="rect">
            <a:avLst/>
          </a:prstGeom>
        </p:spPr>
      </p:pic>
      <p:sp>
        <p:nvSpPr>
          <p:cNvPr id="108" name="TextBox 107">
            <a:extLst>
              <a:ext uri="{FF2B5EF4-FFF2-40B4-BE49-F238E27FC236}">
                <a16:creationId xmlns:a16="http://schemas.microsoft.com/office/drawing/2014/main" id="{39F94BC8-4AC7-9FE9-F950-FF0843717B7F}"/>
              </a:ext>
            </a:extLst>
          </p:cNvPr>
          <p:cNvSpPr txBox="1"/>
          <p:nvPr/>
        </p:nvSpPr>
        <p:spPr>
          <a:xfrm>
            <a:off x="5520602" y="6423181"/>
            <a:ext cx="2035237" cy="369332"/>
          </a:xfrm>
          <a:prstGeom prst="rect">
            <a:avLst/>
          </a:prstGeom>
          <a:noFill/>
        </p:spPr>
        <p:txBody>
          <a:bodyPr wrap="square" rtlCol="0">
            <a:spAutoFit/>
          </a:bodyPr>
          <a:lstStyle/>
          <a:p>
            <a:r>
              <a:rPr lang="en-US" dirty="0"/>
              <a:t>Z: 128 placements</a:t>
            </a:r>
          </a:p>
        </p:txBody>
      </p:sp>
      <p:sp>
        <p:nvSpPr>
          <p:cNvPr id="109" name="TextBox 108">
            <a:extLst>
              <a:ext uri="{FF2B5EF4-FFF2-40B4-BE49-F238E27FC236}">
                <a16:creationId xmlns:a16="http://schemas.microsoft.com/office/drawing/2014/main" id="{99A98173-E60E-E969-515F-5A582E674380}"/>
              </a:ext>
            </a:extLst>
          </p:cNvPr>
          <p:cNvSpPr txBox="1"/>
          <p:nvPr/>
        </p:nvSpPr>
        <p:spPr>
          <a:xfrm>
            <a:off x="552994" y="4876783"/>
            <a:ext cx="2032031" cy="369332"/>
          </a:xfrm>
          <a:prstGeom prst="rect">
            <a:avLst/>
          </a:prstGeom>
          <a:noFill/>
        </p:spPr>
        <p:txBody>
          <a:bodyPr wrap="none" rtlCol="0">
            <a:spAutoFit/>
          </a:bodyPr>
          <a:lstStyle/>
          <a:p>
            <a:r>
              <a:rPr lang="en-US" dirty="0"/>
              <a:t>S: 248 placements</a:t>
            </a:r>
          </a:p>
        </p:txBody>
      </p:sp>
      <p:sp>
        <p:nvSpPr>
          <p:cNvPr id="110" name="TextBox 109">
            <a:extLst>
              <a:ext uri="{FF2B5EF4-FFF2-40B4-BE49-F238E27FC236}">
                <a16:creationId xmlns:a16="http://schemas.microsoft.com/office/drawing/2014/main" id="{9C94ED55-1E4C-B85B-0908-3063D2F65330}"/>
              </a:ext>
            </a:extLst>
          </p:cNvPr>
          <p:cNvSpPr txBox="1"/>
          <p:nvPr/>
        </p:nvSpPr>
        <p:spPr>
          <a:xfrm>
            <a:off x="2960256" y="4608882"/>
            <a:ext cx="2003562" cy="369332"/>
          </a:xfrm>
          <a:prstGeom prst="rect">
            <a:avLst/>
          </a:prstGeom>
          <a:noFill/>
        </p:spPr>
        <p:txBody>
          <a:bodyPr wrap="none" rtlCol="0">
            <a:spAutoFit/>
          </a:bodyPr>
          <a:lstStyle/>
          <a:p>
            <a:r>
              <a:rPr lang="en-US" dirty="0"/>
              <a:t>T: 128 placements</a:t>
            </a:r>
          </a:p>
        </p:txBody>
      </p:sp>
      <p:sp>
        <p:nvSpPr>
          <p:cNvPr id="111" name="TextBox 110">
            <a:extLst>
              <a:ext uri="{FF2B5EF4-FFF2-40B4-BE49-F238E27FC236}">
                <a16:creationId xmlns:a16="http://schemas.microsoft.com/office/drawing/2014/main" id="{1394BE3F-1786-90FF-44A7-6052669F925C}"/>
              </a:ext>
            </a:extLst>
          </p:cNvPr>
          <p:cNvSpPr txBox="1"/>
          <p:nvPr/>
        </p:nvSpPr>
        <p:spPr>
          <a:xfrm>
            <a:off x="8221270" y="5639732"/>
            <a:ext cx="3970729" cy="369332"/>
          </a:xfrm>
          <a:prstGeom prst="rect">
            <a:avLst/>
          </a:prstGeom>
          <a:noFill/>
        </p:spPr>
        <p:txBody>
          <a:bodyPr wrap="square" rtlCol="0">
            <a:spAutoFit/>
          </a:bodyPr>
          <a:lstStyle/>
          <a:p>
            <a:pPr algn="ctr"/>
            <a:r>
              <a:rPr lang="en-US" dirty="0"/>
              <a:t>Total: 2,056 placements</a:t>
            </a:r>
          </a:p>
        </p:txBody>
      </p:sp>
      <p:sp>
        <p:nvSpPr>
          <p:cNvPr id="112" name="TextBox 111">
            <a:extLst>
              <a:ext uri="{FF2B5EF4-FFF2-40B4-BE49-F238E27FC236}">
                <a16:creationId xmlns:a16="http://schemas.microsoft.com/office/drawing/2014/main" id="{C7147E9A-C177-D7E7-0BE8-E403681B67AF}"/>
              </a:ext>
            </a:extLst>
          </p:cNvPr>
          <p:cNvSpPr txBox="1"/>
          <p:nvPr/>
        </p:nvSpPr>
        <p:spPr>
          <a:xfrm>
            <a:off x="8221270" y="6185052"/>
            <a:ext cx="3970729" cy="646331"/>
          </a:xfrm>
          <a:prstGeom prst="rect">
            <a:avLst/>
          </a:prstGeom>
          <a:noFill/>
        </p:spPr>
        <p:txBody>
          <a:bodyPr wrap="square" rtlCol="0">
            <a:spAutoFit/>
          </a:bodyPr>
          <a:lstStyle/>
          <a:p>
            <a:pPr algn="ctr"/>
            <a:r>
              <a:rPr lang="en-US" dirty="0"/>
              <a:t>86,794,071,842,037,495,268,114,432 combinations</a:t>
            </a:r>
          </a:p>
        </p:txBody>
      </p:sp>
    </p:spTree>
    <p:extLst>
      <p:ext uri="{BB962C8B-B14F-4D97-AF65-F5344CB8AC3E}">
        <p14:creationId xmlns:p14="http://schemas.microsoft.com/office/powerpoint/2010/main" val="114574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par>
                                <p:cTn id="80" presetID="10" presetClass="entr" presetSubtype="0" fill="hold"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par>
                                <p:cTn id="83" presetID="10" presetClass="entr" presetSubtype="0" fill="hold" nodeType="with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childTnLst>
                          </p:cTn>
                        </p:par>
                        <p:par>
                          <p:cTn id="93" fill="hold">
                            <p:stCondLst>
                              <p:cond delay="3000"/>
                            </p:stCondLst>
                            <p:childTnLst>
                              <p:par>
                                <p:cTn id="94" presetID="10" presetClass="entr" presetSubtype="0"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500"/>
                                        <p:tgtEl>
                                          <p:spTgt spid="21"/>
                                        </p:tgtEl>
                                      </p:cBhvr>
                                    </p:animEffect>
                                  </p:childTnLst>
                                </p:cTn>
                              </p:par>
                              <p:par>
                                <p:cTn id="97" presetID="10" presetClass="entr" presetSubtype="0" fill="hold"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par>
                                <p:cTn id="103" presetID="10"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par>
                                <p:cTn id="106" presetID="10" presetClass="entr" presetSubtype="0" fill="hold"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par>
                                <p:cTn id="109" presetID="10" presetClass="entr" presetSubtype="0" fill="hold"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500"/>
                                        <p:tgtEl>
                                          <p:spTgt spid="64"/>
                                        </p:tgtEl>
                                      </p:cBhvr>
                                    </p:animEffect>
                                  </p:childTnLst>
                                </p:cTn>
                              </p:par>
                              <p:par>
                                <p:cTn id="112" presetID="10" presetClass="entr" presetSubtype="0" fill="hold"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par>
                                <p:cTn id="115" presetID="10" presetClass="entr" presetSubtype="0" fill="hold" nodeType="with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fade">
                                      <p:cBhvr>
                                        <p:cTn id="117" dur="500"/>
                                        <p:tgtEl>
                                          <p:spTgt spid="66"/>
                                        </p:tgtEl>
                                      </p:cBhvr>
                                    </p:animEffect>
                                  </p:childTnLst>
                                </p:cTn>
                              </p:par>
                            </p:childTnLst>
                          </p:cTn>
                        </p:par>
                        <p:par>
                          <p:cTn id="118" fill="hold">
                            <p:stCondLst>
                              <p:cond delay="3500"/>
                            </p:stCondLst>
                            <p:childTnLst>
                              <p:par>
                                <p:cTn id="119" presetID="10" presetClass="entr" presetSubtype="0" fill="hold" grpId="0" nodeType="afterEffect">
                                  <p:stCondLst>
                                    <p:cond delay="0"/>
                                  </p:stCondLst>
                                  <p:childTnLst>
                                    <p:set>
                                      <p:cBhvr>
                                        <p:cTn id="120" dur="1" fill="hold">
                                          <p:stCondLst>
                                            <p:cond delay="0"/>
                                          </p:stCondLst>
                                        </p:cTn>
                                        <p:tgtEl>
                                          <p:spTgt spid="109"/>
                                        </p:tgtEl>
                                        <p:attrNameLst>
                                          <p:attrName>style.visibility</p:attrName>
                                        </p:attrNameLst>
                                      </p:cBhvr>
                                      <p:to>
                                        <p:strVal val="visible"/>
                                      </p:to>
                                    </p:set>
                                    <p:animEffect transition="in" filter="fade">
                                      <p:cBhvr>
                                        <p:cTn id="121" dur="500"/>
                                        <p:tgtEl>
                                          <p:spTgt spid="109"/>
                                        </p:tgtEl>
                                      </p:cBhvr>
                                    </p:animEffect>
                                  </p:childTnLst>
                                </p:cTn>
                              </p:par>
                            </p:childTnLst>
                          </p:cTn>
                        </p:par>
                        <p:par>
                          <p:cTn id="122" fill="hold">
                            <p:stCondLst>
                              <p:cond delay="4000"/>
                            </p:stCondLst>
                            <p:childTnLst>
                              <p:par>
                                <p:cTn id="123" presetID="10" presetClass="entr" presetSubtype="0" fill="hold" nodeType="after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fade">
                                      <p:cBhvr>
                                        <p:cTn id="125" dur="500"/>
                                        <p:tgtEl>
                                          <p:spTgt spid="22"/>
                                        </p:tgtEl>
                                      </p:cBhvr>
                                    </p:animEffect>
                                  </p:childTnLst>
                                </p:cTn>
                              </p:par>
                              <p:par>
                                <p:cTn id="126" presetID="10" presetClass="entr" presetSubtype="0" fill="hold"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500"/>
                                        <p:tgtEl>
                                          <p:spTgt spid="67"/>
                                        </p:tgtEl>
                                      </p:cBhvr>
                                    </p:animEffect>
                                  </p:childTnLst>
                                </p:cTn>
                              </p:par>
                              <p:par>
                                <p:cTn id="129" presetID="10" presetClass="entr" presetSubtype="0"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500"/>
                                        <p:tgtEl>
                                          <p:spTgt spid="68"/>
                                        </p:tgtEl>
                                      </p:cBhvr>
                                    </p:animEffect>
                                  </p:childTnLst>
                                </p:cTn>
                              </p:par>
                              <p:par>
                                <p:cTn id="132" presetID="10" presetClass="entr" presetSubtype="0" fill="hold"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fade">
                                      <p:cBhvr>
                                        <p:cTn id="134" dur="500"/>
                                        <p:tgtEl>
                                          <p:spTgt spid="69"/>
                                        </p:tgtEl>
                                      </p:cBhvr>
                                    </p:animEffect>
                                  </p:childTnLst>
                                </p:cTn>
                              </p:par>
                            </p:childTnLst>
                          </p:cTn>
                        </p:par>
                        <p:par>
                          <p:cTn id="135" fill="hold">
                            <p:stCondLst>
                              <p:cond delay="4500"/>
                            </p:stCondLst>
                            <p:childTnLst>
                              <p:par>
                                <p:cTn id="136" presetID="10" presetClass="entr" presetSubtype="0" fill="hold" grpId="0" nodeType="after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fade">
                                      <p:cBhvr>
                                        <p:cTn id="138" dur="500"/>
                                        <p:tgtEl>
                                          <p:spTgt spid="110"/>
                                        </p:tgtEl>
                                      </p:cBhvr>
                                    </p:animEffect>
                                  </p:childTnLst>
                                </p:cTn>
                              </p:par>
                            </p:childTnLst>
                          </p:cTn>
                        </p:par>
                        <p:par>
                          <p:cTn id="139" fill="hold">
                            <p:stCondLst>
                              <p:cond delay="5000"/>
                            </p:stCondLst>
                            <p:childTnLst>
                              <p:par>
                                <p:cTn id="140" presetID="10" presetClass="entr" presetSubtype="0" fill="hold" nodeType="after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par>
                                <p:cTn id="143" presetID="10" presetClass="entr" presetSubtype="0" fill="hold" nodeType="withEffect">
                                  <p:stCondLst>
                                    <p:cond delay="0"/>
                                  </p:stCondLst>
                                  <p:childTnLst>
                                    <p:set>
                                      <p:cBhvr>
                                        <p:cTn id="144" dur="1" fill="hold">
                                          <p:stCondLst>
                                            <p:cond delay="0"/>
                                          </p:stCondLst>
                                        </p:cTn>
                                        <p:tgtEl>
                                          <p:spTgt spid="74"/>
                                        </p:tgtEl>
                                        <p:attrNameLst>
                                          <p:attrName>style.visibility</p:attrName>
                                        </p:attrNameLst>
                                      </p:cBhvr>
                                      <p:to>
                                        <p:strVal val="visible"/>
                                      </p:to>
                                    </p:set>
                                    <p:animEffect transition="in" filter="fade">
                                      <p:cBhvr>
                                        <p:cTn id="145" dur="500"/>
                                        <p:tgtEl>
                                          <p:spTgt spid="74"/>
                                        </p:tgtEl>
                                      </p:cBhvr>
                                    </p:animEffect>
                                  </p:childTnLst>
                                </p:cTn>
                              </p:par>
                              <p:par>
                                <p:cTn id="146" presetID="10" presetClass="entr" presetSubtype="0" fill="hold" nodeType="with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500"/>
                                        <p:tgtEl>
                                          <p:spTgt spid="75"/>
                                        </p:tgtEl>
                                      </p:cBhvr>
                                    </p:animEffect>
                                  </p:childTnLst>
                                </p:cTn>
                              </p:par>
                              <p:par>
                                <p:cTn id="149" presetID="10" presetClass="entr" presetSubtype="0" fill="hold" nodeType="with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fade">
                                      <p:cBhvr>
                                        <p:cTn id="151" dur="500"/>
                                        <p:tgtEl>
                                          <p:spTgt spid="76"/>
                                        </p:tgtEl>
                                      </p:cBhvr>
                                    </p:animEffect>
                                  </p:childTnLst>
                                </p:cTn>
                              </p:par>
                            </p:childTnLst>
                          </p:cTn>
                        </p:par>
                        <p:par>
                          <p:cTn id="152" fill="hold">
                            <p:stCondLst>
                              <p:cond delay="5500"/>
                            </p:stCondLst>
                            <p:childTnLst>
                              <p:par>
                                <p:cTn id="153" presetID="10" presetClass="entr" presetSubtype="0" fill="hold" grpId="0" nodeType="afterEffect">
                                  <p:stCondLst>
                                    <p:cond delay="0"/>
                                  </p:stCondLst>
                                  <p:childTnLst>
                                    <p:set>
                                      <p:cBhvr>
                                        <p:cTn id="154" dur="1" fill="hold">
                                          <p:stCondLst>
                                            <p:cond delay="0"/>
                                          </p:stCondLst>
                                        </p:cTn>
                                        <p:tgtEl>
                                          <p:spTgt spid="98"/>
                                        </p:tgtEl>
                                        <p:attrNameLst>
                                          <p:attrName>style.visibility</p:attrName>
                                        </p:attrNameLst>
                                      </p:cBhvr>
                                      <p:to>
                                        <p:strVal val="visible"/>
                                      </p:to>
                                    </p:set>
                                    <p:animEffect transition="in" filter="fade">
                                      <p:cBhvr>
                                        <p:cTn id="155" dur="500"/>
                                        <p:tgtEl>
                                          <p:spTgt spid="98"/>
                                        </p:tgtEl>
                                      </p:cBhvr>
                                    </p:animEffect>
                                  </p:childTnLst>
                                </p:cTn>
                              </p:par>
                            </p:childTnLst>
                          </p:cTn>
                        </p:par>
                        <p:par>
                          <p:cTn id="156" fill="hold">
                            <p:stCondLst>
                              <p:cond delay="6000"/>
                            </p:stCondLst>
                            <p:childTnLst>
                              <p:par>
                                <p:cTn id="157" presetID="10" presetClass="entr" presetSubtype="0" fill="hold" nodeType="after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fade">
                                      <p:cBhvr>
                                        <p:cTn id="159" dur="500"/>
                                        <p:tgtEl>
                                          <p:spTgt spid="24"/>
                                        </p:tgtEl>
                                      </p:cBhvr>
                                    </p:animEffect>
                                  </p:childTnLst>
                                </p:cTn>
                              </p:par>
                              <p:par>
                                <p:cTn id="160" presetID="10" presetClass="entr" presetSubtype="0" fill="hold" nodeType="with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fade">
                                      <p:cBhvr>
                                        <p:cTn id="162" dur="500"/>
                                        <p:tgtEl>
                                          <p:spTgt spid="78"/>
                                        </p:tgtEl>
                                      </p:cBhvr>
                                    </p:animEffect>
                                  </p:childTnLst>
                                </p:cTn>
                              </p:par>
                              <p:par>
                                <p:cTn id="163" presetID="10" presetClass="entr" presetSubtype="0" fill="hold" nodeType="withEffect">
                                  <p:stCondLst>
                                    <p:cond delay="0"/>
                                  </p:stCondLst>
                                  <p:childTnLst>
                                    <p:set>
                                      <p:cBhvr>
                                        <p:cTn id="164" dur="1" fill="hold">
                                          <p:stCondLst>
                                            <p:cond delay="0"/>
                                          </p:stCondLst>
                                        </p:cTn>
                                        <p:tgtEl>
                                          <p:spTgt spid="77"/>
                                        </p:tgtEl>
                                        <p:attrNameLst>
                                          <p:attrName>style.visibility</p:attrName>
                                        </p:attrNameLst>
                                      </p:cBhvr>
                                      <p:to>
                                        <p:strVal val="visible"/>
                                      </p:to>
                                    </p:set>
                                    <p:animEffect transition="in" filter="fade">
                                      <p:cBhvr>
                                        <p:cTn id="165" dur="500"/>
                                        <p:tgtEl>
                                          <p:spTgt spid="77"/>
                                        </p:tgtEl>
                                      </p:cBhvr>
                                    </p:animEffect>
                                  </p:childTnLst>
                                </p:cTn>
                              </p:par>
                              <p:par>
                                <p:cTn id="166" presetID="10" presetClass="entr" presetSubtype="0" fill="hold" nodeType="with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fade">
                                      <p:cBhvr>
                                        <p:cTn id="168" dur="500"/>
                                        <p:tgtEl>
                                          <p:spTgt spid="79"/>
                                        </p:tgtEl>
                                      </p:cBhvr>
                                    </p:animEffect>
                                  </p:childTnLst>
                                </p:cTn>
                              </p:par>
                            </p:childTnLst>
                          </p:cTn>
                        </p:par>
                        <p:par>
                          <p:cTn id="169" fill="hold">
                            <p:stCondLst>
                              <p:cond delay="6500"/>
                            </p:stCondLst>
                            <p:childTnLst>
                              <p:par>
                                <p:cTn id="170" presetID="10" presetClass="entr" presetSubtype="0" fill="hold" grpId="0" nodeType="afterEffect">
                                  <p:stCondLst>
                                    <p:cond delay="0"/>
                                  </p:stCondLst>
                                  <p:childTnLst>
                                    <p:set>
                                      <p:cBhvr>
                                        <p:cTn id="171" dur="1" fill="hold">
                                          <p:stCondLst>
                                            <p:cond delay="0"/>
                                          </p:stCondLst>
                                        </p:cTn>
                                        <p:tgtEl>
                                          <p:spTgt spid="99"/>
                                        </p:tgtEl>
                                        <p:attrNameLst>
                                          <p:attrName>style.visibility</p:attrName>
                                        </p:attrNameLst>
                                      </p:cBhvr>
                                      <p:to>
                                        <p:strVal val="visible"/>
                                      </p:to>
                                    </p:set>
                                    <p:animEffect transition="in" filter="fade">
                                      <p:cBhvr>
                                        <p:cTn id="172" dur="500"/>
                                        <p:tgtEl>
                                          <p:spTgt spid="99"/>
                                        </p:tgtEl>
                                      </p:cBhvr>
                                    </p:animEffect>
                                  </p:childTnLst>
                                </p:cTn>
                              </p:par>
                            </p:childTnLst>
                          </p:cTn>
                        </p:par>
                        <p:par>
                          <p:cTn id="173" fill="hold">
                            <p:stCondLst>
                              <p:cond delay="7000"/>
                            </p:stCondLst>
                            <p:childTnLst>
                              <p:par>
                                <p:cTn id="174" presetID="10" presetClass="entr" presetSubtype="0" fill="hold" nodeType="afterEffect">
                                  <p:stCondLst>
                                    <p:cond delay="0"/>
                                  </p:stCondLst>
                                  <p:childTnLst>
                                    <p:set>
                                      <p:cBhvr>
                                        <p:cTn id="175" dur="1" fill="hold">
                                          <p:stCondLst>
                                            <p:cond delay="0"/>
                                          </p:stCondLst>
                                        </p:cTn>
                                        <p:tgtEl>
                                          <p:spTgt spid="25"/>
                                        </p:tgtEl>
                                        <p:attrNameLst>
                                          <p:attrName>style.visibility</p:attrName>
                                        </p:attrNameLst>
                                      </p:cBhvr>
                                      <p:to>
                                        <p:strVal val="visible"/>
                                      </p:to>
                                    </p:set>
                                    <p:animEffect transition="in" filter="fade">
                                      <p:cBhvr>
                                        <p:cTn id="176" dur="500"/>
                                        <p:tgtEl>
                                          <p:spTgt spid="25"/>
                                        </p:tgtEl>
                                      </p:cBhvr>
                                    </p:animEffect>
                                  </p:childTnLst>
                                </p:cTn>
                              </p:par>
                              <p:par>
                                <p:cTn id="177" presetID="10" presetClass="entr" presetSubtype="0" fill="hold" nodeType="with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1"/>
                                        </p:tgtEl>
                                        <p:attrNameLst>
                                          <p:attrName>style.visibility</p:attrName>
                                        </p:attrNameLst>
                                      </p:cBhvr>
                                      <p:to>
                                        <p:strVal val="visible"/>
                                      </p:to>
                                    </p:set>
                                    <p:animEffect transition="in" filter="fade">
                                      <p:cBhvr>
                                        <p:cTn id="182" dur="500"/>
                                        <p:tgtEl>
                                          <p:spTgt spid="81"/>
                                        </p:tgtEl>
                                      </p:cBhvr>
                                    </p:animEffect>
                                  </p:childTnLst>
                                </p:cTn>
                              </p:par>
                              <p:par>
                                <p:cTn id="183" presetID="10" presetClass="entr" presetSubtype="0" fill="hold" nodeType="with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childTnLst>
                          </p:cTn>
                        </p:par>
                        <p:par>
                          <p:cTn id="186" fill="hold">
                            <p:stCondLst>
                              <p:cond delay="7500"/>
                            </p:stCondLst>
                            <p:childTnLst>
                              <p:par>
                                <p:cTn id="187" presetID="10" presetClass="entr" presetSubtype="0" fill="hold" grpId="0" nodeType="after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500"/>
                                        <p:tgtEl>
                                          <p:spTgt spid="97"/>
                                        </p:tgtEl>
                                      </p:cBhvr>
                                    </p:animEffect>
                                  </p:childTnLst>
                                </p:cTn>
                              </p:par>
                            </p:childTnLst>
                          </p:cTn>
                        </p:par>
                        <p:par>
                          <p:cTn id="190" fill="hold">
                            <p:stCondLst>
                              <p:cond delay="8000"/>
                            </p:stCondLst>
                            <p:childTnLst>
                              <p:par>
                                <p:cTn id="191" presetID="10" presetClass="entr" presetSubtype="0" fill="hold" nodeType="afterEffect">
                                  <p:stCondLst>
                                    <p:cond delay="0"/>
                                  </p:stCondLst>
                                  <p:childTnLst>
                                    <p:set>
                                      <p:cBhvr>
                                        <p:cTn id="192" dur="1" fill="hold">
                                          <p:stCondLst>
                                            <p:cond delay="0"/>
                                          </p:stCondLst>
                                        </p:cTn>
                                        <p:tgtEl>
                                          <p:spTgt spid="26"/>
                                        </p:tgtEl>
                                        <p:attrNameLst>
                                          <p:attrName>style.visibility</p:attrName>
                                        </p:attrNameLst>
                                      </p:cBhvr>
                                      <p:to>
                                        <p:strVal val="visible"/>
                                      </p:to>
                                    </p:set>
                                    <p:animEffect transition="in" filter="fade">
                                      <p:cBhvr>
                                        <p:cTn id="193" dur="500"/>
                                        <p:tgtEl>
                                          <p:spTgt spid="26"/>
                                        </p:tgtEl>
                                      </p:cBhvr>
                                    </p:animEffect>
                                  </p:childTnLst>
                                </p:cTn>
                              </p:par>
                            </p:childTnLst>
                          </p:cTn>
                        </p:par>
                        <p:par>
                          <p:cTn id="194" fill="hold">
                            <p:stCondLst>
                              <p:cond delay="8500"/>
                            </p:stCondLst>
                            <p:childTnLst>
                              <p:par>
                                <p:cTn id="195" presetID="10" presetClass="entr" presetSubtype="0" fill="hold" grpId="0" nodeType="afterEffect">
                                  <p:stCondLst>
                                    <p:cond delay="0"/>
                                  </p:stCondLst>
                                  <p:childTnLst>
                                    <p:set>
                                      <p:cBhvr>
                                        <p:cTn id="196" dur="1" fill="hold">
                                          <p:stCondLst>
                                            <p:cond delay="0"/>
                                          </p:stCondLst>
                                        </p:cTn>
                                        <p:tgtEl>
                                          <p:spTgt spid="96"/>
                                        </p:tgtEl>
                                        <p:attrNameLst>
                                          <p:attrName>style.visibility</p:attrName>
                                        </p:attrNameLst>
                                      </p:cBhvr>
                                      <p:to>
                                        <p:strVal val="visible"/>
                                      </p:to>
                                    </p:set>
                                    <p:animEffect transition="in" filter="fade">
                                      <p:cBhvr>
                                        <p:cTn id="197" dur="500"/>
                                        <p:tgtEl>
                                          <p:spTgt spid="96"/>
                                        </p:tgtEl>
                                      </p:cBhvr>
                                    </p:animEffect>
                                  </p:childTnLst>
                                </p:cTn>
                              </p:par>
                            </p:childTnLst>
                          </p:cTn>
                        </p:par>
                        <p:par>
                          <p:cTn id="198" fill="hold">
                            <p:stCondLst>
                              <p:cond delay="9000"/>
                            </p:stCondLst>
                            <p:childTnLst>
                              <p:par>
                                <p:cTn id="199" presetID="10" presetClass="entr" presetSubtype="0" fill="hold" nodeType="afterEffect">
                                  <p:stCondLst>
                                    <p:cond delay="0"/>
                                  </p:stCondLst>
                                  <p:childTnLst>
                                    <p:set>
                                      <p:cBhvr>
                                        <p:cTn id="200" dur="1" fill="hold">
                                          <p:stCondLst>
                                            <p:cond delay="0"/>
                                          </p:stCondLst>
                                        </p:cTn>
                                        <p:tgtEl>
                                          <p:spTgt spid="27"/>
                                        </p:tgtEl>
                                        <p:attrNameLst>
                                          <p:attrName>style.visibility</p:attrName>
                                        </p:attrNameLst>
                                      </p:cBhvr>
                                      <p:to>
                                        <p:strVal val="visible"/>
                                      </p:to>
                                    </p:set>
                                    <p:animEffect transition="in" filter="fade">
                                      <p:cBhvr>
                                        <p:cTn id="201" dur="500"/>
                                        <p:tgtEl>
                                          <p:spTgt spid="27"/>
                                        </p:tgtEl>
                                      </p:cBhvr>
                                    </p:animEffect>
                                  </p:childTnLst>
                                </p:cTn>
                              </p:par>
                              <p:par>
                                <p:cTn id="202" presetID="10" presetClass="entr" presetSubtype="0" fill="hold" nodeType="withEffect">
                                  <p:stCondLst>
                                    <p:cond delay="0"/>
                                  </p:stCondLst>
                                  <p:childTnLst>
                                    <p:set>
                                      <p:cBhvr>
                                        <p:cTn id="203" dur="1" fill="hold">
                                          <p:stCondLst>
                                            <p:cond delay="0"/>
                                          </p:stCondLst>
                                        </p:cTn>
                                        <p:tgtEl>
                                          <p:spTgt spid="83"/>
                                        </p:tgtEl>
                                        <p:attrNameLst>
                                          <p:attrName>style.visibility</p:attrName>
                                        </p:attrNameLst>
                                      </p:cBhvr>
                                      <p:to>
                                        <p:strVal val="visible"/>
                                      </p:to>
                                    </p:set>
                                    <p:animEffect transition="in" filter="fade">
                                      <p:cBhvr>
                                        <p:cTn id="204" dur="500"/>
                                        <p:tgtEl>
                                          <p:spTgt spid="83"/>
                                        </p:tgtEl>
                                      </p:cBhvr>
                                    </p:animEffect>
                                  </p:childTnLst>
                                </p:cTn>
                              </p:par>
                              <p:par>
                                <p:cTn id="205" presetID="10" presetClass="entr" presetSubtype="0" fill="hold" nodeType="withEffect">
                                  <p:stCondLst>
                                    <p:cond delay="0"/>
                                  </p:stCondLst>
                                  <p:childTnLst>
                                    <p:set>
                                      <p:cBhvr>
                                        <p:cTn id="206" dur="1" fill="hold">
                                          <p:stCondLst>
                                            <p:cond delay="0"/>
                                          </p:stCondLst>
                                        </p:cTn>
                                        <p:tgtEl>
                                          <p:spTgt spid="84"/>
                                        </p:tgtEl>
                                        <p:attrNameLst>
                                          <p:attrName>style.visibility</p:attrName>
                                        </p:attrNameLst>
                                      </p:cBhvr>
                                      <p:to>
                                        <p:strVal val="visible"/>
                                      </p:to>
                                    </p:set>
                                    <p:animEffect transition="in" filter="fade">
                                      <p:cBhvr>
                                        <p:cTn id="207" dur="500"/>
                                        <p:tgtEl>
                                          <p:spTgt spid="84"/>
                                        </p:tgtEl>
                                      </p:cBhvr>
                                    </p:animEffect>
                                  </p:childTnLst>
                                </p:cTn>
                              </p:par>
                              <p:par>
                                <p:cTn id="208" presetID="10" presetClass="entr" presetSubtype="0" fill="hold" nodeType="withEffect">
                                  <p:stCondLst>
                                    <p:cond delay="0"/>
                                  </p:stCondLst>
                                  <p:childTnLst>
                                    <p:set>
                                      <p:cBhvr>
                                        <p:cTn id="209" dur="1" fill="hold">
                                          <p:stCondLst>
                                            <p:cond delay="0"/>
                                          </p:stCondLst>
                                        </p:cTn>
                                        <p:tgtEl>
                                          <p:spTgt spid="85"/>
                                        </p:tgtEl>
                                        <p:attrNameLst>
                                          <p:attrName>style.visibility</p:attrName>
                                        </p:attrNameLst>
                                      </p:cBhvr>
                                      <p:to>
                                        <p:strVal val="visible"/>
                                      </p:to>
                                    </p:set>
                                    <p:animEffect transition="in" filter="fade">
                                      <p:cBhvr>
                                        <p:cTn id="210" dur="500"/>
                                        <p:tgtEl>
                                          <p:spTgt spid="85"/>
                                        </p:tgtEl>
                                      </p:cBhvr>
                                    </p:animEffect>
                                  </p:childTnLst>
                                </p:cTn>
                              </p:par>
                              <p:par>
                                <p:cTn id="211" presetID="10" presetClass="entr" presetSubtype="0" fill="hold" nodeType="withEffect">
                                  <p:stCondLst>
                                    <p:cond delay="0"/>
                                  </p:stCondLst>
                                  <p:childTnLst>
                                    <p:set>
                                      <p:cBhvr>
                                        <p:cTn id="212" dur="1" fill="hold">
                                          <p:stCondLst>
                                            <p:cond delay="0"/>
                                          </p:stCondLst>
                                        </p:cTn>
                                        <p:tgtEl>
                                          <p:spTgt spid="100"/>
                                        </p:tgtEl>
                                        <p:attrNameLst>
                                          <p:attrName>style.visibility</p:attrName>
                                        </p:attrNameLst>
                                      </p:cBhvr>
                                      <p:to>
                                        <p:strVal val="visible"/>
                                      </p:to>
                                    </p:set>
                                    <p:animEffect transition="in" filter="fade">
                                      <p:cBhvr>
                                        <p:cTn id="213" dur="500"/>
                                        <p:tgtEl>
                                          <p:spTgt spid="100"/>
                                        </p:tgtEl>
                                      </p:cBhvr>
                                    </p:animEffect>
                                  </p:childTnLst>
                                </p:cTn>
                              </p:par>
                              <p:par>
                                <p:cTn id="214" presetID="10" presetClass="entr" presetSubtype="0" fill="hold" nodeType="withEffect">
                                  <p:stCondLst>
                                    <p:cond delay="0"/>
                                  </p:stCondLst>
                                  <p:childTnLst>
                                    <p:set>
                                      <p:cBhvr>
                                        <p:cTn id="215" dur="1" fill="hold">
                                          <p:stCondLst>
                                            <p:cond delay="0"/>
                                          </p:stCondLst>
                                        </p:cTn>
                                        <p:tgtEl>
                                          <p:spTgt spid="101"/>
                                        </p:tgtEl>
                                        <p:attrNameLst>
                                          <p:attrName>style.visibility</p:attrName>
                                        </p:attrNameLst>
                                      </p:cBhvr>
                                      <p:to>
                                        <p:strVal val="visible"/>
                                      </p:to>
                                    </p:set>
                                    <p:animEffect transition="in" filter="fade">
                                      <p:cBhvr>
                                        <p:cTn id="216" dur="500"/>
                                        <p:tgtEl>
                                          <p:spTgt spid="101"/>
                                        </p:tgtEl>
                                      </p:cBhvr>
                                    </p:animEffect>
                                  </p:childTnLst>
                                </p:cTn>
                              </p:par>
                              <p:par>
                                <p:cTn id="217" presetID="10" presetClass="entr" presetSubtype="0" fill="hold" nodeType="withEffect">
                                  <p:stCondLst>
                                    <p:cond delay="0"/>
                                  </p:stCondLst>
                                  <p:childTnLst>
                                    <p:set>
                                      <p:cBhvr>
                                        <p:cTn id="218" dur="1" fill="hold">
                                          <p:stCondLst>
                                            <p:cond delay="0"/>
                                          </p:stCondLst>
                                        </p:cTn>
                                        <p:tgtEl>
                                          <p:spTgt spid="102"/>
                                        </p:tgtEl>
                                        <p:attrNameLst>
                                          <p:attrName>style.visibility</p:attrName>
                                        </p:attrNameLst>
                                      </p:cBhvr>
                                      <p:to>
                                        <p:strVal val="visible"/>
                                      </p:to>
                                    </p:set>
                                    <p:animEffect transition="in" filter="fade">
                                      <p:cBhvr>
                                        <p:cTn id="219" dur="500"/>
                                        <p:tgtEl>
                                          <p:spTgt spid="102"/>
                                        </p:tgtEl>
                                      </p:cBhvr>
                                    </p:animEffect>
                                  </p:childTnLst>
                                </p:cTn>
                              </p:par>
                              <p:par>
                                <p:cTn id="220" presetID="10" presetClass="entr" presetSubtype="0" fill="hold" nodeType="withEffect">
                                  <p:stCondLst>
                                    <p:cond delay="0"/>
                                  </p:stCondLst>
                                  <p:childTnLst>
                                    <p:set>
                                      <p:cBhvr>
                                        <p:cTn id="221" dur="1" fill="hold">
                                          <p:stCondLst>
                                            <p:cond delay="0"/>
                                          </p:stCondLst>
                                        </p:cTn>
                                        <p:tgtEl>
                                          <p:spTgt spid="103"/>
                                        </p:tgtEl>
                                        <p:attrNameLst>
                                          <p:attrName>style.visibility</p:attrName>
                                        </p:attrNameLst>
                                      </p:cBhvr>
                                      <p:to>
                                        <p:strVal val="visible"/>
                                      </p:to>
                                    </p:set>
                                    <p:animEffect transition="in" filter="fade">
                                      <p:cBhvr>
                                        <p:cTn id="222" dur="500"/>
                                        <p:tgtEl>
                                          <p:spTgt spid="103"/>
                                        </p:tgtEl>
                                      </p:cBhvr>
                                    </p:animEffect>
                                  </p:childTnLst>
                                </p:cTn>
                              </p:par>
                            </p:childTnLst>
                          </p:cTn>
                        </p:par>
                        <p:par>
                          <p:cTn id="223" fill="hold">
                            <p:stCondLst>
                              <p:cond delay="9500"/>
                            </p:stCondLst>
                            <p:childTnLst>
                              <p:par>
                                <p:cTn id="224" presetID="10" presetClass="entr" presetSubtype="0" fill="hold" grpId="0" nodeType="afterEffect">
                                  <p:stCondLst>
                                    <p:cond delay="0"/>
                                  </p:stCondLst>
                                  <p:childTnLst>
                                    <p:set>
                                      <p:cBhvr>
                                        <p:cTn id="225" dur="1" fill="hold">
                                          <p:stCondLst>
                                            <p:cond delay="0"/>
                                          </p:stCondLst>
                                        </p:cTn>
                                        <p:tgtEl>
                                          <p:spTgt spid="104"/>
                                        </p:tgtEl>
                                        <p:attrNameLst>
                                          <p:attrName>style.visibility</p:attrName>
                                        </p:attrNameLst>
                                      </p:cBhvr>
                                      <p:to>
                                        <p:strVal val="visible"/>
                                      </p:to>
                                    </p:set>
                                    <p:animEffect transition="in" filter="fade">
                                      <p:cBhvr>
                                        <p:cTn id="226" dur="500"/>
                                        <p:tgtEl>
                                          <p:spTgt spid="104"/>
                                        </p:tgtEl>
                                      </p:cBhvr>
                                    </p:animEffect>
                                  </p:childTnLst>
                                </p:cTn>
                              </p:par>
                            </p:childTnLst>
                          </p:cTn>
                        </p:par>
                        <p:par>
                          <p:cTn id="227" fill="hold">
                            <p:stCondLst>
                              <p:cond delay="10000"/>
                            </p:stCondLst>
                            <p:childTnLst>
                              <p:par>
                                <p:cTn id="228" presetID="10" presetClass="entr" presetSubtype="0" fill="hold" nodeType="afterEffect">
                                  <p:stCondLst>
                                    <p:cond delay="0"/>
                                  </p:stCondLst>
                                  <p:childTnLst>
                                    <p:set>
                                      <p:cBhvr>
                                        <p:cTn id="229" dur="1" fill="hold">
                                          <p:stCondLst>
                                            <p:cond delay="0"/>
                                          </p:stCondLst>
                                        </p:cTn>
                                        <p:tgtEl>
                                          <p:spTgt spid="106"/>
                                        </p:tgtEl>
                                        <p:attrNameLst>
                                          <p:attrName>style.visibility</p:attrName>
                                        </p:attrNameLst>
                                      </p:cBhvr>
                                      <p:to>
                                        <p:strVal val="visible"/>
                                      </p:to>
                                    </p:set>
                                    <p:animEffect transition="in" filter="fade">
                                      <p:cBhvr>
                                        <p:cTn id="230" dur="500"/>
                                        <p:tgtEl>
                                          <p:spTgt spid="106"/>
                                        </p:tgtEl>
                                      </p:cBhvr>
                                    </p:animEffect>
                                  </p:childTnLst>
                                </p:cTn>
                              </p:par>
                              <p:par>
                                <p:cTn id="231" presetID="10" presetClass="entr" presetSubtype="0" fill="hold" nodeType="withEffect">
                                  <p:stCondLst>
                                    <p:cond delay="0"/>
                                  </p:stCondLst>
                                  <p:childTnLst>
                                    <p:set>
                                      <p:cBhvr>
                                        <p:cTn id="232" dur="1" fill="hold">
                                          <p:stCondLst>
                                            <p:cond delay="0"/>
                                          </p:stCondLst>
                                        </p:cTn>
                                        <p:tgtEl>
                                          <p:spTgt spid="28"/>
                                        </p:tgtEl>
                                        <p:attrNameLst>
                                          <p:attrName>style.visibility</p:attrName>
                                        </p:attrNameLst>
                                      </p:cBhvr>
                                      <p:to>
                                        <p:strVal val="visible"/>
                                      </p:to>
                                    </p:set>
                                    <p:animEffect transition="in" filter="fade">
                                      <p:cBhvr>
                                        <p:cTn id="233" dur="500"/>
                                        <p:tgtEl>
                                          <p:spTgt spid="28"/>
                                        </p:tgtEl>
                                      </p:cBhvr>
                                    </p:animEffect>
                                  </p:childTnLst>
                                </p:cTn>
                              </p:par>
                              <p:par>
                                <p:cTn id="234" presetID="10" presetClass="entr" presetSubtype="0" fill="hold" nodeType="withEffect">
                                  <p:stCondLst>
                                    <p:cond delay="0"/>
                                  </p:stCondLst>
                                  <p:childTnLst>
                                    <p:set>
                                      <p:cBhvr>
                                        <p:cTn id="235" dur="1" fill="hold">
                                          <p:stCondLst>
                                            <p:cond delay="0"/>
                                          </p:stCondLst>
                                        </p:cTn>
                                        <p:tgtEl>
                                          <p:spTgt spid="107"/>
                                        </p:tgtEl>
                                        <p:attrNameLst>
                                          <p:attrName>style.visibility</p:attrName>
                                        </p:attrNameLst>
                                      </p:cBhvr>
                                      <p:to>
                                        <p:strVal val="visible"/>
                                      </p:to>
                                    </p:set>
                                    <p:animEffect transition="in" filter="fade">
                                      <p:cBhvr>
                                        <p:cTn id="236" dur="500"/>
                                        <p:tgtEl>
                                          <p:spTgt spid="107"/>
                                        </p:tgtEl>
                                      </p:cBhvr>
                                    </p:animEffect>
                                  </p:childTnLst>
                                </p:cTn>
                              </p:par>
                              <p:par>
                                <p:cTn id="237" presetID="10" presetClass="entr" presetSubtype="0" fill="hold" nodeType="withEffect">
                                  <p:stCondLst>
                                    <p:cond delay="0"/>
                                  </p:stCondLst>
                                  <p:childTnLst>
                                    <p:set>
                                      <p:cBhvr>
                                        <p:cTn id="238" dur="1" fill="hold">
                                          <p:stCondLst>
                                            <p:cond delay="0"/>
                                          </p:stCondLst>
                                        </p:cTn>
                                        <p:tgtEl>
                                          <p:spTgt spid="105"/>
                                        </p:tgtEl>
                                        <p:attrNameLst>
                                          <p:attrName>style.visibility</p:attrName>
                                        </p:attrNameLst>
                                      </p:cBhvr>
                                      <p:to>
                                        <p:strVal val="visible"/>
                                      </p:to>
                                    </p:set>
                                    <p:animEffect transition="in" filter="fade">
                                      <p:cBhvr>
                                        <p:cTn id="239" dur="500"/>
                                        <p:tgtEl>
                                          <p:spTgt spid="105"/>
                                        </p:tgtEl>
                                      </p:cBhvr>
                                    </p:animEffect>
                                  </p:childTnLst>
                                </p:cTn>
                              </p:par>
                            </p:childTnLst>
                          </p:cTn>
                        </p:par>
                        <p:par>
                          <p:cTn id="240" fill="hold">
                            <p:stCondLst>
                              <p:cond delay="10500"/>
                            </p:stCondLst>
                            <p:childTnLst>
                              <p:par>
                                <p:cTn id="241" presetID="10" presetClass="entr" presetSubtype="0" fill="hold" grpId="0" nodeType="afterEffect">
                                  <p:stCondLst>
                                    <p:cond delay="0"/>
                                  </p:stCondLst>
                                  <p:childTnLst>
                                    <p:set>
                                      <p:cBhvr>
                                        <p:cTn id="242" dur="1" fill="hold">
                                          <p:stCondLst>
                                            <p:cond delay="0"/>
                                          </p:stCondLst>
                                        </p:cTn>
                                        <p:tgtEl>
                                          <p:spTgt spid="108"/>
                                        </p:tgtEl>
                                        <p:attrNameLst>
                                          <p:attrName>style.visibility</p:attrName>
                                        </p:attrNameLst>
                                      </p:cBhvr>
                                      <p:to>
                                        <p:strVal val="visible"/>
                                      </p:to>
                                    </p:set>
                                    <p:animEffect transition="in" filter="fade">
                                      <p:cBhvr>
                                        <p:cTn id="243" dur="500"/>
                                        <p:tgtEl>
                                          <p:spTgt spid="108"/>
                                        </p:tgtEl>
                                      </p:cBhvr>
                                    </p:animEffect>
                                  </p:childTnLst>
                                </p:cTn>
                              </p:par>
                            </p:childTnLst>
                          </p:cTn>
                        </p:par>
                      </p:childTnLst>
                    </p:cTn>
                  </p:par>
                  <p:par>
                    <p:cTn id="244" fill="hold">
                      <p:stCondLst>
                        <p:cond delay="indefinite"/>
                      </p:stCondLst>
                      <p:childTnLst>
                        <p:par>
                          <p:cTn id="245" fill="hold">
                            <p:stCondLst>
                              <p:cond delay="0"/>
                            </p:stCondLst>
                            <p:childTnLst>
                              <p:par>
                                <p:cTn id="246" presetID="42" presetClass="entr" presetSubtype="0" fill="hold" grpId="0" nodeType="clickEffect">
                                  <p:stCondLst>
                                    <p:cond delay="0"/>
                                  </p:stCondLst>
                                  <p:childTnLst>
                                    <p:set>
                                      <p:cBhvr>
                                        <p:cTn id="247" dur="1" fill="hold">
                                          <p:stCondLst>
                                            <p:cond delay="0"/>
                                          </p:stCondLst>
                                        </p:cTn>
                                        <p:tgtEl>
                                          <p:spTgt spid="111"/>
                                        </p:tgtEl>
                                        <p:attrNameLst>
                                          <p:attrName>style.visibility</p:attrName>
                                        </p:attrNameLst>
                                      </p:cBhvr>
                                      <p:to>
                                        <p:strVal val="visible"/>
                                      </p:to>
                                    </p:set>
                                    <p:animEffect transition="in" filter="fade">
                                      <p:cBhvr>
                                        <p:cTn id="248" dur="1000"/>
                                        <p:tgtEl>
                                          <p:spTgt spid="111"/>
                                        </p:tgtEl>
                                      </p:cBhvr>
                                    </p:animEffect>
                                    <p:anim calcmode="lin" valueType="num">
                                      <p:cBhvr>
                                        <p:cTn id="249" dur="1000" fill="hold"/>
                                        <p:tgtEl>
                                          <p:spTgt spid="111"/>
                                        </p:tgtEl>
                                        <p:attrNameLst>
                                          <p:attrName>ppt_x</p:attrName>
                                        </p:attrNameLst>
                                      </p:cBhvr>
                                      <p:tavLst>
                                        <p:tav tm="0">
                                          <p:val>
                                            <p:strVal val="#ppt_x"/>
                                          </p:val>
                                        </p:tav>
                                        <p:tav tm="100000">
                                          <p:val>
                                            <p:strVal val="#ppt_x"/>
                                          </p:val>
                                        </p:tav>
                                      </p:tavLst>
                                    </p:anim>
                                    <p:anim calcmode="lin" valueType="num">
                                      <p:cBhvr>
                                        <p:cTn id="25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grpId="0" nodeType="clickEffect">
                                  <p:stCondLst>
                                    <p:cond delay="0"/>
                                  </p:stCondLst>
                                  <p:childTnLst>
                                    <p:set>
                                      <p:cBhvr>
                                        <p:cTn id="254" dur="1" fill="hold">
                                          <p:stCondLst>
                                            <p:cond delay="0"/>
                                          </p:stCondLst>
                                        </p:cTn>
                                        <p:tgtEl>
                                          <p:spTgt spid="112"/>
                                        </p:tgtEl>
                                        <p:attrNameLst>
                                          <p:attrName>style.visibility</p:attrName>
                                        </p:attrNameLst>
                                      </p:cBhvr>
                                      <p:to>
                                        <p:strVal val="visible"/>
                                      </p:to>
                                    </p:set>
                                    <p:animEffect transition="in" filter="fade">
                                      <p:cBhvr>
                                        <p:cTn id="255" dur="1000"/>
                                        <p:tgtEl>
                                          <p:spTgt spid="112"/>
                                        </p:tgtEl>
                                      </p:cBhvr>
                                    </p:animEffect>
                                    <p:anim calcmode="lin" valueType="num">
                                      <p:cBhvr>
                                        <p:cTn id="256" dur="1000" fill="hold"/>
                                        <p:tgtEl>
                                          <p:spTgt spid="112"/>
                                        </p:tgtEl>
                                        <p:attrNameLst>
                                          <p:attrName>ppt_x</p:attrName>
                                        </p:attrNameLst>
                                      </p:cBhvr>
                                      <p:tavLst>
                                        <p:tav tm="0">
                                          <p:val>
                                            <p:strVal val="#ppt_x"/>
                                          </p:val>
                                        </p:tav>
                                        <p:tav tm="100000">
                                          <p:val>
                                            <p:strVal val="#ppt_x"/>
                                          </p:val>
                                        </p:tav>
                                      </p:tavLst>
                                    </p:anim>
                                    <p:anim calcmode="lin" valueType="num">
                                      <p:cBhvr>
                                        <p:cTn id="257"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90" grpId="0"/>
      <p:bldP spid="91" grpId="0"/>
      <p:bldP spid="96" grpId="0"/>
      <p:bldP spid="97" grpId="0"/>
      <p:bldP spid="98" grpId="0"/>
      <p:bldP spid="99" grpId="0"/>
      <p:bldP spid="104" grpId="0"/>
      <p:bldP spid="108" grpId="0"/>
      <p:bldP spid="109" grpId="0"/>
      <p:bldP spid="110" grpId="0"/>
      <p:bldP spid="111" grpId="0"/>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386227" y="4777739"/>
            <a:ext cx="3285742" cy="1412119"/>
          </a:xfrm>
        </p:spPr>
        <p:txBody>
          <a:bodyPr>
            <a:normAutofit/>
          </a:bodyPr>
          <a:lstStyle/>
          <a:p>
            <a:r>
              <a:rPr lang="en-US" sz="3000" dirty="0"/>
              <a:t>Pentominoes Exact Cover Matrix:  Rows</a:t>
            </a:r>
          </a:p>
        </p:txBody>
      </p:sp>
      <p:pic>
        <p:nvPicPr>
          <p:cNvPr id="5" name="Picture 4">
            <a:extLst>
              <a:ext uri="{FF2B5EF4-FFF2-40B4-BE49-F238E27FC236}">
                <a16:creationId xmlns:a16="http://schemas.microsoft.com/office/drawing/2014/main" id="{59BA52D2-F844-5660-0CA1-9C9DF7E1A743}"/>
              </a:ext>
            </a:extLst>
          </p:cNvPr>
          <p:cNvPicPr>
            <a:picLocks noChangeAspect="1"/>
          </p:cNvPicPr>
          <p:nvPr/>
        </p:nvPicPr>
        <p:blipFill rotWithShape="1">
          <a:blip r:embed="rId3"/>
          <a:srcRect t="23654" b="6460"/>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3306208"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4312047" y="4777739"/>
            <a:ext cx="7493726" cy="1399223"/>
          </a:xfrm>
        </p:spPr>
        <p:txBody>
          <a:bodyPr anchor="ctr">
            <a:normAutofit/>
          </a:bodyPr>
          <a:lstStyle/>
          <a:p>
            <a:r>
              <a:rPr lang="en-US" sz="1900" dirty="0"/>
              <a:t>Each matrix row represents a single placement of a Pentomino piece</a:t>
            </a:r>
          </a:p>
          <a:p>
            <a:r>
              <a:rPr lang="en-US" sz="1900" dirty="0"/>
              <a:t>All possible placements have a row</a:t>
            </a:r>
          </a:p>
          <a:p>
            <a:r>
              <a:rPr lang="en-US" sz="1900" dirty="0"/>
              <a:t>2,056 placements = 2,056 rows</a:t>
            </a:r>
          </a:p>
        </p:txBody>
      </p:sp>
    </p:spTree>
    <p:extLst>
      <p:ext uri="{BB962C8B-B14F-4D97-AF65-F5344CB8AC3E}">
        <p14:creationId xmlns:p14="http://schemas.microsoft.com/office/powerpoint/2010/main" val="9998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1484D7-DA47-7256-1E4B-82CD19E6093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39441C-8E98-191B-E558-F4777AFCA611}"/>
              </a:ext>
            </a:extLst>
          </p:cNvPr>
          <p:cNvSpPr>
            <a:spLocks noGrp="1"/>
          </p:cNvSpPr>
          <p:nvPr>
            <p:ph type="title"/>
          </p:nvPr>
        </p:nvSpPr>
        <p:spPr/>
        <p:txBody>
          <a:bodyPr/>
          <a:lstStyle/>
          <a:p>
            <a:r>
              <a:rPr lang="en-US" dirty="0"/>
              <a:t>What is a Pentominoes puzzle?</a:t>
            </a:r>
          </a:p>
        </p:txBody>
      </p:sp>
      <p:pic>
        <p:nvPicPr>
          <p:cNvPr id="4" name="Picture 3">
            <a:extLst>
              <a:ext uri="{FF2B5EF4-FFF2-40B4-BE49-F238E27FC236}">
                <a16:creationId xmlns:a16="http://schemas.microsoft.com/office/drawing/2014/main" id="{8AC41DC5-F5C5-75D3-0272-D2A12B0A34D7}"/>
              </a:ext>
            </a:extLst>
          </p:cNvPr>
          <p:cNvPicPr>
            <a:picLocks noChangeAspect="1"/>
          </p:cNvPicPr>
          <p:nvPr/>
        </p:nvPicPr>
        <p:blipFill>
          <a:blip r:embed="rId4"/>
          <a:stretch>
            <a:fillRect/>
          </a:stretch>
        </p:blipFill>
        <p:spPr>
          <a:xfrm rot="5400000">
            <a:off x="403442" y="2378898"/>
            <a:ext cx="714475" cy="714475"/>
          </a:xfrm>
          <a:prstGeom prst="rect">
            <a:avLst/>
          </a:prstGeom>
        </p:spPr>
      </p:pic>
      <p:pic>
        <p:nvPicPr>
          <p:cNvPr id="8" name="Picture 7">
            <a:extLst>
              <a:ext uri="{FF2B5EF4-FFF2-40B4-BE49-F238E27FC236}">
                <a16:creationId xmlns:a16="http://schemas.microsoft.com/office/drawing/2014/main" id="{5A3FCA80-E8AB-88B8-9437-2A3638BC6C71}"/>
              </a:ext>
            </a:extLst>
          </p:cNvPr>
          <p:cNvPicPr>
            <a:picLocks noChangeAspect="1"/>
          </p:cNvPicPr>
          <p:nvPr/>
        </p:nvPicPr>
        <p:blipFill>
          <a:blip r:embed="rId5"/>
          <a:stretch>
            <a:fillRect/>
          </a:stretch>
        </p:blipFill>
        <p:spPr>
          <a:xfrm rot="5400000" flipV="1">
            <a:off x="1158667" y="2384750"/>
            <a:ext cx="952633" cy="476317"/>
          </a:xfrm>
          <a:prstGeom prst="rect">
            <a:avLst/>
          </a:prstGeom>
        </p:spPr>
      </p:pic>
      <p:pic>
        <p:nvPicPr>
          <p:cNvPr id="10" name="Picture 9">
            <a:extLst>
              <a:ext uri="{FF2B5EF4-FFF2-40B4-BE49-F238E27FC236}">
                <a16:creationId xmlns:a16="http://schemas.microsoft.com/office/drawing/2014/main" id="{C8611BD8-A503-6353-34E3-02BFA5B6C459}"/>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12" name="Picture 11">
            <a:extLst>
              <a:ext uri="{FF2B5EF4-FFF2-40B4-BE49-F238E27FC236}">
                <a16:creationId xmlns:a16="http://schemas.microsoft.com/office/drawing/2014/main" id="{9B28CC2D-4AD8-F0CA-A669-809BD9121807}"/>
              </a:ext>
            </a:extLst>
          </p:cNvPr>
          <p:cNvPicPr>
            <a:picLocks noChangeAspect="1"/>
          </p:cNvPicPr>
          <p:nvPr/>
        </p:nvPicPr>
        <p:blipFill>
          <a:blip r:embed="rId7"/>
          <a:stretch>
            <a:fillRect/>
          </a:stretch>
        </p:blipFill>
        <p:spPr>
          <a:xfrm>
            <a:off x="2660517" y="2392342"/>
            <a:ext cx="476317" cy="714475"/>
          </a:xfrm>
          <a:prstGeom prst="rect">
            <a:avLst/>
          </a:prstGeom>
        </p:spPr>
      </p:pic>
      <p:pic>
        <p:nvPicPr>
          <p:cNvPr id="14" name="Picture 13">
            <a:extLst>
              <a:ext uri="{FF2B5EF4-FFF2-40B4-BE49-F238E27FC236}">
                <a16:creationId xmlns:a16="http://schemas.microsoft.com/office/drawing/2014/main" id="{6ADB447E-6AE7-F439-4235-57E706D0A8E0}"/>
              </a:ext>
            </a:extLst>
          </p:cNvPr>
          <p:cNvPicPr>
            <a:picLocks noChangeAspect="1"/>
          </p:cNvPicPr>
          <p:nvPr/>
        </p:nvPicPr>
        <p:blipFill>
          <a:blip r:embed="rId8"/>
          <a:stretch>
            <a:fillRect/>
          </a:stretch>
        </p:blipFill>
        <p:spPr>
          <a:xfrm rot="3600000">
            <a:off x="436588" y="3715897"/>
            <a:ext cx="476317" cy="952633"/>
          </a:xfrm>
          <a:prstGeom prst="rect">
            <a:avLst/>
          </a:prstGeom>
        </p:spPr>
      </p:pic>
      <p:pic>
        <p:nvPicPr>
          <p:cNvPr id="16" name="Picture 15">
            <a:extLst>
              <a:ext uri="{FF2B5EF4-FFF2-40B4-BE49-F238E27FC236}">
                <a16:creationId xmlns:a16="http://schemas.microsoft.com/office/drawing/2014/main" id="{91CC8C08-6573-456C-4189-C9F5FF59C07C}"/>
              </a:ext>
            </a:extLst>
          </p:cNvPr>
          <p:cNvPicPr>
            <a:picLocks noChangeAspect="1"/>
          </p:cNvPicPr>
          <p:nvPr/>
        </p:nvPicPr>
        <p:blipFill>
          <a:blip r:embed="rId9"/>
          <a:stretch>
            <a:fillRect/>
          </a:stretch>
        </p:blipFill>
        <p:spPr>
          <a:xfrm rot="16200000">
            <a:off x="1274320" y="3867011"/>
            <a:ext cx="714475" cy="714475"/>
          </a:xfrm>
          <a:prstGeom prst="rect">
            <a:avLst/>
          </a:prstGeom>
        </p:spPr>
      </p:pic>
      <p:pic>
        <p:nvPicPr>
          <p:cNvPr id="18" name="Picture 17">
            <a:extLst>
              <a:ext uri="{FF2B5EF4-FFF2-40B4-BE49-F238E27FC236}">
                <a16:creationId xmlns:a16="http://schemas.microsoft.com/office/drawing/2014/main" id="{2A6333F1-6D65-0E5E-6A75-B96823630741}"/>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20" name="Picture 19">
            <a:extLst>
              <a:ext uri="{FF2B5EF4-FFF2-40B4-BE49-F238E27FC236}">
                <a16:creationId xmlns:a16="http://schemas.microsoft.com/office/drawing/2014/main" id="{A806AC55-B0FF-6F4E-41A8-54936C26ED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22" name="Picture 21">
            <a:extLst>
              <a:ext uri="{FF2B5EF4-FFF2-40B4-BE49-F238E27FC236}">
                <a16:creationId xmlns:a16="http://schemas.microsoft.com/office/drawing/2014/main" id="{B4708CE1-7646-BA80-0B3C-0773B32A0A41}"/>
              </a:ext>
            </a:extLst>
          </p:cNvPr>
          <p:cNvPicPr>
            <a:picLocks noChangeAspect="1"/>
          </p:cNvPicPr>
          <p:nvPr/>
        </p:nvPicPr>
        <p:blipFill>
          <a:blip r:embed="rId12"/>
          <a:stretch>
            <a:fillRect/>
          </a:stretch>
        </p:blipFill>
        <p:spPr>
          <a:xfrm rot="2700000">
            <a:off x="317966" y="5207646"/>
            <a:ext cx="714475" cy="714475"/>
          </a:xfrm>
          <a:prstGeom prst="rect">
            <a:avLst/>
          </a:prstGeom>
        </p:spPr>
      </p:pic>
      <p:pic>
        <p:nvPicPr>
          <p:cNvPr id="24" name="Picture 23">
            <a:extLst>
              <a:ext uri="{FF2B5EF4-FFF2-40B4-BE49-F238E27FC236}">
                <a16:creationId xmlns:a16="http://schemas.microsoft.com/office/drawing/2014/main" id="{BF5F59F1-3DF6-888B-4960-F3AB0A63CC6B}"/>
              </a:ext>
            </a:extLst>
          </p:cNvPr>
          <p:cNvPicPr>
            <a:picLocks noChangeAspect="1"/>
          </p:cNvPicPr>
          <p:nvPr/>
        </p:nvPicPr>
        <p:blipFill>
          <a:blip r:embed="rId13"/>
          <a:stretch>
            <a:fillRect/>
          </a:stretch>
        </p:blipFill>
        <p:spPr>
          <a:xfrm rot="2700000">
            <a:off x="1273217" y="5252182"/>
            <a:ext cx="714475" cy="714475"/>
          </a:xfrm>
          <a:prstGeom prst="rect">
            <a:avLst/>
          </a:prstGeom>
        </p:spPr>
      </p:pic>
      <p:pic>
        <p:nvPicPr>
          <p:cNvPr id="26" name="Picture 25">
            <a:extLst>
              <a:ext uri="{FF2B5EF4-FFF2-40B4-BE49-F238E27FC236}">
                <a16:creationId xmlns:a16="http://schemas.microsoft.com/office/drawing/2014/main" id="{521711BF-75B9-0502-B5EE-B876F402FFA5}"/>
              </a:ext>
            </a:extLst>
          </p:cNvPr>
          <p:cNvPicPr>
            <a:picLocks noChangeAspect="1"/>
          </p:cNvPicPr>
          <p:nvPr/>
        </p:nvPicPr>
        <p:blipFill>
          <a:blip r:embed="rId14"/>
          <a:stretch>
            <a:fillRect/>
          </a:stretch>
        </p:blipFill>
        <p:spPr>
          <a:xfrm rot="8100000">
            <a:off x="1955034" y="5550477"/>
            <a:ext cx="952633" cy="476317"/>
          </a:xfrm>
          <a:prstGeom prst="rect">
            <a:avLst/>
          </a:prstGeom>
        </p:spPr>
      </p:pic>
      <p:pic>
        <p:nvPicPr>
          <p:cNvPr id="28" name="Picture 27">
            <a:extLst>
              <a:ext uri="{FF2B5EF4-FFF2-40B4-BE49-F238E27FC236}">
                <a16:creationId xmlns:a16="http://schemas.microsoft.com/office/drawing/2014/main" id="{A34B576F-31DD-3A18-5EAC-0A80D323A579}"/>
              </a:ext>
            </a:extLst>
          </p:cNvPr>
          <p:cNvPicPr>
            <a:picLocks noChangeAspect="1"/>
          </p:cNvPicPr>
          <p:nvPr/>
        </p:nvPicPr>
        <p:blipFill>
          <a:blip r:embed="rId15"/>
          <a:stretch>
            <a:fillRect/>
          </a:stretch>
        </p:blipFill>
        <p:spPr>
          <a:xfrm flipH="1">
            <a:off x="3133171" y="5252181"/>
            <a:ext cx="714475" cy="714475"/>
          </a:xfrm>
          <a:prstGeom prst="rect">
            <a:avLst/>
          </a:prstGeom>
        </p:spPr>
      </p:pic>
      <p:sp>
        <p:nvSpPr>
          <p:cNvPr id="29" name="TextBox 28">
            <a:extLst>
              <a:ext uri="{FF2B5EF4-FFF2-40B4-BE49-F238E27FC236}">
                <a16:creationId xmlns:a16="http://schemas.microsoft.com/office/drawing/2014/main" id="{F32AA5CA-43A1-21E2-6289-95FD11F9E279}"/>
              </a:ext>
            </a:extLst>
          </p:cNvPr>
          <p:cNvSpPr txBox="1"/>
          <p:nvPr/>
        </p:nvSpPr>
        <p:spPr>
          <a:xfrm>
            <a:off x="607432" y="3180125"/>
            <a:ext cx="306494" cy="369332"/>
          </a:xfrm>
          <a:prstGeom prst="rect">
            <a:avLst/>
          </a:prstGeom>
          <a:noFill/>
        </p:spPr>
        <p:txBody>
          <a:bodyPr wrap="none" rtlCol="0">
            <a:spAutoFit/>
          </a:bodyPr>
          <a:lstStyle/>
          <a:p>
            <a:r>
              <a:rPr lang="en-US" dirty="0"/>
              <a:t>F</a:t>
            </a:r>
          </a:p>
        </p:txBody>
      </p:sp>
      <p:sp>
        <p:nvSpPr>
          <p:cNvPr id="30" name="TextBox 29">
            <a:extLst>
              <a:ext uri="{FF2B5EF4-FFF2-40B4-BE49-F238E27FC236}">
                <a16:creationId xmlns:a16="http://schemas.microsoft.com/office/drawing/2014/main" id="{4E63C710-8E49-E1A1-9ED4-F25437B0350D}"/>
              </a:ext>
            </a:extLst>
          </p:cNvPr>
          <p:cNvSpPr txBox="1"/>
          <p:nvPr/>
        </p:nvSpPr>
        <p:spPr>
          <a:xfrm>
            <a:off x="1477207" y="3180125"/>
            <a:ext cx="300082" cy="369332"/>
          </a:xfrm>
          <a:prstGeom prst="rect">
            <a:avLst/>
          </a:prstGeom>
          <a:noFill/>
        </p:spPr>
        <p:txBody>
          <a:bodyPr wrap="none" rtlCol="0">
            <a:spAutoFit/>
          </a:bodyPr>
          <a:lstStyle/>
          <a:p>
            <a:r>
              <a:rPr lang="en-US" dirty="0"/>
              <a:t>L</a:t>
            </a:r>
          </a:p>
        </p:txBody>
      </p:sp>
      <p:sp>
        <p:nvSpPr>
          <p:cNvPr id="31" name="TextBox 30">
            <a:extLst>
              <a:ext uri="{FF2B5EF4-FFF2-40B4-BE49-F238E27FC236}">
                <a16:creationId xmlns:a16="http://schemas.microsoft.com/office/drawing/2014/main" id="{CCCF9B96-1803-E25D-E691-93A14967542F}"/>
              </a:ext>
            </a:extLst>
          </p:cNvPr>
          <p:cNvSpPr txBox="1"/>
          <p:nvPr/>
        </p:nvSpPr>
        <p:spPr>
          <a:xfrm>
            <a:off x="2117871" y="3180125"/>
            <a:ext cx="243978" cy="369332"/>
          </a:xfrm>
          <a:prstGeom prst="rect">
            <a:avLst/>
          </a:prstGeom>
          <a:noFill/>
        </p:spPr>
        <p:txBody>
          <a:bodyPr wrap="none" rtlCol="0">
            <a:spAutoFit/>
          </a:bodyPr>
          <a:lstStyle/>
          <a:p>
            <a:r>
              <a:rPr lang="en-US" dirty="0"/>
              <a:t>I</a:t>
            </a:r>
          </a:p>
        </p:txBody>
      </p:sp>
      <p:sp>
        <p:nvSpPr>
          <p:cNvPr id="32" name="TextBox 31">
            <a:extLst>
              <a:ext uri="{FF2B5EF4-FFF2-40B4-BE49-F238E27FC236}">
                <a16:creationId xmlns:a16="http://schemas.microsoft.com/office/drawing/2014/main" id="{2E33F4C7-736C-6931-F3B1-F9B66188E029}"/>
              </a:ext>
            </a:extLst>
          </p:cNvPr>
          <p:cNvSpPr txBox="1"/>
          <p:nvPr/>
        </p:nvSpPr>
        <p:spPr>
          <a:xfrm>
            <a:off x="2776686" y="3180125"/>
            <a:ext cx="317716" cy="369332"/>
          </a:xfrm>
          <a:prstGeom prst="rect">
            <a:avLst/>
          </a:prstGeom>
          <a:noFill/>
        </p:spPr>
        <p:txBody>
          <a:bodyPr wrap="none" rtlCol="0">
            <a:spAutoFit/>
          </a:bodyPr>
          <a:lstStyle/>
          <a:p>
            <a:r>
              <a:rPr lang="en-US" dirty="0"/>
              <a:t>P</a:t>
            </a:r>
          </a:p>
        </p:txBody>
      </p:sp>
      <p:sp>
        <p:nvSpPr>
          <p:cNvPr id="33" name="TextBox 32">
            <a:extLst>
              <a:ext uri="{FF2B5EF4-FFF2-40B4-BE49-F238E27FC236}">
                <a16:creationId xmlns:a16="http://schemas.microsoft.com/office/drawing/2014/main" id="{331CD0ED-FFD5-BA03-5CFE-8D65F83C1A85}"/>
              </a:ext>
            </a:extLst>
          </p:cNvPr>
          <p:cNvSpPr txBox="1"/>
          <p:nvPr/>
        </p:nvSpPr>
        <p:spPr>
          <a:xfrm>
            <a:off x="607432" y="4784597"/>
            <a:ext cx="314510" cy="369332"/>
          </a:xfrm>
          <a:prstGeom prst="rect">
            <a:avLst/>
          </a:prstGeom>
          <a:noFill/>
        </p:spPr>
        <p:txBody>
          <a:bodyPr wrap="none" rtlCol="0">
            <a:spAutoFit/>
          </a:bodyPr>
          <a:lstStyle/>
          <a:p>
            <a:r>
              <a:rPr lang="en-US" dirty="0"/>
              <a:t>S</a:t>
            </a:r>
          </a:p>
        </p:txBody>
      </p:sp>
      <p:sp>
        <p:nvSpPr>
          <p:cNvPr id="34" name="TextBox 33">
            <a:extLst>
              <a:ext uri="{FF2B5EF4-FFF2-40B4-BE49-F238E27FC236}">
                <a16:creationId xmlns:a16="http://schemas.microsoft.com/office/drawing/2014/main" id="{FC6F5047-2F1D-E96D-8497-5C676AF2FE98}"/>
              </a:ext>
            </a:extLst>
          </p:cNvPr>
          <p:cNvSpPr txBox="1"/>
          <p:nvPr/>
        </p:nvSpPr>
        <p:spPr>
          <a:xfrm>
            <a:off x="1469993" y="4784597"/>
            <a:ext cx="295274" cy="369332"/>
          </a:xfrm>
          <a:prstGeom prst="rect">
            <a:avLst/>
          </a:prstGeom>
          <a:noFill/>
        </p:spPr>
        <p:txBody>
          <a:bodyPr wrap="none" rtlCol="0">
            <a:spAutoFit/>
          </a:bodyPr>
          <a:lstStyle/>
          <a:p>
            <a:r>
              <a:rPr lang="en-US" dirty="0"/>
              <a:t>T</a:t>
            </a:r>
          </a:p>
        </p:txBody>
      </p:sp>
      <p:sp>
        <p:nvSpPr>
          <p:cNvPr id="35" name="TextBox 34">
            <a:extLst>
              <a:ext uri="{FF2B5EF4-FFF2-40B4-BE49-F238E27FC236}">
                <a16:creationId xmlns:a16="http://schemas.microsoft.com/office/drawing/2014/main" id="{ABEA28E6-F9C6-F66E-0714-2E65FDE90C7D}"/>
              </a:ext>
            </a:extLst>
          </p:cNvPr>
          <p:cNvSpPr txBox="1"/>
          <p:nvPr/>
        </p:nvSpPr>
        <p:spPr>
          <a:xfrm>
            <a:off x="2319111" y="4784597"/>
            <a:ext cx="341760" cy="369332"/>
          </a:xfrm>
          <a:prstGeom prst="rect">
            <a:avLst/>
          </a:prstGeom>
          <a:noFill/>
        </p:spPr>
        <p:txBody>
          <a:bodyPr wrap="none" rtlCol="0">
            <a:spAutoFit/>
          </a:bodyPr>
          <a:lstStyle/>
          <a:p>
            <a:r>
              <a:rPr lang="en-US" dirty="0"/>
              <a:t>U</a:t>
            </a:r>
          </a:p>
        </p:txBody>
      </p:sp>
      <p:sp>
        <p:nvSpPr>
          <p:cNvPr id="36" name="TextBox 35">
            <a:extLst>
              <a:ext uri="{FF2B5EF4-FFF2-40B4-BE49-F238E27FC236}">
                <a16:creationId xmlns:a16="http://schemas.microsoft.com/office/drawing/2014/main" id="{F64EB371-5356-3B29-87E4-C8BD2D468E5E}"/>
              </a:ext>
            </a:extLst>
          </p:cNvPr>
          <p:cNvSpPr txBox="1"/>
          <p:nvPr/>
        </p:nvSpPr>
        <p:spPr>
          <a:xfrm>
            <a:off x="3279033" y="4784597"/>
            <a:ext cx="319318" cy="369332"/>
          </a:xfrm>
          <a:prstGeom prst="rect">
            <a:avLst/>
          </a:prstGeom>
          <a:noFill/>
        </p:spPr>
        <p:txBody>
          <a:bodyPr wrap="none" rtlCol="0">
            <a:spAutoFit/>
          </a:bodyPr>
          <a:lstStyle/>
          <a:p>
            <a:r>
              <a:rPr lang="en-US" dirty="0"/>
              <a:t>V</a:t>
            </a:r>
          </a:p>
        </p:txBody>
      </p:sp>
      <p:sp>
        <p:nvSpPr>
          <p:cNvPr id="37" name="TextBox 36">
            <a:extLst>
              <a:ext uri="{FF2B5EF4-FFF2-40B4-BE49-F238E27FC236}">
                <a16:creationId xmlns:a16="http://schemas.microsoft.com/office/drawing/2014/main" id="{7EAEC669-CFB7-176A-A239-FB3D8F9DEDCA}"/>
              </a:ext>
            </a:extLst>
          </p:cNvPr>
          <p:cNvSpPr txBox="1"/>
          <p:nvPr/>
        </p:nvSpPr>
        <p:spPr>
          <a:xfrm>
            <a:off x="479821" y="6187493"/>
            <a:ext cx="389850" cy="369332"/>
          </a:xfrm>
          <a:prstGeom prst="rect">
            <a:avLst/>
          </a:prstGeom>
          <a:noFill/>
        </p:spPr>
        <p:txBody>
          <a:bodyPr wrap="none" rtlCol="0">
            <a:spAutoFit/>
          </a:bodyPr>
          <a:lstStyle/>
          <a:p>
            <a:r>
              <a:rPr lang="en-US" dirty="0"/>
              <a:t>W</a:t>
            </a:r>
          </a:p>
        </p:txBody>
      </p:sp>
      <p:sp>
        <p:nvSpPr>
          <p:cNvPr id="38" name="TextBox 37">
            <a:extLst>
              <a:ext uri="{FF2B5EF4-FFF2-40B4-BE49-F238E27FC236}">
                <a16:creationId xmlns:a16="http://schemas.microsoft.com/office/drawing/2014/main" id="{2C26D650-2A3F-6B22-3136-F03B01D9DA5D}"/>
              </a:ext>
            </a:extLst>
          </p:cNvPr>
          <p:cNvSpPr txBox="1"/>
          <p:nvPr/>
        </p:nvSpPr>
        <p:spPr>
          <a:xfrm>
            <a:off x="1478530" y="6187493"/>
            <a:ext cx="312906" cy="369332"/>
          </a:xfrm>
          <a:prstGeom prst="rect">
            <a:avLst/>
          </a:prstGeom>
          <a:noFill/>
        </p:spPr>
        <p:txBody>
          <a:bodyPr wrap="none" rtlCol="0">
            <a:spAutoFit/>
          </a:bodyPr>
          <a:lstStyle/>
          <a:p>
            <a:r>
              <a:rPr lang="en-US" dirty="0"/>
              <a:t>X</a:t>
            </a:r>
          </a:p>
        </p:txBody>
      </p:sp>
      <p:sp>
        <p:nvSpPr>
          <p:cNvPr id="39" name="TextBox 38">
            <a:extLst>
              <a:ext uri="{FF2B5EF4-FFF2-40B4-BE49-F238E27FC236}">
                <a16:creationId xmlns:a16="http://schemas.microsoft.com/office/drawing/2014/main" id="{597C2CC6-AAA6-0022-A489-E98549DF677E}"/>
              </a:ext>
            </a:extLst>
          </p:cNvPr>
          <p:cNvSpPr txBox="1"/>
          <p:nvPr/>
        </p:nvSpPr>
        <p:spPr>
          <a:xfrm>
            <a:off x="2463780" y="6187493"/>
            <a:ext cx="312906" cy="369332"/>
          </a:xfrm>
          <a:prstGeom prst="rect">
            <a:avLst/>
          </a:prstGeom>
          <a:noFill/>
        </p:spPr>
        <p:txBody>
          <a:bodyPr wrap="none" rtlCol="0">
            <a:spAutoFit/>
          </a:bodyPr>
          <a:lstStyle/>
          <a:p>
            <a:r>
              <a:rPr lang="en-US" dirty="0"/>
              <a:t>Y</a:t>
            </a:r>
          </a:p>
        </p:txBody>
      </p:sp>
      <p:sp>
        <p:nvSpPr>
          <p:cNvPr id="40" name="TextBox 39">
            <a:extLst>
              <a:ext uri="{FF2B5EF4-FFF2-40B4-BE49-F238E27FC236}">
                <a16:creationId xmlns:a16="http://schemas.microsoft.com/office/drawing/2014/main" id="{D7070875-76BB-FE25-4211-FA9E8E78AE86}"/>
              </a:ext>
            </a:extLst>
          </p:cNvPr>
          <p:cNvSpPr txBox="1"/>
          <p:nvPr/>
        </p:nvSpPr>
        <p:spPr>
          <a:xfrm>
            <a:off x="3333955" y="6187493"/>
            <a:ext cx="312906" cy="369332"/>
          </a:xfrm>
          <a:prstGeom prst="rect">
            <a:avLst/>
          </a:prstGeom>
          <a:noFill/>
        </p:spPr>
        <p:txBody>
          <a:bodyPr wrap="none" rtlCol="0">
            <a:spAutoFit/>
          </a:bodyPr>
          <a:lstStyle/>
          <a:p>
            <a:r>
              <a:rPr lang="en-US" dirty="0"/>
              <a:t>Z</a:t>
            </a:r>
          </a:p>
        </p:txBody>
      </p:sp>
      <p:pic>
        <p:nvPicPr>
          <p:cNvPr id="41" name="Picture 40">
            <a:extLst>
              <a:ext uri="{FF2B5EF4-FFF2-40B4-BE49-F238E27FC236}">
                <a16:creationId xmlns:a16="http://schemas.microsoft.com/office/drawing/2014/main" id="{6D490E9B-AD62-8642-57E0-39D163D5EF41}"/>
              </a:ext>
            </a:extLst>
          </p:cNvPr>
          <p:cNvPicPr>
            <a:picLocks noChangeAspect="1"/>
          </p:cNvPicPr>
          <p:nvPr/>
        </p:nvPicPr>
        <p:blipFill>
          <a:blip r:embed="rId4"/>
          <a:stretch>
            <a:fillRect/>
          </a:stretch>
        </p:blipFill>
        <p:spPr>
          <a:xfrm rot="5400000">
            <a:off x="403442" y="2378153"/>
            <a:ext cx="714475" cy="714475"/>
          </a:xfrm>
          <a:prstGeom prst="rect">
            <a:avLst/>
          </a:prstGeom>
        </p:spPr>
      </p:pic>
      <p:pic>
        <p:nvPicPr>
          <p:cNvPr id="43" name="Picture 42">
            <a:extLst>
              <a:ext uri="{FF2B5EF4-FFF2-40B4-BE49-F238E27FC236}">
                <a16:creationId xmlns:a16="http://schemas.microsoft.com/office/drawing/2014/main" id="{C3B7F9C9-3132-79C8-0914-C8242E799A8A}"/>
              </a:ext>
            </a:extLst>
          </p:cNvPr>
          <p:cNvPicPr>
            <a:picLocks noChangeAspect="1"/>
          </p:cNvPicPr>
          <p:nvPr/>
        </p:nvPicPr>
        <p:blipFill>
          <a:blip r:embed="rId5"/>
          <a:stretch>
            <a:fillRect/>
          </a:stretch>
        </p:blipFill>
        <p:spPr>
          <a:xfrm rot="16200000" flipH="1" flipV="1">
            <a:off x="1018513" y="2387145"/>
            <a:ext cx="952633" cy="476317"/>
          </a:xfrm>
          <a:prstGeom prst="rect">
            <a:avLst/>
          </a:prstGeom>
        </p:spPr>
      </p:pic>
      <p:pic>
        <p:nvPicPr>
          <p:cNvPr id="44" name="Picture 43">
            <a:extLst>
              <a:ext uri="{FF2B5EF4-FFF2-40B4-BE49-F238E27FC236}">
                <a16:creationId xmlns:a16="http://schemas.microsoft.com/office/drawing/2014/main" id="{2AF3A155-47AE-CCD1-3BEC-FB3F571E6ABA}"/>
              </a:ext>
            </a:extLst>
          </p:cNvPr>
          <p:cNvPicPr>
            <a:picLocks noChangeAspect="1"/>
          </p:cNvPicPr>
          <p:nvPr/>
        </p:nvPicPr>
        <p:blipFill>
          <a:blip r:embed="rId6"/>
          <a:stretch>
            <a:fillRect/>
          </a:stretch>
        </p:blipFill>
        <p:spPr>
          <a:xfrm rot="5400000">
            <a:off x="1671433" y="2397452"/>
            <a:ext cx="1190791" cy="238158"/>
          </a:xfrm>
          <a:prstGeom prst="rect">
            <a:avLst/>
          </a:prstGeom>
        </p:spPr>
      </p:pic>
      <p:pic>
        <p:nvPicPr>
          <p:cNvPr id="45" name="Picture 44">
            <a:extLst>
              <a:ext uri="{FF2B5EF4-FFF2-40B4-BE49-F238E27FC236}">
                <a16:creationId xmlns:a16="http://schemas.microsoft.com/office/drawing/2014/main" id="{BFB6645B-ADD6-8EB9-E6E4-A4FF3A3259AB}"/>
              </a:ext>
            </a:extLst>
          </p:cNvPr>
          <p:cNvPicPr>
            <a:picLocks noChangeAspect="1"/>
          </p:cNvPicPr>
          <p:nvPr/>
        </p:nvPicPr>
        <p:blipFill>
          <a:blip r:embed="rId7"/>
          <a:stretch>
            <a:fillRect/>
          </a:stretch>
        </p:blipFill>
        <p:spPr>
          <a:xfrm>
            <a:off x="2660516" y="2392341"/>
            <a:ext cx="476317" cy="714475"/>
          </a:xfrm>
          <a:prstGeom prst="rect">
            <a:avLst/>
          </a:prstGeom>
        </p:spPr>
      </p:pic>
      <p:pic>
        <p:nvPicPr>
          <p:cNvPr id="46" name="Picture 45">
            <a:extLst>
              <a:ext uri="{FF2B5EF4-FFF2-40B4-BE49-F238E27FC236}">
                <a16:creationId xmlns:a16="http://schemas.microsoft.com/office/drawing/2014/main" id="{569D4674-F00E-8328-FC91-5B15C8EA1CF1}"/>
              </a:ext>
            </a:extLst>
          </p:cNvPr>
          <p:cNvPicPr>
            <a:picLocks noChangeAspect="1"/>
          </p:cNvPicPr>
          <p:nvPr/>
        </p:nvPicPr>
        <p:blipFill>
          <a:blip r:embed="rId8"/>
          <a:stretch>
            <a:fillRect/>
          </a:stretch>
        </p:blipFill>
        <p:spPr>
          <a:xfrm rot="3600000">
            <a:off x="436588" y="3715151"/>
            <a:ext cx="476317" cy="952633"/>
          </a:xfrm>
          <a:prstGeom prst="rect">
            <a:avLst/>
          </a:prstGeom>
        </p:spPr>
      </p:pic>
      <p:pic>
        <p:nvPicPr>
          <p:cNvPr id="47" name="Picture 46">
            <a:extLst>
              <a:ext uri="{FF2B5EF4-FFF2-40B4-BE49-F238E27FC236}">
                <a16:creationId xmlns:a16="http://schemas.microsoft.com/office/drawing/2014/main" id="{4D88728E-711B-E103-86FF-9CB3F248F60B}"/>
              </a:ext>
            </a:extLst>
          </p:cNvPr>
          <p:cNvPicPr>
            <a:picLocks noChangeAspect="1"/>
          </p:cNvPicPr>
          <p:nvPr/>
        </p:nvPicPr>
        <p:blipFill>
          <a:blip r:embed="rId9"/>
          <a:stretch>
            <a:fillRect/>
          </a:stretch>
        </p:blipFill>
        <p:spPr>
          <a:xfrm rot="16200000">
            <a:off x="1274319" y="3867011"/>
            <a:ext cx="714475" cy="714475"/>
          </a:xfrm>
          <a:prstGeom prst="rect">
            <a:avLst/>
          </a:prstGeom>
        </p:spPr>
      </p:pic>
      <p:pic>
        <p:nvPicPr>
          <p:cNvPr id="48" name="Picture 47">
            <a:extLst>
              <a:ext uri="{FF2B5EF4-FFF2-40B4-BE49-F238E27FC236}">
                <a16:creationId xmlns:a16="http://schemas.microsoft.com/office/drawing/2014/main" id="{20A59344-637A-8531-1A74-22B435012D50}"/>
              </a:ext>
            </a:extLst>
          </p:cNvPr>
          <p:cNvPicPr>
            <a:picLocks noChangeAspect="1"/>
          </p:cNvPicPr>
          <p:nvPr/>
        </p:nvPicPr>
        <p:blipFill>
          <a:blip r:embed="rId10"/>
          <a:stretch>
            <a:fillRect/>
          </a:stretch>
        </p:blipFill>
        <p:spPr>
          <a:xfrm>
            <a:off x="2109511" y="4132127"/>
            <a:ext cx="714475" cy="476317"/>
          </a:xfrm>
          <a:prstGeom prst="rect">
            <a:avLst/>
          </a:prstGeom>
        </p:spPr>
      </p:pic>
      <p:pic>
        <p:nvPicPr>
          <p:cNvPr id="49" name="Picture 48">
            <a:extLst>
              <a:ext uri="{FF2B5EF4-FFF2-40B4-BE49-F238E27FC236}">
                <a16:creationId xmlns:a16="http://schemas.microsoft.com/office/drawing/2014/main" id="{DC82D10B-D287-B0C8-7DA6-FCC05655A5BE}"/>
              </a:ext>
            </a:extLst>
          </p:cNvPr>
          <p:cNvPicPr>
            <a:picLocks noChangeAspect="1"/>
          </p:cNvPicPr>
          <p:nvPr/>
        </p:nvPicPr>
        <p:blipFill>
          <a:blip r:embed="rId11"/>
          <a:stretch>
            <a:fillRect/>
          </a:stretch>
        </p:blipFill>
        <p:spPr>
          <a:xfrm rot="8100000">
            <a:off x="3092676" y="3723111"/>
            <a:ext cx="714475" cy="714475"/>
          </a:xfrm>
          <a:prstGeom prst="rect">
            <a:avLst/>
          </a:prstGeom>
        </p:spPr>
      </p:pic>
      <p:pic>
        <p:nvPicPr>
          <p:cNvPr id="50" name="Picture 49">
            <a:extLst>
              <a:ext uri="{FF2B5EF4-FFF2-40B4-BE49-F238E27FC236}">
                <a16:creationId xmlns:a16="http://schemas.microsoft.com/office/drawing/2014/main" id="{C1320897-6B9D-D384-E7B9-8CD5D091A355}"/>
              </a:ext>
            </a:extLst>
          </p:cNvPr>
          <p:cNvPicPr>
            <a:picLocks noChangeAspect="1"/>
          </p:cNvPicPr>
          <p:nvPr/>
        </p:nvPicPr>
        <p:blipFill>
          <a:blip r:embed="rId12"/>
          <a:stretch>
            <a:fillRect/>
          </a:stretch>
        </p:blipFill>
        <p:spPr>
          <a:xfrm rot="2700000">
            <a:off x="317967" y="5207645"/>
            <a:ext cx="714475" cy="714475"/>
          </a:xfrm>
          <a:prstGeom prst="rect">
            <a:avLst/>
          </a:prstGeom>
        </p:spPr>
      </p:pic>
      <p:pic>
        <p:nvPicPr>
          <p:cNvPr id="51" name="Picture 50">
            <a:extLst>
              <a:ext uri="{FF2B5EF4-FFF2-40B4-BE49-F238E27FC236}">
                <a16:creationId xmlns:a16="http://schemas.microsoft.com/office/drawing/2014/main" id="{9061E887-0EBA-86D3-6CA7-9A6194F6C0EB}"/>
              </a:ext>
            </a:extLst>
          </p:cNvPr>
          <p:cNvPicPr>
            <a:picLocks noChangeAspect="1"/>
          </p:cNvPicPr>
          <p:nvPr/>
        </p:nvPicPr>
        <p:blipFill>
          <a:blip r:embed="rId13"/>
          <a:stretch>
            <a:fillRect/>
          </a:stretch>
        </p:blipFill>
        <p:spPr>
          <a:xfrm rot="2700000">
            <a:off x="1273216" y="5249786"/>
            <a:ext cx="714475" cy="714475"/>
          </a:xfrm>
          <a:prstGeom prst="rect">
            <a:avLst/>
          </a:prstGeom>
        </p:spPr>
      </p:pic>
      <p:pic>
        <p:nvPicPr>
          <p:cNvPr id="52" name="Picture 51">
            <a:extLst>
              <a:ext uri="{FF2B5EF4-FFF2-40B4-BE49-F238E27FC236}">
                <a16:creationId xmlns:a16="http://schemas.microsoft.com/office/drawing/2014/main" id="{B8D6B09E-D637-97B9-CFCB-4C161AE548C8}"/>
              </a:ext>
            </a:extLst>
          </p:cNvPr>
          <p:cNvPicPr>
            <a:picLocks noChangeAspect="1"/>
          </p:cNvPicPr>
          <p:nvPr/>
        </p:nvPicPr>
        <p:blipFill>
          <a:blip r:embed="rId14"/>
          <a:stretch>
            <a:fillRect/>
          </a:stretch>
        </p:blipFill>
        <p:spPr>
          <a:xfrm rot="8100000">
            <a:off x="1955032" y="5550476"/>
            <a:ext cx="952633" cy="476317"/>
          </a:xfrm>
          <a:prstGeom prst="rect">
            <a:avLst/>
          </a:prstGeom>
        </p:spPr>
      </p:pic>
      <p:pic>
        <p:nvPicPr>
          <p:cNvPr id="53" name="Picture 52">
            <a:extLst>
              <a:ext uri="{FF2B5EF4-FFF2-40B4-BE49-F238E27FC236}">
                <a16:creationId xmlns:a16="http://schemas.microsoft.com/office/drawing/2014/main" id="{70D9D8CB-8091-C4E3-0287-7BBF31F65725}"/>
              </a:ext>
            </a:extLst>
          </p:cNvPr>
          <p:cNvPicPr>
            <a:picLocks noChangeAspect="1"/>
          </p:cNvPicPr>
          <p:nvPr/>
        </p:nvPicPr>
        <p:blipFill>
          <a:blip r:embed="rId15"/>
          <a:stretch>
            <a:fillRect/>
          </a:stretch>
        </p:blipFill>
        <p:spPr>
          <a:xfrm>
            <a:off x="3133169" y="5252181"/>
            <a:ext cx="714475" cy="714475"/>
          </a:xfrm>
          <a:prstGeom prst="rect">
            <a:avLst/>
          </a:prstGeom>
        </p:spPr>
      </p:pic>
    </p:spTree>
    <p:extLst>
      <p:ext uri="{BB962C8B-B14F-4D97-AF65-F5344CB8AC3E}">
        <p14:creationId xmlns:p14="http://schemas.microsoft.com/office/powerpoint/2010/main" val="417241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80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2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40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4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80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80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20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1000"/>
                                        <p:tgtEl>
                                          <p:spTgt spid="36"/>
                                        </p:tgtEl>
                                      </p:cBhvr>
                                    </p:animEffect>
                                    <p:anim calcmode="lin" valueType="num">
                                      <p:cBhvr>
                                        <p:cTn id="80" dur="1000" fill="hold"/>
                                        <p:tgtEl>
                                          <p:spTgt spid="36"/>
                                        </p:tgtEl>
                                        <p:attrNameLst>
                                          <p:attrName>ppt_x</p:attrName>
                                        </p:attrNameLst>
                                      </p:cBhvr>
                                      <p:tavLst>
                                        <p:tav tm="0">
                                          <p:val>
                                            <p:strVal val="#ppt_x"/>
                                          </p:val>
                                        </p:tav>
                                        <p:tav tm="100000">
                                          <p:val>
                                            <p:strVal val="#ppt_x"/>
                                          </p:val>
                                        </p:tav>
                                      </p:tavLst>
                                    </p:anim>
                                    <p:anim calcmode="lin" valueType="num">
                                      <p:cBhvr>
                                        <p:cTn id="81" dur="1000" fill="hold"/>
                                        <p:tgtEl>
                                          <p:spTgt spid="3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120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60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160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200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240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1000"/>
                                        <p:tgtEl>
                                          <p:spTgt spid="39"/>
                                        </p:tgtEl>
                                      </p:cBhvr>
                                    </p:animEffect>
                                    <p:anim calcmode="lin" valueType="num">
                                      <p:cBhvr>
                                        <p:cTn id="110" dur="1000" fill="hold"/>
                                        <p:tgtEl>
                                          <p:spTgt spid="39"/>
                                        </p:tgtEl>
                                        <p:attrNameLst>
                                          <p:attrName>ppt_x</p:attrName>
                                        </p:attrNameLst>
                                      </p:cBhvr>
                                      <p:tavLst>
                                        <p:tav tm="0">
                                          <p:val>
                                            <p:strVal val="#ppt_x"/>
                                          </p:val>
                                        </p:tav>
                                        <p:tav tm="100000">
                                          <p:val>
                                            <p:strVal val="#ppt_x"/>
                                          </p:val>
                                        </p:tav>
                                      </p:tavLst>
                                    </p:anim>
                                    <p:anim calcmode="lin" valueType="num">
                                      <p:cBhvr>
                                        <p:cTn id="111" dur="1000" fill="hold"/>
                                        <p:tgtEl>
                                          <p:spTgt spid="39"/>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240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280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280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1000"/>
                                        <p:tgtEl>
                                          <p:spTgt spid="28"/>
                                        </p:tgtEl>
                                      </p:cBhvr>
                                    </p:animEffect>
                                    <p:anim calcmode="lin" valueType="num">
                                      <p:cBhvr>
                                        <p:cTn id="125" dur="1000" fill="hold"/>
                                        <p:tgtEl>
                                          <p:spTgt spid="28"/>
                                        </p:tgtEl>
                                        <p:attrNameLst>
                                          <p:attrName>ppt_x</p:attrName>
                                        </p:attrNameLst>
                                      </p:cBhvr>
                                      <p:tavLst>
                                        <p:tav tm="0">
                                          <p:val>
                                            <p:strVal val="#ppt_x"/>
                                          </p:val>
                                        </p:tav>
                                        <p:tav tm="100000">
                                          <p:val>
                                            <p:strVal val="#ppt_x"/>
                                          </p:val>
                                        </p:tav>
                                      </p:tavLst>
                                    </p:anim>
                                    <p:anim calcmode="lin" valueType="num">
                                      <p:cBhvr>
                                        <p:cTn id="1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1"/>
                                        </p:tgtEl>
                                        <p:attrNameLst>
                                          <p:attrName>style.visibility</p:attrName>
                                        </p:attrNameLst>
                                      </p:cBhvr>
                                      <p:to>
                                        <p:strVal val="visible"/>
                                      </p:to>
                                    </p:set>
                                  </p:childTnLst>
                                </p:cTn>
                              </p:par>
                              <p:par>
                                <p:cTn id="131" presetID="42" presetClass="path" presetSubtype="0" accel="50000" decel="50000" fill="hold" nodeType="withEffect">
                                  <p:stCondLst>
                                    <p:cond delay="0"/>
                                  </p:stCondLst>
                                  <p:childTnLst>
                                    <p:animMotion origin="layout" path="M 2.08333E-7 -2.59259E-6 L 0.51237 0.16667 " pathEditMode="relative" rAng="0" ptsTypes="AA">
                                      <p:cBhvr>
                                        <p:cTn id="132" dur="2000" fill="hold"/>
                                        <p:tgtEl>
                                          <p:spTgt spid="41"/>
                                        </p:tgtEl>
                                        <p:attrNameLst>
                                          <p:attrName>ppt_x</p:attrName>
                                          <p:attrName>ppt_y</p:attrName>
                                        </p:attrNameLst>
                                      </p:cBhvr>
                                      <p:rCtr x="25612" y="8333"/>
                                    </p:animMotion>
                                  </p:childTnLst>
                                </p:cTn>
                              </p:par>
                              <p:par>
                                <p:cTn id="133" presetID="6" presetClass="emph" presetSubtype="0" fill="hold" nodeType="withEffect">
                                  <p:stCondLst>
                                    <p:cond delay="0"/>
                                  </p:stCondLst>
                                  <p:childTnLst>
                                    <p:animScale>
                                      <p:cBhvr>
                                        <p:cTn id="134" dur="2000" fill="hold"/>
                                        <p:tgtEl>
                                          <p:spTgt spid="41"/>
                                        </p:tgtEl>
                                      </p:cBhvr>
                                      <p:by x="300000" y="300000"/>
                                    </p:animScale>
                                  </p:childTnLst>
                                </p:cTn>
                              </p:par>
                              <p:par>
                                <p:cTn id="135" presetID="8" presetClass="emph" presetSubtype="0" fill="hold" nodeType="withEffect">
                                  <p:stCondLst>
                                    <p:cond delay="0"/>
                                  </p:stCondLst>
                                  <p:childTnLst>
                                    <p:animRot by="-5400000">
                                      <p:cBhvr>
                                        <p:cTn id="136" dur="2000" fill="hold"/>
                                        <p:tgtEl>
                                          <p:spTgt spid="41"/>
                                        </p:tgtEl>
                                        <p:attrNameLst>
                                          <p:attrName>r</p:attrName>
                                        </p:attrNameLst>
                                      </p:cBhvr>
                                    </p:animRot>
                                  </p:childTnLst>
                                </p:cTn>
                              </p:par>
                              <p:par>
                                <p:cTn id="137" presetID="1" presetClass="entr" presetSubtype="0" fill="hold" nodeType="withEffect">
                                  <p:stCondLst>
                                    <p:cond delay="500"/>
                                  </p:stCondLst>
                                  <p:childTnLst>
                                    <p:set>
                                      <p:cBhvr>
                                        <p:cTn id="138" dur="1" fill="hold">
                                          <p:stCondLst>
                                            <p:cond delay="0"/>
                                          </p:stCondLst>
                                        </p:cTn>
                                        <p:tgtEl>
                                          <p:spTgt spid="43"/>
                                        </p:tgtEl>
                                        <p:attrNameLst>
                                          <p:attrName>style.visibility</p:attrName>
                                        </p:attrNameLst>
                                      </p:cBhvr>
                                      <p:to>
                                        <p:strVal val="visible"/>
                                      </p:to>
                                    </p:set>
                                  </p:childTnLst>
                                </p:cTn>
                              </p:par>
                              <p:par>
                                <p:cTn id="139" presetID="42" presetClass="path" presetSubtype="0" accel="50000" decel="50000" fill="hold" nodeType="withEffect">
                                  <p:stCondLst>
                                    <p:cond delay="500"/>
                                  </p:stCondLst>
                                  <p:childTnLst>
                                    <p:animMotion origin="layout" path="M 0.01328 0.03403 L 0.65703 0.43958 " pathEditMode="relative" rAng="0" ptsTypes="AA">
                                      <p:cBhvr>
                                        <p:cTn id="140" dur="2000" fill="hold"/>
                                        <p:tgtEl>
                                          <p:spTgt spid="43"/>
                                        </p:tgtEl>
                                        <p:attrNameLst>
                                          <p:attrName>ppt_x</p:attrName>
                                          <p:attrName>ppt_y</p:attrName>
                                        </p:attrNameLst>
                                      </p:cBhvr>
                                      <p:rCtr x="32188" y="20278"/>
                                    </p:animMotion>
                                  </p:childTnLst>
                                </p:cTn>
                              </p:par>
                              <p:par>
                                <p:cTn id="141" presetID="6" presetClass="emph" presetSubtype="0" fill="hold" nodeType="withEffect">
                                  <p:stCondLst>
                                    <p:cond delay="500"/>
                                  </p:stCondLst>
                                  <p:childTnLst>
                                    <p:animScale>
                                      <p:cBhvr>
                                        <p:cTn id="142" dur="2000" fill="hold"/>
                                        <p:tgtEl>
                                          <p:spTgt spid="43"/>
                                        </p:tgtEl>
                                      </p:cBhvr>
                                      <p:by x="300000" y="300000"/>
                                    </p:animScale>
                                  </p:childTnLst>
                                </p:cTn>
                              </p:par>
                              <p:par>
                                <p:cTn id="143" presetID="8" presetClass="emph" presetSubtype="0" fill="hold" nodeType="withEffect">
                                  <p:stCondLst>
                                    <p:cond delay="500"/>
                                  </p:stCondLst>
                                  <p:childTnLst>
                                    <p:animRot by="-5400000">
                                      <p:cBhvr>
                                        <p:cTn id="144" dur="2000" fill="hold"/>
                                        <p:tgtEl>
                                          <p:spTgt spid="43"/>
                                        </p:tgtEl>
                                        <p:attrNameLst>
                                          <p:attrName>r</p:attrName>
                                        </p:attrNameLst>
                                      </p:cBhvr>
                                    </p:animRot>
                                  </p:childTnLst>
                                </p:cTn>
                              </p:par>
                              <p:par>
                                <p:cTn id="145" presetID="1" presetClass="entr" presetSubtype="0" fill="hold" nodeType="withEffect">
                                  <p:stCondLst>
                                    <p:cond delay="1000"/>
                                  </p:stCondLst>
                                  <p:childTnLst>
                                    <p:set>
                                      <p:cBhvr>
                                        <p:cTn id="146" dur="1" fill="hold">
                                          <p:stCondLst>
                                            <p:cond delay="0"/>
                                          </p:stCondLst>
                                        </p:cTn>
                                        <p:tgtEl>
                                          <p:spTgt spid="44"/>
                                        </p:tgtEl>
                                        <p:attrNameLst>
                                          <p:attrName>style.visibility</p:attrName>
                                        </p:attrNameLst>
                                      </p:cBhvr>
                                      <p:to>
                                        <p:strVal val="visible"/>
                                      </p:to>
                                    </p:set>
                                  </p:childTnLst>
                                </p:cTn>
                              </p:par>
                              <p:par>
                                <p:cTn id="147" presetID="42" presetClass="path" presetSubtype="0" accel="50000" decel="50000" fill="hold" nodeType="withEffect">
                                  <p:stCondLst>
                                    <p:cond delay="1000"/>
                                  </p:stCondLst>
                                  <p:childTnLst>
                                    <p:animMotion origin="layout" path="M 2.5E-6 1.85185E-6 L 0.50625 0.50671 " pathEditMode="relative" rAng="0" ptsTypes="AA">
                                      <p:cBhvr>
                                        <p:cTn id="148" dur="2000" fill="hold"/>
                                        <p:tgtEl>
                                          <p:spTgt spid="44"/>
                                        </p:tgtEl>
                                        <p:attrNameLst>
                                          <p:attrName>ppt_x</p:attrName>
                                          <p:attrName>ppt_y</p:attrName>
                                        </p:attrNameLst>
                                      </p:cBhvr>
                                      <p:rCtr x="25313" y="25324"/>
                                    </p:animMotion>
                                  </p:childTnLst>
                                </p:cTn>
                              </p:par>
                              <p:par>
                                <p:cTn id="149" presetID="6" presetClass="emph" presetSubtype="0" fill="hold" nodeType="withEffect">
                                  <p:stCondLst>
                                    <p:cond delay="1000"/>
                                  </p:stCondLst>
                                  <p:childTnLst>
                                    <p:animScale>
                                      <p:cBhvr>
                                        <p:cTn id="150" dur="2000" fill="hold"/>
                                        <p:tgtEl>
                                          <p:spTgt spid="44"/>
                                        </p:tgtEl>
                                      </p:cBhvr>
                                      <p:by x="300000" y="300000"/>
                                    </p:animScale>
                                  </p:childTnLst>
                                </p:cTn>
                              </p:par>
                              <p:par>
                                <p:cTn id="151" presetID="8" presetClass="emph" presetSubtype="0" fill="hold" nodeType="withEffect">
                                  <p:stCondLst>
                                    <p:cond delay="1000"/>
                                  </p:stCondLst>
                                  <p:childTnLst>
                                    <p:animRot by="-5400000">
                                      <p:cBhvr>
                                        <p:cTn id="152" dur="2000" fill="hold"/>
                                        <p:tgtEl>
                                          <p:spTgt spid="44"/>
                                        </p:tgtEl>
                                        <p:attrNameLst>
                                          <p:attrName>r</p:attrName>
                                        </p:attrNameLst>
                                      </p:cBhvr>
                                    </p:animRot>
                                  </p:childTnLst>
                                </p:cTn>
                              </p:par>
                              <p:par>
                                <p:cTn id="153" presetID="1" presetClass="entr" presetSubtype="0" fill="hold" nodeType="withEffect">
                                  <p:stCondLst>
                                    <p:cond delay="1500"/>
                                  </p:stCondLst>
                                  <p:childTnLst>
                                    <p:set>
                                      <p:cBhvr>
                                        <p:cTn id="154" dur="1" fill="hold">
                                          <p:stCondLst>
                                            <p:cond delay="0"/>
                                          </p:stCondLst>
                                        </p:cTn>
                                        <p:tgtEl>
                                          <p:spTgt spid="45"/>
                                        </p:tgtEl>
                                        <p:attrNameLst>
                                          <p:attrName>style.visibility</p:attrName>
                                        </p:attrNameLst>
                                      </p:cBhvr>
                                      <p:to>
                                        <p:strVal val="visible"/>
                                      </p:to>
                                    </p:set>
                                  </p:childTnLst>
                                </p:cTn>
                              </p:par>
                              <p:par>
                                <p:cTn id="155" presetID="42" presetClass="path" presetSubtype="0" accel="50000" decel="50000" fill="hold" nodeType="withEffect">
                                  <p:stCondLst>
                                    <p:cond delay="1500"/>
                                  </p:stCondLst>
                                  <p:childTnLst>
                                    <p:animMotion origin="layout" path="M -4.16667E-7 4.07407E-6 L 0.19076 0.06273 " pathEditMode="relative" rAng="0" ptsTypes="AA">
                                      <p:cBhvr>
                                        <p:cTn id="156" dur="2000" fill="hold"/>
                                        <p:tgtEl>
                                          <p:spTgt spid="45"/>
                                        </p:tgtEl>
                                        <p:attrNameLst>
                                          <p:attrName>ppt_x</p:attrName>
                                          <p:attrName>ppt_y</p:attrName>
                                        </p:attrNameLst>
                                      </p:cBhvr>
                                      <p:rCtr x="9531" y="3125"/>
                                    </p:animMotion>
                                  </p:childTnLst>
                                </p:cTn>
                              </p:par>
                              <p:par>
                                <p:cTn id="157" presetID="6" presetClass="emph" presetSubtype="0" fill="hold" nodeType="withEffect">
                                  <p:stCondLst>
                                    <p:cond delay="1500"/>
                                  </p:stCondLst>
                                  <p:childTnLst>
                                    <p:animScale>
                                      <p:cBhvr>
                                        <p:cTn id="158" dur="2000" fill="hold"/>
                                        <p:tgtEl>
                                          <p:spTgt spid="45"/>
                                        </p:tgtEl>
                                      </p:cBhvr>
                                      <p:by x="300000" y="300000"/>
                                    </p:animScale>
                                  </p:childTnLst>
                                </p:cTn>
                              </p:par>
                              <p:par>
                                <p:cTn id="159" presetID="1" presetClass="entr" presetSubtype="0" fill="hold" nodeType="withEffect">
                                  <p:stCondLst>
                                    <p:cond delay="2000"/>
                                  </p:stCondLst>
                                  <p:childTnLst>
                                    <p:set>
                                      <p:cBhvr>
                                        <p:cTn id="160" dur="1" fill="hold">
                                          <p:stCondLst>
                                            <p:cond delay="0"/>
                                          </p:stCondLst>
                                        </p:cTn>
                                        <p:tgtEl>
                                          <p:spTgt spid="46"/>
                                        </p:tgtEl>
                                        <p:attrNameLst>
                                          <p:attrName>style.visibility</p:attrName>
                                        </p:attrNameLst>
                                      </p:cBhvr>
                                      <p:to>
                                        <p:strVal val="visible"/>
                                      </p:to>
                                    </p:set>
                                  </p:childTnLst>
                                </p:cTn>
                              </p:par>
                              <p:par>
                                <p:cTn id="161" presetID="42" presetClass="path" presetSubtype="0" accel="50000" decel="50000" fill="hold" nodeType="withEffect">
                                  <p:stCondLst>
                                    <p:cond delay="2000"/>
                                  </p:stCondLst>
                                  <p:childTnLst>
                                    <p:animMotion origin="layout" path="M 1.45833E-6 -1.11111E-6 L 0.8401 0.10787 " pathEditMode="relative" rAng="0" ptsTypes="AA">
                                      <p:cBhvr>
                                        <p:cTn id="162" dur="2000" fill="hold"/>
                                        <p:tgtEl>
                                          <p:spTgt spid="46"/>
                                        </p:tgtEl>
                                        <p:attrNameLst>
                                          <p:attrName>ppt_x</p:attrName>
                                          <p:attrName>ppt_y</p:attrName>
                                        </p:attrNameLst>
                                      </p:cBhvr>
                                      <p:rCtr x="42005" y="5394"/>
                                    </p:animMotion>
                                  </p:childTnLst>
                                </p:cTn>
                              </p:par>
                              <p:par>
                                <p:cTn id="163" presetID="6" presetClass="emph" presetSubtype="0" fill="hold" nodeType="withEffect">
                                  <p:stCondLst>
                                    <p:cond delay="2000"/>
                                  </p:stCondLst>
                                  <p:childTnLst>
                                    <p:animScale>
                                      <p:cBhvr>
                                        <p:cTn id="164" dur="2000" fill="hold"/>
                                        <p:tgtEl>
                                          <p:spTgt spid="46"/>
                                        </p:tgtEl>
                                      </p:cBhvr>
                                      <p:by x="300000" y="300000"/>
                                    </p:animScale>
                                  </p:childTnLst>
                                </p:cTn>
                              </p:par>
                              <p:par>
                                <p:cTn id="165" presetID="8" presetClass="emph" presetSubtype="0" fill="hold" nodeType="withEffect">
                                  <p:stCondLst>
                                    <p:cond delay="2000"/>
                                  </p:stCondLst>
                                  <p:childTnLst>
                                    <p:animRot by="-3600000">
                                      <p:cBhvr>
                                        <p:cTn id="166" dur="2000" fill="hold"/>
                                        <p:tgtEl>
                                          <p:spTgt spid="46"/>
                                        </p:tgtEl>
                                        <p:attrNameLst>
                                          <p:attrName>r</p:attrName>
                                        </p:attrNameLst>
                                      </p:cBhvr>
                                    </p:animRot>
                                  </p:childTnLst>
                                </p:cTn>
                              </p:par>
                              <p:par>
                                <p:cTn id="167" presetID="1" presetClass="entr" presetSubtype="0" fill="hold" nodeType="withEffect">
                                  <p:stCondLst>
                                    <p:cond delay="2500"/>
                                  </p:stCondLst>
                                  <p:childTnLst>
                                    <p:set>
                                      <p:cBhvr>
                                        <p:cTn id="168" dur="1" fill="hold">
                                          <p:stCondLst>
                                            <p:cond delay="0"/>
                                          </p:stCondLst>
                                        </p:cTn>
                                        <p:tgtEl>
                                          <p:spTgt spid="47"/>
                                        </p:tgtEl>
                                        <p:attrNameLst>
                                          <p:attrName>style.visibility</p:attrName>
                                        </p:attrNameLst>
                                      </p:cBhvr>
                                      <p:to>
                                        <p:strVal val="visible"/>
                                      </p:to>
                                    </p:set>
                                  </p:childTnLst>
                                </p:cTn>
                              </p:par>
                              <p:par>
                                <p:cTn id="169" presetID="42" presetClass="path" presetSubtype="0" accel="50000" decel="50000" fill="hold" nodeType="withEffect">
                                  <p:stCondLst>
                                    <p:cond delay="2500"/>
                                  </p:stCondLst>
                                  <p:childTnLst>
                                    <p:animMotion origin="layout" path="M -4.16667E-6 -2.22222E-6 L 0.55691 -0.15416 " pathEditMode="relative" rAng="0" ptsTypes="AA">
                                      <p:cBhvr>
                                        <p:cTn id="170" dur="2000" fill="hold"/>
                                        <p:tgtEl>
                                          <p:spTgt spid="47"/>
                                        </p:tgtEl>
                                        <p:attrNameLst>
                                          <p:attrName>ppt_x</p:attrName>
                                          <p:attrName>ppt_y</p:attrName>
                                        </p:attrNameLst>
                                      </p:cBhvr>
                                      <p:rCtr x="27839" y="-7708"/>
                                    </p:animMotion>
                                  </p:childTnLst>
                                </p:cTn>
                              </p:par>
                              <p:par>
                                <p:cTn id="171" presetID="6" presetClass="emph" presetSubtype="0" fill="hold" nodeType="withEffect">
                                  <p:stCondLst>
                                    <p:cond delay="2500"/>
                                  </p:stCondLst>
                                  <p:childTnLst>
                                    <p:animScale>
                                      <p:cBhvr>
                                        <p:cTn id="172" dur="2000" fill="hold"/>
                                        <p:tgtEl>
                                          <p:spTgt spid="47"/>
                                        </p:tgtEl>
                                      </p:cBhvr>
                                      <p:by x="300000" y="300000"/>
                                    </p:animScale>
                                  </p:childTnLst>
                                </p:cTn>
                              </p:par>
                              <p:par>
                                <p:cTn id="173" presetID="8" presetClass="emph" presetSubtype="0" fill="hold" nodeType="withEffect">
                                  <p:stCondLst>
                                    <p:cond delay="2500"/>
                                  </p:stCondLst>
                                  <p:childTnLst>
                                    <p:animRot by="-16200000">
                                      <p:cBhvr>
                                        <p:cTn id="174" dur="2000" fill="hold"/>
                                        <p:tgtEl>
                                          <p:spTgt spid="47"/>
                                        </p:tgtEl>
                                        <p:attrNameLst>
                                          <p:attrName>r</p:attrName>
                                        </p:attrNameLst>
                                      </p:cBhvr>
                                    </p:animRot>
                                  </p:childTnLst>
                                </p:cTn>
                              </p:par>
                              <p:par>
                                <p:cTn id="175" presetID="1" presetClass="entr" presetSubtype="0" fill="hold" nodeType="withEffect">
                                  <p:stCondLst>
                                    <p:cond delay="3000"/>
                                  </p:stCondLst>
                                  <p:childTnLst>
                                    <p:set>
                                      <p:cBhvr>
                                        <p:cTn id="176" dur="1" fill="hold">
                                          <p:stCondLst>
                                            <p:cond delay="0"/>
                                          </p:stCondLst>
                                        </p:cTn>
                                        <p:tgtEl>
                                          <p:spTgt spid="48"/>
                                        </p:tgtEl>
                                        <p:attrNameLst>
                                          <p:attrName>style.visibility</p:attrName>
                                        </p:attrNameLst>
                                      </p:cBhvr>
                                      <p:to>
                                        <p:strVal val="visible"/>
                                      </p:to>
                                    </p:set>
                                  </p:childTnLst>
                                </p:cTn>
                              </p:par>
                              <p:par>
                                <p:cTn id="177" presetID="42" presetClass="path" presetSubtype="0" accel="50000" decel="50000" fill="hold" nodeType="withEffect">
                                  <p:stCondLst>
                                    <p:cond delay="3000"/>
                                  </p:stCondLst>
                                  <p:childTnLst>
                                    <p:animMotion origin="layout" path="M -3.75E-6 1.48148E-6 L 0.25573 0.18518 " pathEditMode="relative" rAng="0" ptsTypes="AA">
                                      <p:cBhvr>
                                        <p:cTn id="178" dur="2000" fill="hold"/>
                                        <p:tgtEl>
                                          <p:spTgt spid="48"/>
                                        </p:tgtEl>
                                        <p:attrNameLst>
                                          <p:attrName>ppt_x</p:attrName>
                                          <p:attrName>ppt_y</p:attrName>
                                        </p:attrNameLst>
                                      </p:cBhvr>
                                      <p:rCtr x="12786" y="9259"/>
                                    </p:animMotion>
                                  </p:childTnLst>
                                </p:cTn>
                              </p:par>
                              <p:par>
                                <p:cTn id="179" presetID="6" presetClass="emph" presetSubtype="0" fill="hold" nodeType="withEffect">
                                  <p:stCondLst>
                                    <p:cond delay="3000"/>
                                  </p:stCondLst>
                                  <p:childTnLst>
                                    <p:animScale>
                                      <p:cBhvr>
                                        <p:cTn id="180" dur="2000" fill="hold"/>
                                        <p:tgtEl>
                                          <p:spTgt spid="48"/>
                                        </p:tgtEl>
                                      </p:cBhvr>
                                      <p:by x="300000" y="300000"/>
                                    </p:animScale>
                                  </p:childTnLst>
                                </p:cTn>
                              </p:par>
                              <p:par>
                                <p:cTn id="181" presetID="1" presetClass="entr" presetSubtype="0" fill="hold" nodeType="withEffect">
                                  <p:stCondLst>
                                    <p:cond delay="3500"/>
                                  </p:stCondLst>
                                  <p:childTnLst>
                                    <p:set>
                                      <p:cBhvr>
                                        <p:cTn id="182" dur="1" fill="hold">
                                          <p:stCondLst>
                                            <p:cond delay="0"/>
                                          </p:stCondLst>
                                        </p:cTn>
                                        <p:tgtEl>
                                          <p:spTgt spid="49"/>
                                        </p:tgtEl>
                                        <p:attrNameLst>
                                          <p:attrName>style.visibility</p:attrName>
                                        </p:attrNameLst>
                                      </p:cBhvr>
                                      <p:to>
                                        <p:strVal val="visible"/>
                                      </p:to>
                                    </p:set>
                                  </p:childTnLst>
                                </p:cTn>
                              </p:par>
                              <p:par>
                                <p:cTn id="183" presetID="42" presetClass="path" presetSubtype="0" accel="50000" decel="50000" fill="hold" nodeType="withEffect">
                                  <p:stCondLst>
                                    <p:cond delay="3500"/>
                                  </p:stCondLst>
                                  <p:childTnLst>
                                    <p:animMotion origin="layout" path="M -2.70833E-6 2.59259E-6 L 0.58282 -0.13264 " pathEditMode="relative" rAng="0" ptsTypes="AA">
                                      <p:cBhvr>
                                        <p:cTn id="184" dur="2000" fill="hold"/>
                                        <p:tgtEl>
                                          <p:spTgt spid="49"/>
                                        </p:tgtEl>
                                        <p:attrNameLst>
                                          <p:attrName>ppt_x</p:attrName>
                                          <p:attrName>ppt_y</p:attrName>
                                        </p:attrNameLst>
                                      </p:cBhvr>
                                      <p:rCtr x="29141" y="-6644"/>
                                    </p:animMotion>
                                  </p:childTnLst>
                                </p:cTn>
                              </p:par>
                              <p:par>
                                <p:cTn id="185" presetID="6" presetClass="emph" presetSubtype="0" fill="hold" nodeType="withEffect">
                                  <p:stCondLst>
                                    <p:cond delay="3500"/>
                                  </p:stCondLst>
                                  <p:childTnLst>
                                    <p:animScale>
                                      <p:cBhvr>
                                        <p:cTn id="186" dur="2000" fill="hold"/>
                                        <p:tgtEl>
                                          <p:spTgt spid="49"/>
                                        </p:tgtEl>
                                      </p:cBhvr>
                                      <p:by x="300000" y="300000"/>
                                    </p:animScale>
                                  </p:childTnLst>
                                </p:cTn>
                              </p:par>
                              <p:par>
                                <p:cTn id="187" presetID="8" presetClass="emph" presetSubtype="0" fill="hold" nodeType="withEffect">
                                  <p:stCondLst>
                                    <p:cond delay="3500"/>
                                  </p:stCondLst>
                                  <p:childTnLst>
                                    <p:animRot by="-8100000">
                                      <p:cBhvr>
                                        <p:cTn id="188" dur="2000" fill="hold"/>
                                        <p:tgtEl>
                                          <p:spTgt spid="49"/>
                                        </p:tgtEl>
                                        <p:attrNameLst>
                                          <p:attrName>r</p:attrName>
                                        </p:attrNameLst>
                                      </p:cBhvr>
                                    </p:animRot>
                                  </p:childTnLst>
                                </p:cTn>
                              </p:par>
                              <p:par>
                                <p:cTn id="189" presetID="1" presetClass="entr" presetSubtype="0" fill="hold" nodeType="withEffect">
                                  <p:stCondLst>
                                    <p:cond delay="4000"/>
                                  </p:stCondLst>
                                  <p:childTnLst>
                                    <p:set>
                                      <p:cBhvr>
                                        <p:cTn id="190" dur="1" fill="hold">
                                          <p:stCondLst>
                                            <p:cond delay="0"/>
                                          </p:stCondLst>
                                        </p:cTn>
                                        <p:tgtEl>
                                          <p:spTgt spid="50"/>
                                        </p:tgtEl>
                                        <p:attrNameLst>
                                          <p:attrName>style.visibility</p:attrName>
                                        </p:attrNameLst>
                                      </p:cBhvr>
                                      <p:to>
                                        <p:strVal val="visible"/>
                                      </p:to>
                                    </p:set>
                                  </p:childTnLst>
                                </p:cTn>
                              </p:par>
                              <p:par>
                                <p:cTn id="191" presetID="42" presetClass="path" presetSubtype="0" accel="50000" decel="50000" fill="hold" nodeType="withEffect">
                                  <p:stCondLst>
                                    <p:cond delay="4000"/>
                                  </p:stCondLst>
                                  <p:childTnLst>
                                    <p:animMotion origin="layout" path="M 1.45833E-6 -2.59259E-6 L 0.57786 -0.14305 " pathEditMode="relative" rAng="0" ptsTypes="AA">
                                      <p:cBhvr>
                                        <p:cTn id="192" dur="2000" fill="hold"/>
                                        <p:tgtEl>
                                          <p:spTgt spid="50"/>
                                        </p:tgtEl>
                                        <p:attrNameLst>
                                          <p:attrName>ppt_x</p:attrName>
                                          <p:attrName>ppt_y</p:attrName>
                                        </p:attrNameLst>
                                      </p:cBhvr>
                                      <p:rCtr x="28893" y="-7153"/>
                                    </p:animMotion>
                                  </p:childTnLst>
                                </p:cTn>
                              </p:par>
                              <p:par>
                                <p:cTn id="193" presetID="6" presetClass="emph" presetSubtype="0" fill="hold" nodeType="withEffect">
                                  <p:stCondLst>
                                    <p:cond delay="4000"/>
                                  </p:stCondLst>
                                  <p:childTnLst>
                                    <p:animScale>
                                      <p:cBhvr>
                                        <p:cTn id="194" dur="2000" fill="hold"/>
                                        <p:tgtEl>
                                          <p:spTgt spid="50"/>
                                        </p:tgtEl>
                                      </p:cBhvr>
                                      <p:by x="300000" y="300000"/>
                                    </p:animScale>
                                  </p:childTnLst>
                                </p:cTn>
                              </p:par>
                              <p:par>
                                <p:cTn id="195" presetID="8" presetClass="emph" presetSubtype="0" fill="hold" nodeType="withEffect">
                                  <p:stCondLst>
                                    <p:cond delay="4000"/>
                                  </p:stCondLst>
                                  <p:childTnLst>
                                    <p:animRot by="-2700000">
                                      <p:cBhvr>
                                        <p:cTn id="196" dur="2000" fill="hold"/>
                                        <p:tgtEl>
                                          <p:spTgt spid="50"/>
                                        </p:tgtEl>
                                        <p:attrNameLst>
                                          <p:attrName>r</p:attrName>
                                        </p:attrNameLst>
                                      </p:cBhvr>
                                    </p:animRot>
                                  </p:childTnLst>
                                </p:cTn>
                              </p:par>
                              <p:par>
                                <p:cTn id="197" presetID="1" presetClass="entr" presetSubtype="0" fill="hold" nodeType="withEffect">
                                  <p:stCondLst>
                                    <p:cond delay="4500"/>
                                  </p:stCondLst>
                                  <p:childTnLst>
                                    <p:set>
                                      <p:cBhvr>
                                        <p:cTn id="198" dur="1" fill="hold">
                                          <p:stCondLst>
                                            <p:cond delay="0"/>
                                          </p:stCondLst>
                                        </p:cTn>
                                        <p:tgtEl>
                                          <p:spTgt spid="51"/>
                                        </p:tgtEl>
                                        <p:attrNameLst>
                                          <p:attrName>style.visibility</p:attrName>
                                        </p:attrNameLst>
                                      </p:cBhvr>
                                      <p:to>
                                        <p:strVal val="visible"/>
                                      </p:to>
                                    </p:set>
                                  </p:childTnLst>
                                </p:cTn>
                              </p:par>
                              <p:par>
                                <p:cTn id="199" presetID="42" presetClass="path" presetSubtype="0" accel="50000" decel="50000" fill="hold" nodeType="withEffect">
                                  <p:stCondLst>
                                    <p:cond delay="4500"/>
                                  </p:stCondLst>
                                  <p:childTnLst>
                                    <p:animMotion origin="layout" path="M -3.95833E-6 -2.59259E-6 L 0.32409 -0.14815 " pathEditMode="relative" rAng="0" ptsTypes="AA">
                                      <p:cBhvr>
                                        <p:cTn id="200" dur="2000" fill="hold"/>
                                        <p:tgtEl>
                                          <p:spTgt spid="51"/>
                                        </p:tgtEl>
                                        <p:attrNameLst>
                                          <p:attrName>ppt_x</p:attrName>
                                          <p:attrName>ppt_y</p:attrName>
                                        </p:attrNameLst>
                                      </p:cBhvr>
                                      <p:rCtr x="16198" y="-7407"/>
                                    </p:animMotion>
                                  </p:childTnLst>
                                </p:cTn>
                              </p:par>
                              <p:par>
                                <p:cTn id="201" presetID="6" presetClass="emph" presetSubtype="0" fill="hold" nodeType="withEffect">
                                  <p:stCondLst>
                                    <p:cond delay="4500"/>
                                  </p:stCondLst>
                                  <p:childTnLst>
                                    <p:animScale>
                                      <p:cBhvr>
                                        <p:cTn id="202" dur="2000" fill="hold"/>
                                        <p:tgtEl>
                                          <p:spTgt spid="51"/>
                                        </p:tgtEl>
                                      </p:cBhvr>
                                      <p:by x="300000" y="300000"/>
                                    </p:animScale>
                                  </p:childTnLst>
                                </p:cTn>
                              </p:par>
                              <p:par>
                                <p:cTn id="203" presetID="8" presetClass="emph" presetSubtype="0" fill="hold" nodeType="withEffect">
                                  <p:stCondLst>
                                    <p:cond delay="4500"/>
                                  </p:stCondLst>
                                  <p:childTnLst>
                                    <p:animRot by="-2700000">
                                      <p:cBhvr>
                                        <p:cTn id="204" dur="2000" fill="hold"/>
                                        <p:tgtEl>
                                          <p:spTgt spid="51"/>
                                        </p:tgtEl>
                                        <p:attrNameLst>
                                          <p:attrName>r</p:attrName>
                                        </p:attrNameLst>
                                      </p:cBhvr>
                                    </p:animRot>
                                  </p:childTnLst>
                                </p:cTn>
                              </p:par>
                              <p:par>
                                <p:cTn id="205" presetID="1" presetClass="entr" presetSubtype="0" fill="hold" nodeType="withEffect">
                                  <p:stCondLst>
                                    <p:cond delay="5000"/>
                                  </p:stCondLst>
                                  <p:childTnLst>
                                    <p:set>
                                      <p:cBhvr>
                                        <p:cTn id="206" dur="1" fill="hold">
                                          <p:stCondLst>
                                            <p:cond delay="0"/>
                                          </p:stCondLst>
                                        </p:cTn>
                                        <p:tgtEl>
                                          <p:spTgt spid="52"/>
                                        </p:tgtEl>
                                        <p:attrNameLst>
                                          <p:attrName>style.visibility</p:attrName>
                                        </p:attrNameLst>
                                      </p:cBhvr>
                                      <p:to>
                                        <p:strVal val="visible"/>
                                      </p:to>
                                    </p:set>
                                  </p:childTnLst>
                                </p:cTn>
                              </p:par>
                              <p:par>
                                <p:cTn id="207" presetID="42" presetClass="path" presetSubtype="0" accel="50000" decel="50000" fill="hold" nodeType="withEffect">
                                  <p:stCondLst>
                                    <p:cond delay="5000"/>
                                  </p:stCondLst>
                                  <p:childTnLst>
                                    <p:animMotion origin="layout" path="M 8.33333E-7 -1.48148E-6 L 0.40404 -0.43403 " pathEditMode="relative" rAng="0" ptsTypes="AA">
                                      <p:cBhvr>
                                        <p:cTn id="208" dur="2000" fill="hold"/>
                                        <p:tgtEl>
                                          <p:spTgt spid="52"/>
                                        </p:tgtEl>
                                        <p:attrNameLst>
                                          <p:attrName>ppt_x</p:attrName>
                                          <p:attrName>ppt_y</p:attrName>
                                        </p:attrNameLst>
                                      </p:cBhvr>
                                      <p:rCtr x="20195" y="-21713"/>
                                    </p:animMotion>
                                  </p:childTnLst>
                                </p:cTn>
                              </p:par>
                              <p:par>
                                <p:cTn id="209" presetID="6" presetClass="emph" presetSubtype="0" fill="hold" nodeType="withEffect">
                                  <p:stCondLst>
                                    <p:cond delay="5000"/>
                                  </p:stCondLst>
                                  <p:childTnLst>
                                    <p:animScale>
                                      <p:cBhvr>
                                        <p:cTn id="210" dur="2000" fill="hold"/>
                                        <p:tgtEl>
                                          <p:spTgt spid="52"/>
                                        </p:tgtEl>
                                      </p:cBhvr>
                                      <p:by x="300000" y="300000"/>
                                    </p:animScale>
                                  </p:childTnLst>
                                </p:cTn>
                              </p:par>
                              <p:par>
                                <p:cTn id="211" presetID="8" presetClass="emph" presetSubtype="0" fill="hold" nodeType="withEffect">
                                  <p:stCondLst>
                                    <p:cond delay="5000"/>
                                  </p:stCondLst>
                                  <p:childTnLst>
                                    <p:animRot by="-8100000">
                                      <p:cBhvr>
                                        <p:cTn id="212" dur="2000" fill="hold"/>
                                        <p:tgtEl>
                                          <p:spTgt spid="52"/>
                                        </p:tgtEl>
                                        <p:attrNameLst>
                                          <p:attrName>r</p:attrName>
                                        </p:attrNameLst>
                                      </p:cBhvr>
                                    </p:animRot>
                                  </p:childTnLst>
                                </p:cTn>
                              </p:par>
                              <p:par>
                                <p:cTn id="213" presetID="1" presetClass="entr" presetSubtype="0" fill="hold" nodeType="withEffect">
                                  <p:stCondLst>
                                    <p:cond delay="5500"/>
                                  </p:stCondLst>
                                  <p:childTnLst>
                                    <p:set>
                                      <p:cBhvr>
                                        <p:cTn id="214" dur="1" fill="hold">
                                          <p:stCondLst>
                                            <p:cond delay="0"/>
                                          </p:stCondLst>
                                        </p:cTn>
                                        <p:tgtEl>
                                          <p:spTgt spid="53"/>
                                        </p:tgtEl>
                                        <p:attrNameLst>
                                          <p:attrName>style.visibility</p:attrName>
                                        </p:attrNameLst>
                                      </p:cBhvr>
                                      <p:to>
                                        <p:strVal val="visible"/>
                                      </p:to>
                                    </p:set>
                                  </p:childTnLst>
                                </p:cTn>
                              </p:par>
                              <p:par>
                                <p:cTn id="215" presetID="42" presetClass="path" presetSubtype="0" accel="50000" decel="50000" fill="hold" nodeType="withEffect">
                                  <p:stCondLst>
                                    <p:cond delay="5500"/>
                                  </p:stCondLst>
                                  <p:childTnLst>
                                    <p:animMotion origin="layout" path="M 1.875E-6 -4.07407E-6 L 0.52122 -0.25439 " pathEditMode="relative" rAng="0" ptsTypes="AA">
                                      <p:cBhvr>
                                        <p:cTn id="216" dur="2000" fill="hold"/>
                                        <p:tgtEl>
                                          <p:spTgt spid="53"/>
                                        </p:tgtEl>
                                        <p:attrNameLst>
                                          <p:attrName>ppt_x</p:attrName>
                                          <p:attrName>ppt_y</p:attrName>
                                        </p:attrNameLst>
                                      </p:cBhvr>
                                      <p:rCtr x="26055" y="-12731"/>
                                    </p:animMotion>
                                  </p:childTnLst>
                                </p:cTn>
                              </p:par>
                              <p:par>
                                <p:cTn id="217" presetID="6" presetClass="emph" presetSubtype="0" fill="hold" nodeType="withEffect">
                                  <p:stCondLst>
                                    <p:cond delay="5500"/>
                                  </p:stCondLst>
                                  <p:childTnLst>
                                    <p:animScale>
                                      <p:cBhvr>
                                        <p:cTn id="218" dur="2000" fill="hold"/>
                                        <p:tgtEl>
                                          <p:spTgt spid="53"/>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3C2851-B028-DB8F-181B-082794DBAB17}"/>
              </a:ext>
            </a:extLst>
          </p:cNvPr>
          <p:cNvPicPr>
            <a:picLocks noChangeAspect="1"/>
          </p:cNvPicPr>
          <p:nvPr/>
        </p:nvPicPr>
        <p:blipFill rotWithShape="1">
          <a:blip r:embed="rId3"/>
          <a:srcRect l="16981" r="7585"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838200" y="365125"/>
            <a:ext cx="9247909" cy="1899912"/>
          </a:xfrm>
        </p:spPr>
        <p:txBody>
          <a:bodyPr>
            <a:normAutofit/>
          </a:bodyPr>
          <a:lstStyle/>
          <a:p>
            <a:r>
              <a:rPr lang="en-US" sz="4000" dirty="0"/>
              <a:t>Pentominoes Exact Cover Matrix:  Columns</a:t>
            </a:r>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838200" y="2434201"/>
            <a:ext cx="10477500" cy="3742762"/>
          </a:xfrm>
        </p:spPr>
        <p:txBody>
          <a:bodyPr>
            <a:noAutofit/>
          </a:bodyPr>
          <a:lstStyle/>
          <a:p>
            <a:r>
              <a:rPr lang="en-US" sz="2400" dirty="0"/>
              <a:t>Each matrix column must be uniquely covered in the solutions</a:t>
            </a:r>
          </a:p>
          <a:p>
            <a:r>
              <a:rPr lang="en-US" sz="2400" dirty="0"/>
              <a:t>Each Pentomino piece must be used exactly once</a:t>
            </a:r>
          </a:p>
          <a:p>
            <a:r>
              <a:rPr lang="en-US" sz="2400" dirty="0"/>
              <a:t>Therefore, twelve columns represent the twelve Pentomino pieces</a:t>
            </a:r>
          </a:p>
          <a:p>
            <a:r>
              <a:rPr lang="en-US" sz="2400" dirty="0"/>
              <a:t>Each of the 60 spots on the board must be covered exactly once</a:t>
            </a:r>
          </a:p>
          <a:p>
            <a:r>
              <a:rPr lang="en-US" sz="2400" dirty="0"/>
              <a:t>Therefore, 60 columns represent the 60 spots on the board</a:t>
            </a:r>
          </a:p>
          <a:p>
            <a:r>
              <a:rPr lang="en-US" sz="2400" dirty="0"/>
              <a:t>Twelve piece columns plus 60 board columns = 72 columns</a:t>
            </a:r>
          </a:p>
          <a:p>
            <a:r>
              <a:rPr lang="en-US" sz="2400" dirty="0"/>
              <a:t>Matrix is 72 × 2,056</a:t>
            </a:r>
          </a:p>
        </p:txBody>
      </p:sp>
    </p:spTree>
    <p:extLst>
      <p:ext uri="{BB962C8B-B14F-4D97-AF65-F5344CB8AC3E}">
        <p14:creationId xmlns:p14="http://schemas.microsoft.com/office/powerpoint/2010/main" val="2552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E71AC-B4A3-AABB-1FF7-A1F9858F0B6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p:txBody>
          <a:bodyPr/>
          <a:lstStyle/>
          <a:p>
            <a:r>
              <a:rPr lang="en-US" dirty="0" err="1"/>
              <a:t>Pentominos</a:t>
            </a:r>
            <a:r>
              <a:rPr lang="en-US" dirty="0"/>
              <a:t> Exact Cover Matrix:  Diagram</a:t>
            </a:r>
          </a:p>
        </p:txBody>
      </p:sp>
      <p:pic>
        <p:nvPicPr>
          <p:cNvPr id="5" name="Picture 4">
            <a:extLst>
              <a:ext uri="{FF2B5EF4-FFF2-40B4-BE49-F238E27FC236}">
                <a16:creationId xmlns:a16="http://schemas.microsoft.com/office/drawing/2014/main" id="{0AB1AB90-5B7E-6F54-2823-FCE687F67346}"/>
              </a:ext>
            </a:extLst>
          </p:cNvPr>
          <p:cNvPicPr>
            <a:picLocks noChangeAspect="1"/>
          </p:cNvPicPr>
          <p:nvPr/>
        </p:nvPicPr>
        <p:blipFill>
          <a:blip r:embed="rId4"/>
          <a:stretch>
            <a:fillRect/>
          </a:stretch>
        </p:blipFill>
        <p:spPr>
          <a:xfrm>
            <a:off x="5553735" y="3504961"/>
            <a:ext cx="5242783" cy="3149941"/>
          </a:xfrm>
          <a:prstGeom prst="rect">
            <a:avLst/>
          </a:prstGeom>
        </p:spPr>
      </p:pic>
      <p:pic>
        <p:nvPicPr>
          <p:cNvPr id="8" name="Picture 7">
            <a:extLst>
              <a:ext uri="{FF2B5EF4-FFF2-40B4-BE49-F238E27FC236}">
                <a16:creationId xmlns:a16="http://schemas.microsoft.com/office/drawing/2014/main" id="{8F79BAE7-A855-C17F-7A0B-8DA44071B483}"/>
              </a:ext>
            </a:extLst>
          </p:cNvPr>
          <p:cNvPicPr>
            <a:picLocks noChangeAspect="1"/>
          </p:cNvPicPr>
          <p:nvPr/>
        </p:nvPicPr>
        <p:blipFill>
          <a:blip r:embed="rId5"/>
          <a:stretch>
            <a:fillRect/>
          </a:stretch>
        </p:blipFill>
        <p:spPr>
          <a:xfrm rot="5400000">
            <a:off x="382894" y="3392551"/>
            <a:ext cx="714475" cy="714475"/>
          </a:xfrm>
          <a:prstGeom prst="rect">
            <a:avLst/>
          </a:prstGeom>
        </p:spPr>
      </p:pic>
      <p:pic>
        <p:nvPicPr>
          <p:cNvPr id="9" name="Picture 8">
            <a:extLst>
              <a:ext uri="{FF2B5EF4-FFF2-40B4-BE49-F238E27FC236}">
                <a16:creationId xmlns:a16="http://schemas.microsoft.com/office/drawing/2014/main" id="{FEA5ABFD-3B62-F723-C567-13B4964374FD}"/>
              </a:ext>
            </a:extLst>
          </p:cNvPr>
          <p:cNvPicPr>
            <a:picLocks noChangeAspect="1"/>
          </p:cNvPicPr>
          <p:nvPr/>
        </p:nvPicPr>
        <p:blipFill>
          <a:blip r:embed="rId6"/>
          <a:stretch>
            <a:fillRect/>
          </a:stretch>
        </p:blipFill>
        <p:spPr>
          <a:xfrm rot="5400000" flipV="1">
            <a:off x="1138119" y="3398403"/>
            <a:ext cx="952633" cy="476317"/>
          </a:xfrm>
          <a:prstGeom prst="rect">
            <a:avLst/>
          </a:prstGeom>
        </p:spPr>
      </p:pic>
      <p:pic>
        <p:nvPicPr>
          <p:cNvPr id="10" name="Picture 9">
            <a:extLst>
              <a:ext uri="{FF2B5EF4-FFF2-40B4-BE49-F238E27FC236}">
                <a16:creationId xmlns:a16="http://schemas.microsoft.com/office/drawing/2014/main" id="{84C29C32-D81A-9AD7-8708-50A43C41F85F}"/>
              </a:ext>
            </a:extLst>
          </p:cNvPr>
          <p:cNvPicPr>
            <a:picLocks noChangeAspect="1"/>
          </p:cNvPicPr>
          <p:nvPr/>
        </p:nvPicPr>
        <p:blipFill>
          <a:blip r:embed="rId7"/>
          <a:stretch>
            <a:fillRect/>
          </a:stretch>
        </p:blipFill>
        <p:spPr>
          <a:xfrm rot="5400000">
            <a:off x="1650885" y="3411105"/>
            <a:ext cx="1190791" cy="238158"/>
          </a:xfrm>
          <a:prstGeom prst="rect">
            <a:avLst/>
          </a:prstGeom>
        </p:spPr>
      </p:pic>
      <p:pic>
        <p:nvPicPr>
          <p:cNvPr id="11" name="Picture 10">
            <a:extLst>
              <a:ext uri="{FF2B5EF4-FFF2-40B4-BE49-F238E27FC236}">
                <a16:creationId xmlns:a16="http://schemas.microsoft.com/office/drawing/2014/main" id="{22C4C930-78B2-A5AC-59A3-A0BB37CA621B}"/>
              </a:ext>
            </a:extLst>
          </p:cNvPr>
          <p:cNvPicPr>
            <a:picLocks noChangeAspect="1"/>
          </p:cNvPicPr>
          <p:nvPr/>
        </p:nvPicPr>
        <p:blipFill>
          <a:blip r:embed="rId8"/>
          <a:stretch>
            <a:fillRect/>
          </a:stretch>
        </p:blipFill>
        <p:spPr>
          <a:xfrm>
            <a:off x="2639969" y="3405995"/>
            <a:ext cx="476317" cy="714475"/>
          </a:xfrm>
          <a:prstGeom prst="rect">
            <a:avLst/>
          </a:prstGeom>
        </p:spPr>
      </p:pic>
      <p:pic>
        <p:nvPicPr>
          <p:cNvPr id="13" name="Picture 12">
            <a:extLst>
              <a:ext uri="{FF2B5EF4-FFF2-40B4-BE49-F238E27FC236}">
                <a16:creationId xmlns:a16="http://schemas.microsoft.com/office/drawing/2014/main" id="{26F02F54-F7CD-DB31-0ABB-C0ACC5233D8E}"/>
              </a:ext>
            </a:extLst>
          </p:cNvPr>
          <p:cNvPicPr>
            <a:picLocks noChangeAspect="1"/>
          </p:cNvPicPr>
          <p:nvPr/>
        </p:nvPicPr>
        <p:blipFill>
          <a:blip r:embed="rId9"/>
          <a:stretch>
            <a:fillRect/>
          </a:stretch>
        </p:blipFill>
        <p:spPr>
          <a:xfrm>
            <a:off x="1992660" y="4901536"/>
            <a:ext cx="714475" cy="476317"/>
          </a:xfrm>
          <a:prstGeom prst="rect">
            <a:avLst/>
          </a:prstGeom>
        </p:spPr>
      </p:pic>
      <p:pic>
        <p:nvPicPr>
          <p:cNvPr id="14" name="Picture 13">
            <a:extLst>
              <a:ext uri="{FF2B5EF4-FFF2-40B4-BE49-F238E27FC236}">
                <a16:creationId xmlns:a16="http://schemas.microsoft.com/office/drawing/2014/main" id="{ED76D58F-1AD2-C51C-A534-FC5E904EC298}"/>
              </a:ext>
            </a:extLst>
          </p:cNvPr>
          <p:cNvPicPr>
            <a:picLocks noChangeAspect="1"/>
          </p:cNvPicPr>
          <p:nvPr/>
        </p:nvPicPr>
        <p:blipFill>
          <a:blip r:embed="rId10"/>
          <a:stretch>
            <a:fillRect/>
          </a:stretch>
        </p:blipFill>
        <p:spPr>
          <a:xfrm rot="8100000">
            <a:off x="2978588" y="4494089"/>
            <a:ext cx="714475" cy="714475"/>
          </a:xfrm>
          <a:prstGeom prst="rect">
            <a:avLst/>
          </a:prstGeom>
        </p:spPr>
      </p:pic>
      <p:pic>
        <p:nvPicPr>
          <p:cNvPr id="15" name="Picture 14">
            <a:extLst>
              <a:ext uri="{FF2B5EF4-FFF2-40B4-BE49-F238E27FC236}">
                <a16:creationId xmlns:a16="http://schemas.microsoft.com/office/drawing/2014/main" id="{3F689AC1-0A7D-F133-F554-8796E1233B9E}"/>
              </a:ext>
            </a:extLst>
          </p:cNvPr>
          <p:cNvPicPr>
            <a:picLocks noChangeAspect="1"/>
          </p:cNvPicPr>
          <p:nvPr/>
        </p:nvPicPr>
        <p:blipFill>
          <a:blip r:embed="rId11"/>
          <a:stretch>
            <a:fillRect/>
          </a:stretch>
        </p:blipFill>
        <p:spPr>
          <a:xfrm rot="2700000">
            <a:off x="1256332" y="5677551"/>
            <a:ext cx="714475" cy="714475"/>
          </a:xfrm>
          <a:prstGeom prst="rect">
            <a:avLst/>
          </a:prstGeom>
        </p:spPr>
      </p:pic>
      <p:pic>
        <p:nvPicPr>
          <p:cNvPr id="16" name="Picture 15">
            <a:extLst>
              <a:ext uri="{FF2B5EF4-FFF2-40B4-BE49-F238E27FC236}">
                <a16:creationId xmlns:a16="http://schemas.microsoft.com/office/drawing/2014/main" id="{5EB0A1A2-CE20-B6B1-D075-CD7F57C3DE27}"/>
              </a:ext>
            </a:extLst>
          </p:cNvPr>
          <p:cNvPicPr>
            <a:picLocks noChangeAspect="1"/>
          </p:cNvPicPr>
          <p:nvPr/>
        </p:nvPicPr>
        <p:blipFill>
          <a:blip r:embed="rId12"/>
          <a:stretch>
            <a:fillRect/>
          </a:stretch>
        </p:blipFill>
        <p:spPr>
          <a:xfrm rot="8100000">
            <a:off x="1938149" y="5975846"/>
            <a:ext cx="952633" cy="476317"/>
          </a:xfrm>
          <a:prstGeom prst="rect">
            <a:avLst/>
          </a:prstGeom>
        </p:spPr>
      </p:pic>
      <p:pic>
        <p:nvPicPr>
          <p:cNvPr id="17" name="Picture 16">
            <a:extLst>
              <a:ext uri="{FF2B5EF4-FFF2-40B4-BE49-F238E27FC236}">
                <a16:creationId xmlns:a16="http://schemas.microsoft.com/office/drawing/2014/main" id="{4D8613F1-6A2A-6DE9-7669-20CDB7E5FD7E}"/>
              </a:ext>
            </a:extLst>
          </p:cNvPr>
          <p:cNvPicPr>
            <a:picLocks noChangeAspect="1"/>
          </p:cNvPicPr>
          <p:nvPr/>
        </p:nvPicPr>
        <p:blipFill>
          <a:blip r:embed="rId13"/>
          <a:stretch>
            <a:fillRect/>
          </a:stretch>
        </p:blipFill>
        <p:spPr>
          <a:xfrm flipH="1">
            <a:off x="3116286" y="5677550"/>
            <a:ext cx="714475" cy="714475"/>
          </a:xfrm>
          <a:prstGeom prst="rect">
            <a:avLst/>
          </a:prstGeom>
        </p:spPr>
      </p:pic>
      <p:sp>
        <p:nvSpPr>
          <p:cNvPr id="18" name="TextBox 17">
            <a:extLst>
              <a:ext uri="{FF2B5EF4-FFF2-40B4-BE49-F238E27FC236}">
                <a16:creationId xmlns:a16="http://schemas.microsoft.com/office/drawing/2014/main" id="{7039828C-55BC-94DE-7222-4353D51130A9}"/>
              </a:ext>
            </a:extLst>
          </p:cNvPr>
          <p:cNvSpPr txBox="1"/>
          <p:nvPr/>
        </p:nvSpPr>
        <p:spPr>
          <a:xfrm>
            <a:off x="586884" y="4124110"/>
            <a:ext cx="306494" cy="369332"/>
          </a:xfrm>
          <a:prstGeom prst="rect">
            <a:avLst/>
          </a:prstGeom>
          <a:noFill/>
        </p:spPr>
        <p:txBody>
          <a:bodyPr wrap="none" rtlCol="0">
            <a:spAutoFit/>
          </a:bodyPr>
          <a:lstStyle/>
          <a:p>
            <a:r>
              <a:rPr lang="en-US" dirty="0"/>
              <a:t>F</a:t>
            </a:r>
          </a:p>
        </p:txBody>
      </p:sp>
      <p:sp>
        <p:nvSpPr>
          <p:cNvPr id="19" name="TextBox 18">
            <a:extLst>
              <a:ext uri="{FF2B5EF4-FFF2-40B4-BE49-F238E27FC236}">
                <a16:creationId xmlns:a16="http://schemas.microsoft.com/office/drawing/2014/main" id="{D9D42A94-A44C-962F-7AE2-ED76565732B2}"/>
              </a:ext>
            </a:extLst>
          </p:cNvPr>
          <p:cNvSpPr txBox="1"/>
          <p:nvPr/>
        </p:nvSpPr>
        <p:spPr>
          <a:xfrm>
            <a:off x="1456659" y="4124110"/>
            <a:ext cx="300082" cy="369332"/>
          </a:xfrm>
          <a:prstGeom prst="rect">
            <a:avLst/>
          </a:prstGeom>
          <a:noFill/>
        </p:spPr>
        <p:txBody>
          <a:bodyPr wrap="none" rtlCol="0">
            <a:spAutoFit/>
          </a:bodyPr>
          <a:lstStyle/>
          <a:p>
            <a:r>
              <a:rPr lang="en-US" dirty="0"/>
              <a:t>L</a:t>
            </a:r>
          </a:p>
        </p:txBody>
      </p:sp>
      <p:sp>
        <p:nvSpPr>
          <p:cNvPr id="20" name="TextBox 19">
            <a:extLst>
              <a:ext uri="{FF2B5EF4-FFF2-40B4-BE49-F238E27FC236}">
                <a16:creationId xmlns:a16="http://schemas.microsoft.com/office/drawing/2014/main" id="{624DE069-C95F-93B4-F640-464A4365F909}"/>
              </a:ext>
            </a:extLst>
          </p:cNvPr>
          <p:cNvSpPr txBox="1"/>
          <p:nvPr/>
        </p:nvSpPr>
        <p:spPr>
          <a:xfrm>
            <a:off x="2097323" y="4124110"/>
            <a:ext cx="243978" cy="369332"/>
          </a:xfrm>
          <a:prstGeom prst="rect">
            <a:avLst/>
          </a:prstGeom>
          <a:noFill/>
        </p:spPr>
        <p:txBody>
          <a:bodyPr wrap="none" rtlCol="0">
            <a:spAutoFit/>
          </a:bodyPr>
          <a:lstStyle/>
          <a:p>
            <a:r>
              <a:rPr lang="en-US" dirty="0"/>
              <a:t>I</a:t>
            </a:r>
          </a:p>
        </p:txBody>
      </p:sp>
      <p:sp>
        <p:nvSpPr>
          <p:cNvPr id="21" name="TextBox 20">
            <a:extLst>
              <a:ext uri="{FF2B5EF4-FFF2-40B4-BE49-F238E27FC236}">
                <a16:creationId xmlns:a16="http://schemas.microsoft.com/office/drawing/2014/main" id="{5D5DB101-DE81-C926-2A6D-C88A896BCA62}"/>
              </a:ext>
            </a:extLst>
          </p:cNvPr>
          <p:cNvSpPr txBox="1"/>
          <p:nvPr/>
        </p:nvSpPr>
        <p:spPr>
          <a:xfrm>
            <a:off x="2756138" y="4124110"/>
            <a:ext cx="317716" cy="369332"/>
          </a:xfrm>
          <a:prstGeom prst="rect">
            <a:avLst/>
          </a:prstGeom>
          <a:noFill/>
        </p:spPr>
        <p:txBody>
          <a:bodyPr wrap="none" rtlCol="0">
            <a:spAutoFit/>
          </a:bodyPr>
          <a:lstStyle/>
          <a:p>
            <a:r>
              <a:rPr lang="en-US" dirty="0"/>
              <a:t>P</a:t>
            </a:r>
          </a:p>
        </p:txBody>
      </p:sp>
      <p:sp>
        <p:nvSpPr>
          <p:cNvPr id="22" name="TextBox 21">
            <a:extLst>
              <a:ext uri="{FF2B5EF4-FFF2-40B4-BE49-F238E27FC236}">
                <a16:creationId xmlns:a16="http://schemas.microsoft.com/office/drawing/2014/main" id="{D7F54BCA-C116-891D-7B63-1A15111607CB}"/>
              </a:ext>
            </a:extLst>
          </p:cNvPr>
          <p:cNvSpPr txBox="1"/>
          <p:nvPr/>
        </p:nvSpPr>
        <p:spPr>
          <a:xfrm>
            <a:off x="519020" y="5309820"/>
            <a:ext cx="314510" cy="369332"/>
          </a:xfrm>
          <a:prstGeom prst="rect">
            <a:avLst/>
          </a:prstGeom>
          <a:noFill/>
        </p:spPr>
        <p:txBody>
          <a:bodyPr wrap="none" rtlCol="0">
            <a:spAutoFit/>
          </a:bodyPr>
          <a:lstStyle/>
          <a:p>
            <a:r>
              <a:rPr lang="en-US" dirty="0"/>
              <a:t>S</a:t>
            </a:r>
          </a:p>
        </p:txBody>
      </p:sp>
      <p:sp>
        <p:nvSpPr>
          <p:cNvPr id="23" name="TextBox 22">
            <a:extLst>
              <a:ext uri="{FF2B5EF4-FFF2-40B4-BE49-F238E27FC236}">
                <a16:creationId xmlns:a16="http://schemas.microsoft.com/office/drawing/2014/main" id="{47BA0523-4F6C-D395-2CAD-47288ECCF830}"/>
              </a:ext>
            </a:extLst>
          </p:cNvPr>
          <p:cNvSpPr txBox="1"/>
          <p:nvPr/>
        </p:nvSpPr>
        <p:spPr>
          <a:xfrm>
            <a:off x="1381581" y="5309820"/>
            <a:ext cx="295274" cy="369332"/>
          </a:xfrm>
          <a:prstGeom prst="rect">
            <a:avLst/>
          </a:prstGeom>
          <a:noFill/>
        </p:spPr>
        <p:txBody>
          <a:bodyPr wrap="none" rtlCol="0">
            <a:spAutoFit/>
          </a:bodyPr>
          <a:lstStyle/>
          <a:p>
            <a:r>
              <a:rPr lang="en-US" dirty="0"/>
              <a:t>T</a:t>
            </a:r>
          </a:p>
        </p:txBody>
      </p:sp>
      <p:sp>
        <p:nvSpPr>
          <p:cNvPr id="24" name="TextBox 23">
            <a:extLst>
              <a:ext uri="{FF2B5EF4-FFF2-40B4-BE49-F238E27FC236}">
                <a16:creationId xmlns:a16="http://schemas.microsoft.com/office/drawing/2014/main" id="{02A8764D-6471-D0B1-F9FC-CDD7151E5BE0}"/>
              </a:ext>
            </a:extLst>
          </p:cNvPr>
          <p:cNvSpPr txBox="1"/>
          <p:nvPr/>
        </p:nvSpPr>
        <p:spPr>
          <a:xfrm>
            <a:off x="2202260" y="5305814"/>
            <a:ext cx="341760" cy="369332"/>
          </a:xfrm>
          <a:prstGeom prst="rect">
            <a:avLst/>
          </a:prstGeom>
          <a:noFill/>
        </p:spPr>
        <p:txBody>
          <a:bodyPr wrap="none" rtlCol="0">
            <a:spAutoFit/>
          </a:bodyPr>
          <a:lstStyle/>
          <a:p>
            <a:r>
              <a:rPr lang="en-US" dirty="0"/>
              <a:t>U</a:t>
            </a:r>
          </a:p>
        </p:txBody>
      </p:sp>
      <p:sp>
        <p:nvSpPr>
          <p:cNvPr id="25" name="TextBox 24">
            <a:extLst>
              <a:ext uri="{FF2B5EF4-FFF2-40B4-BE49-F238E27FC236}">
                <a16:creationId xmlns:a16="http://schemas.microsoft.com/office/drawing/2014/main" id="{6AAF87C8-937F-E113-DAAA-112A341D6C0B}"/>
              </a:ext>
            </a:extLst>
          </p:cNvPr>
          <p:cNvSpPr txBox="1"/>
          <p:nvPr/>
        </p:nvSpPr>
        <p:spPr>
          <a:xfrm>
            <a:off x="3164945" y="5307383"/>
            <a:ext cx="319318" cy="369332"/>
          </a:xfrm>
          <a:prstGeom prst="rect">
            <a:avLst/>
          </a:prstGeom>
          <a:noFill/>
        </p:spPr>
        <p:txBody>
          <a:bodyPr wrap="none" rtlCol="0">
            <a:spAutoFit/>
          </a:bodyPr>
          <a:lstStyle/>
          <a:p>
            <a:r>
              <a:rPr lang="en-US" dirty="0"/>
              <a:t>V</a:t>
            </a:r>
          </a:p>
        </p:txBody>
      </p:sp>
      <p:sp>
        <p:nvSpPr>
          <p:cNvPr id="26" name="TextBox 25">
            <a:extLst>
              <a:ext uri="{FF2B5EF4-FFF2-40B4-BE49-F238E27FC236}">
                <a16:creationId xmlns:a16="http://schemas.microsoft.com/office/drawing/2014/main" id="{E75610A4-F679-6B82-A759-5D18D5D6E671}"/>
              </a:ext>
            </a:extLst>
          </p:cNvPr>
          <p:cNvSpPr txBox="1"/>
          <p:nvPr/>
        </p:nvSpPr>
        <p:spPr>
          <a:xfrm>
            <a:off x="462936" y="6425632"/>
            <a:ext cx="389850" cy="369332"/>
          </a:xfrm>
          <a:prstGeom prst="rect">
            <a:avLst/>
          </a:prstGeom>
          <a:noFill/>
        </p:spPr>
        <p:txBody>
          <a:bodyPr wrap="none" rtlCol="0">
            <a:spAutoFit/>
          </a:bodyPr>
          <a:lstStyle/>
          <a:p>
            <a:r>
              <a:rPr lang="en-US" dirty="0"/>
              <a:t>W</a:t>
            </a:r>
          </a:p>
        </p:txBody>
      </p:sp>
      <p:sp>
        <p:nvSpPr>
          <p:cNvPr id="27" name="TextBox 26">
            <a:extLst>
              <a:ext uri="{FF2B5EF4-FFF2-40B4-BE49-F238E27FC236}">
                <a16:creationId xmlns:a16="http://schemas.microsoft.com/office/drawing/2014/main" id="{23A47083-ECE5-DE42-EC15-1F464F696FC9}"/>
              </a:ext>
            </a:extLst>
          </p:cNvPr>
          <p:cNvSpPr txBox="1"/>
          <p:nvPr/>
        </p:nvSpPr>
        <p:spPr>
          <a:xfrm>
            <a:off x="1461645" y="6425632"/>
            <a:ext cx="312906" cy="369332"/>
          </a:xfrm>
          <a:prstGeom prst="rect">
            <a:avLst/>
          </a:prstGeom>
          <a:noFill/>
        </p:spPr>
        <p:txBody>
          <a:bodyPr wrap="none" rtlCol="0">
            <a:spAutoFit/>
          </a:bodyPr>
          <a:lstStyle/>
          <a:p>
            <a:r>
              <a:rPr lang="en-US" dirty="0"/>
              <a:t>X</a:t>
            </a:r>
          </a:p>
        </p:txBody>
      </p:sp>
      <p:sp>
        <p:nvSpPr>
          <p:cNvPr id="28" name="TextBox 27">
            <a:extLst>
              <a:ext uri="{FF2B5EF4-FFF2-40B4-BE49-F238E27FC236}">
                <a16:creationId xmlns:a16="http://schemas.microsoft.com/office/drawing/2014/main" id="{9ECCC369-43DE-B956-DEFC-1785DA142A6C}"/>
              </a:ext>
            </a:extLst>
          </p:cNvPr>
          <p:cNvSpPr txBox="1"/>
          <p:nvPr/>
        </p:nvSpPr>
        <p:spPr>
          <a:xfrm>
            <a:off x="2446895" y="6425632"/>
            <a:ext cx="312906" cy="369332"/>
          </a:xfrm>
          <a:prstGeom prst="rect">
            <a:avLst/>
          </a:prstGeom>
          <a:noFill/>
        </p:spPr>
        <p:txBody>
          <a:bodyPr wrap="none" rtlCol="0">
            <a:spAutoFit/>
          </a:bodyPr>
          <a:lstStyle/>
          <a:p>
            <a:r>
              <a:rPr lang="en-US" dirty="0"/>
              <a:t>Y</a:t>
            </a:r>
          </a:p>
        </p:txBody>
      </p:sp>
      <p:sp>
        <p:nvSpPr>
          <p:cNvPr id="29" name="TextBox 28">
            <a:extLst>
              <a:ext uri="{FF2B5EF4-FFF2-40B4-BE49-F238E27FC236}">
                <a16:creationId xmlns:a16="http://schemas.microsoft.com/office/drawing/2014/main" id="{B632CDE2-917C-FA31-B32D-C355066110AE}"/>
              </a:ext>
            </a:extLst>
          </p:cNvPr>
          <p:cNvSpPr txBox="1"/>
          <p:nvPr/>
        </p:nvSpPr>
        <p:spPr>
          <a:xfrm>
            <a:off x="3317070" y="6425632"/>
            <a:ext cx="312906" cy="369332"/>
          </a:xfrm>
          <a:prstGeom prst="rect">
            <a:avLst/>
          </a:prstGeom>
          <a:noFill/>
        </p:spPr>
        <p:txBody>
          <a:bodyPr wrap="none" rtlCol="0">
            <a:spAutoFit/>
          </a:bodyPr>
          <a:lstStyle/>
          <a:p>
            <a:r>
              <a:rPr lang="en-US" dirty="0"/>
              <a:t>Z</a:t>
            </a:r>
          </a:p>
        </p:txBody>
      </p:sp>
      <p:pic>
        <p:nvPicPr>
          <p:cNvPr id="34" name="Picture 33">
            <a:extLst>
              <a:ext uri="{FF2B5EF4-FFF2-40B4-BE49-F238E27FC236}">
                <a16:creationId xmlns:a16="http://schemas.microsoft.com/office/drawing/2014/main" id="{A6935FA4-84F1-2E00-F5B2-7657DB004D61}"/>
              </a:ext>
            </a:extLst>
          </p:cNvPr>
          <p:cNvPicPr>
            <a:picLocks noChangeAspect="1"/>
          </p:cNvPicPr>
          <p:nvPr/>
        </p:nvPicPr>
        <p:blipFill>
          <a:blip r:embed="rId14"/>
          <a:stretch>
            <a:fillRect/>
          </a:stretch>
        </p:blipFill>
        <p:spPr>
          <a:xfrm rot="16200000">
            <a:off x="1185907" y="4640426"/>
            <a:ext cx="714475" cy="714475"/>
          </a:xfrm>
          <a:prstGeom prst="rect">
            <a:avLst/>
          </a:prstGeom>
        </p:spPr>
      </p:pic>
      <p:pic>
        <p:nvPicPr>
          <p:cNvPr id="40" name="Picture 39">
            <a:extLst>
              <a:ext uri="{FF2B5EF4-FFF2-40B4-BE49-F238E27FC236}">
                <a16:creationId xmlns:a16="http://schemas.microsoft.com/office/drawing/2014/main" id="{E10C24EA-299A-A2A8-AE20-CB1DF0334448}"/>
              </a:ext>
            </a:extLst>
          </p:cNvPr>
          <p:cNvPicPr>
            <a:picLocks noChangeAspect="1"/>
          </p:cNvPicPr>
          <p:nvPr/>
        </p:nvPicPr>
        <p:blipFill>
          <a:blip r:embed="rId15"/>
          <a:stretch>
            <a:fillRect/>
          </a:stretch>
        </p:blipFill>
        <p:spPr>
          <a:xfrm rot="3600000">
            <a:off x="348176" y="4488566"/>
            <a:ext cx="476317" cy="952633"/>
          </a:xfrm>
          <a:prstGeom prst="rect">
            <a:avLst/>
          </a:prstGeom>
        </p:spPr>
      </p:pic>
      <p:pic>
        <p:nvPicPr>
          <p:cNvPr id="41" name="Picture 40">
            <a:extLst>
              <a:ext uri="{FF2B5EF4-FFF2-40B4-BE49-F238E27FC236}">
                <a16:creationId xmlns:a16="http://schemas.microsoft.com/office/drawing/2014/main" id="{9C0C0499-2830-809D-0CEF-32D67BB7E418}"/>
              </a:ext>
            </a:extLst>
          </p:cNvPr>
          <p:cNvPicPr>
            <a:picLocks noChangeAspect="1"/>
          </p:cNvPicPr>
          <p:nvPr/>
        </p:nvPicPr>
        <p:blipFill>
          <a:blip r:embed="rId16"/>
          <a:stretch>
            <a:fillRect/>
          </a:stretch>
        </p:blipFill>
        <p:spPr>
          <a:xfrm rot="2700000">
            <a:off x="301082" y="5633014"/>
            <a:ext cx="714475" cy="714475"/>
          </a:xfrm>
          <a:prstGeom prst="rect">
            <a:avLst/>
          </a:prstGeom>
        </p:spPr>
      </p:pic>
      <p:sp>
        <p:nvSpPr>
          <p:cNvPr id="44" name="Left Brace 43">
            <a:extLst>
              <a:ext uri="{FF2B5EF4-FFF2-40B4-BE49-F238E27FC236}">
                <a16:creationId xmlns:a16="http://schemas.microsoft.com/office/drawing/2014/main" id="{2E7AE8FB-BA61-AEDC-99AF-1C2C832E9C6E}"/>
              </a:ext>
            </a:extLst>
          </p:cNvPr>
          <p:cNvSpPr/>
          <p:nvPr/>
        </p:nvSpPr>
        <p:spPr>
          <a:xfrm rot="16200000" flipV="1">
            <a:off x="1301086" y="1335866"/>
            <a:ext cx="308940" cy="1835168"/>
          </a:xfrm>
          <a:prstGeom prst="leftBrace">
            <a:avLst>
              <a:gd name="adj1" fmla="val 69857"/>
              <a:gd name="adj2" fmla="val 425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Left Brace 44">
            <a:extLst>
              <a:ext uri="{FF2B5EF4-FFF2-40B4-BE49-F238E27FC236}">
                <a16:creationId xmlns:a16="http://schemas.microsoft.com/office/drawing/2014/main" id="{FF9BC8E4-A2D0-A3D8-C962-7CC492927DBD}"/>
              </a:ext>
            </a:extLst>
          </p:cNvPr>
          <p:cNvSpPr/>
          <p:nvPr/>
        </p:nvSpPr>
        <p:spPr>
          <a:xfrm rot="5400000">
            <a:off x="1883620" y="786480"/>
            <a:ext cx="369332" cy="3733799"/>
          </a:xfrm>
          <a:prstGeom prst="leftBrace">
            <a:avLst>
              <a:gd name="adj1" fmla="val 69857"/>
              <a:gd name="adj2" fmla="val 6281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713BD805-C5C4-D22C-3265-F9981FAD790A}"/>
              </a:ext>
            </a:extLst>
          </p:cNvPr>
          <p:cNvSpPr/>
          <p:nvPr/>
        </p:nvSpPr>
        <p:spPr>
          <a:xfrm rot="16200000" flipV="1">
            <a:off x="6791232" y="-2288326"/>
            <a:ext cx="475492" cy="9250100"/>
          </a:xfrm>
          <a:prstGeom prst="leftBrace">
            <a:avLst>
              <a:gd name="adj1" fmla="val 69857"/>
              <a:gd name="adj2" fmla="val 4309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57BB900B-A13A-CEF9-B382-C1F5F389BB69}"/>
              </a:ext>
            </a:extLst>
          </p:cNvPr>
          <p:cNvSpPr/>
          <p:nvPr/>
        </p:nvSpPr>
        <p:spPr>
          <a:xfrm rot="5400000">
            <a:off x="7832107" y="388627"/>
            <a:ext cx="686039" cy="5242784"/>
          </a:xfrm>
          <a:prstGeom prst="leftBrace">
            <a:avLst>
              <a:gd name="adj1" fmla="val 69857"/>
              <a:gd name="adj2" fmla="val 5971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9" name="Picture 48">
            <a:extLst>
              <a:ext uri="{FF2B5EF4-FFF2-40B4-BE49-F238E27FC236}">
                <a16:creationId xmlns:a16="http://schemas.microsoft.com/office/drawing/2014/main" id="{391310E9-DC33-2DBE-CE28-462B89634BB2}"/>
              </a:ext>
            </a:extLst>
          </p:cNvPr>
          <p:cNvPicPr>
            <a:picLocks noChangeAspect="1"/>
          </p:cNvPicPr>
          <p:nvPr/>
        </p:nvPicPr>
        <p:blipFill>
          <a:blip r:embed="rId5"/>
          <a:stretch>
            <a:fillRect/>
          </a:stretch>
        </p:blipFill>
        <p:spPr>
          <a:xfrm rot="10800000">
            <a:off x="8169614" y="4550821"/>
            <a:ext cx="1579130" cy="1579130"/>
          </a:xfrm>
          <a:prstGeom prst="rect">
            <a:avLst/>
          </a:prstGeom>
        </p:spPr>
      </p:pic>
      <p:pic>
        <p:nvPicPr>
          <p:cNvPr id="51" name="Picture 50">
            <a:extLst>
              <a:ext uri="{FF2B5EF4-FFF2-40B4-BE49-F238E27FC236}">
                <a16:creationId xmlns:a16="http://schemas.microsoft.com/office/drawing/2014/main" id="{8C973A3B-FCA9-3F3C-65FF-175CA7AB0580}"/>
              </a:ext>
            </a:extLst>
          </p:cNvPr>
          <p:cNvPicPr>
            <a:picLocks noChangeAspect="1"/>
          </p:cNvPicPr>
          <p:nvPr/>
        </p:nvPicPr>
        <p:blipFill>
          <a:blip r:embed="rId17"/>
          <a:stretch>
            <a:fillRect/>
          </a:stretch>
        </p:blipFill>
        <p:spPr>
          <a:xfrm>
            <a:off x="537972" y="1704937"/>
            <a:ext cx="11116055" cy="165253"/>
          </a:xfrm>
          <a:prstGeom prst="rect">
            <a:avLst/>
          </a:prstGeom>
        </p:spPr>
      </p:pic>
    </p:spTree>
    <p:extLst>
      <p:ext uri="{BB962C8B-B14F-4D97-AF65-F5344CB8AC3E}">
        <p14:creationId xmlns:p14="http://schemas.microsoft.com/office/powerpoint/2010/main" val="205314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250"/>
                                        <p:tgtEl>
                                          <p:spTgt spid="18"/>
                                        </p:tgtEl>
                                      </p:cBhvr>
                                    </p:animEffect>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50"/>
                                        <p:tgtEl>
                                          <p:spTgt spid="21"/>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25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50"/>
                                        <p:tgtEl>
                                          <p:spTgt spid="22"/>
                                        </p:tgtEl>
                                      </p:cBhvr>
                                    </p:animEffect>
                                  </p:childTnLst>
                                </p:cTn>
                              </p:par>
                            </p:childTnLst>
                          </p:cTn>
                        </p:par>
                        <p:par>
                          <p:cTn id="43" fill="hold">
                            <p:stCondLst>
                              <p:cond delay="175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5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250"/>
                                        <p:tgtEl>
                                          <p:spTgt spid="23"/>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250"/>
                                        <p:tgtEl>
                                          <p:spTgt spid="24"/>
                                        </p:tgtEl>
                                      </p:cBhvr>
                                    </p:animEffect>
                                  </p:childTnLst>
                                </p:cTn>
                              </p:par>
                            </p:childTnLst>
                          </p:cTn>
                        </p:par>
                        <p:par>
                          <p:cTn id="57" fill="hold">
                            <p:stCondLst>
                              <p:cond delay="2250"/>
                            </p:stCondLst>
                            <p:childTnLst>
                              <p:par>
                                <p:cTn id="58" presetID="10"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25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250"/>
                                        <p:tgtEl>
                                          <p:spTgt spid="25"/>
                                        </p:tgtEl>
                                      </p:cBhvr>
                                    </p:animEffect>
                                  </p:childTnLst>
                                </p:cTn>
                              </p:par>
                            </p:childTnLst>
                          </p:cTn>
                        </p:par>
                        <p:par>
                          <p:cTn id="64" fill="hold">
                            <p:stCondLst>
                              <p:cond delay="2500"/>
                            </p:stCondLst>
                            <p:childTnLst>
                              <p:par>
                                <p:cTn id="65" presetID="10"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25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250"/>
                                        <p:tgtEl>
                                          <p:spTgt spid="26"/>
                                        </p:tgtEl>
                                      </p:cBhvr>
                                    </p:animEffect>
                                  </p:childTnLst>
                                </p:cTn>
                              </p:par>
                            </p:childTnLst>
                          </p:cTn>
                        </p:par>
                        <p:par>
                          <p:cTn id="71" fill="hold">
                            <p:stCondLst>
                              <p:cond delay="2750"/>
                            </p:stCondLst>
                            <p:childTnLst>
                              <p:par>
                                <p:cTn id="72" presetID="10" presetClass="entr" presetSubtype="0"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25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250"/>
                                        <p:tgtEl>
                                          <p:spTgt spid="27"/>
                                        </p:tgtEl>
                                      </p:cBhvr>
                                    </p:animEffect>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250"/>
                                        <p:tgtEl>
                                          <p:spTgt spid="1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250"/>
                                        <p:tgtEl>
                                          <p:spTgt spid="28"/>
                                        </p:tgtEl>
                                      </p:cBhvr>
                                    </p:animEffect>
                                  </p:childTnLst>
                                </p:cTn>
                              </p:par>
                            </p:childTnLst>
                          </p:cTn>
                        </p:par>
                        <p:par>
                          <p:cTn id="85" fill="hold">
                            <p:stCondLst>
                              <p:cond delay="3250"/>
                            </p:stCondLst>
                            <p:childTnLst>
                              <p:par>
                                <p:cTn id="86" presetID="10" presetClass="entr" presetSubtype="0" fill="hold"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250"/>
                                        <p:tgtEl>
                                          <p:spTgt spid="1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5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left)">
                                      <p:cBhvr>
                                        <p:cTn id="101" dur="500"/>
                                        <p:tgtEl>
                                          <p:spTgt spid="51"/>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up)">
                                      <p:cBhvr>
                                        <p:cTn id="105" dur="500"/>
                                        <p:tgtEl>
                                          <p:spTgt spid="44"/>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down)">
                                      <p:cBhvr>
                                        <p:cTn id="108" dur="500"/>
                                        <p:tgtEl>
                                          <p:spTgt spid="45"/>
                                        </p:tgtEl>
                                      </p:cBhvr>
                                    </p:animEffect>
                                  </p:childTnLst>
                                </p:cTn>
                              </p:par>
                            </p:childTnLst>
                          </p:cTn>
                        </p:par>
                        <p:par>
                          <p:cTn id="109" fill="hold">
                            <p:stCondLst>
                              <p:cond delay="1000"/>
                            </p:stCondLst>
                            <p:childTnLst>
                              <p:par>
                                <p:cTn id="110" presetID="22" presetClass="entr" presetSubtype="1"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up)">
                                      <p:cBhvr>
                                        <p:cTn id="112" dur="500"/>
                                        <p:tgtEl>
                                          <p:spTgt spid="4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down)">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44" grpId="0" animBg="1"/>
      <p:bldP spid="45" grpId="0" animBg="1"/>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8A1A5-C22B-E292-1DF5-ED8B6FB85B0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What about Sudoku?</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9 × 9 board</a:t>
            </a:r>
          </a:p>
          <a:p>
            <a:pPr marL="571500" indent="-571500">
              <a:buFont typeface="+mj-lt"/>
              <a:buAutoNum type="romanUcPeriod"/>
            </a:pPr>
            <a:r>
              <a:rPr lang="en-US" dirty="0"/>
              <a:t>One digit (1-9) in every space</a:t>
            </a:r>
          </a:p>
          <a:p>
            <a:pPr marL="571500" indent="-571500">
              <a:buFont typeface="+mj-lt"/>
              <a:buAutoNum type="romanUcPeriod"/>
            </a:pPr>
            <a:r>
              <a:rPr lang="en-US" dirty="0"/>
              <a:t>Each digit exactly once in each row</a:t>
            </a:r>
          </a:p>
          <a:p>
            <a:pPr marL="571500" indent="-571500">
              <a:buFont typeface="+mj-lt"/>
              <a:buAutoNum type="romanUcPeriod"/>
            </a:pPr>
            <a:r>
              <a:rPr lang="en-US" dirty="0"/>
              <a:t>Each digit exactly once in each column</a:t>
            </a:r>
          </a:p>
          <a:p>
            <a:pPr marL="571500" indent="-571500">
              <a:buFont typeface="+mj-lt"/>
              <a:buAutoNum type="romanUcPeriod"/>
            </a:pPr>
            <a:r>
              <a:rPr lang="en-US" dirty="0"/>
              <a:t>Each digit exactly once in each box</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6" name="Rectangle: Rounded Corners 5">
            <a:extLst>
              <a:ext uri="{FF2B5EF4-FFF2-40B4-BE49-F238E27FC236}">
                <a16:creationId xmlns:a16="http://schemas.microsoft.com/office/drawing/2014/main" id="{481DEB81-C51F-EB84-2AE1-60C237CB6F92}"/>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5B887D1-3157-54BB-4EE3-D9B9147A8F7A}"/>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D02F1B5-7F77-146C-9B3B-3CA7E7AD5AE3}"/>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71EB868-4381-3F5F-5F01-08AAFBEC2465}"/>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fade">
                                      <p:cBhvr>
                                        <p:cTn id="18" dur="1000"/>
                                        <p:tgtEl>
                                          <p:spTgt spid="15">
                                            <p:txEl>
                                              <p:pRg st="1" end="1"/>
                                            </p:txEl>
                                          </p:spTgt>
                                        </p:tgtEl>
                                      </p:cBhvr>
                                    </p:animEffect>
                                    <p:anim calcmode="lin" valueType="num">
                                      <p:cBhvr>
                                        <p:cTn id="1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fade">
                                      <p:cBhvr>
                                        <p:cTn id="29" dur="1000"/>
                                        <p:tgtEl>
                                          <p:spTgt spid="15">
                                            <p:txEl>
                                              <p:pRg st="2" end="2"/>
                                            </p:txEl>
                                          </p:spTgt>
                                        </p:tgtEl>
                                      </p:cBhvr>
                                    </p:animEffect>
                                    <p:anim calcmode="lin" valueType="num">
                                      <p:cBhvr>
                                        <p:cTn id="3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xit" presetSubtype="0" fill="hold" grpId="1" nodeType="after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animEffect transition="in" filter="fade">
                                      <p:cBhvr>
                                        <p:cTn id="43" dur="1000"/>
                                        <p:tgtEl>
                                          <p:spTgt spid="15">
                                            <p:txEl>
                                              <p:pRg st="3" end="3"/>
                                            </p:txEl>
                                          </p:spTgt>
                                        </p:tgtEl>
                                      </p:cBhvr>
                                    </p:animEffect>
                                    <p:anim calcmode="lin" valueType="num">
                                      <p:cBhvr>
                                        <p:cTn id="4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0" presetClass="exit" presetSubtype="0" fill="hold" grpId="1" nodeType="after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Effect transition="in" filter="fade">
                                      <p:cBhvr>
                                        <p:cTn id="58" dur="1000"/>
                                        <p:tgtEl>
                                          <p:spTgt spid="15">
                                            <p:txEl>
                                              <p:pRg st="4" end="4"/>
                                            </p:txEl>
                                          </p:spTgt>
                                        </p:tgtEl>
                                      </p:cBhvr>
                                    </p:animEffect>
                                    <p:anim calcmode="lin" valueType="num">
                                      <p:cBhvr>
                                        <p:cTn id="59"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0" presetClass="exit" presetSubtype="0" fill="hold" grpId="1" nodeType="afterEffect">
                                  <p:stCondLst>
                                    <p:cond delay="0"/>
                                  </p:stCondLst>
                                  <p:childTnLst>
                                    <p:animEffect transition="out" filter="fad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6" grpId="0" animBg="1"/>
      <p:bldP spid="6" grpId="1" animBg="1"/>
      <p:bldP spid="8" grpId="0" animBg="1"/>
      <p:bldP spid="8" grpId="1" animBg="1"/>
      <p:bldP spid="9" grpId="0" animBg="1"/>
      <p:bldP spid="9"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29D1B9-9DD1-3BC5-00A0-FC7199A73887}"/>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Rows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838200" y="1446552"/>
            <a:ext cx="5902233" cy="4882684"/>
          </a:xfrm>
        </p:spPr>
        <p:txBody>
          <a:bodyPr anchor="ctr">
            <a:normAutofit/>
          </a:bodyPr>
          <a:lstStyle/>
          <a:p>
            <a:r>
              <a:rPr lang="en-US" dirty="0"/>
              <a:t>Rows represent the digit placements</a:t>
            </a:r>
          </a:p>
          <a:p>
            <a:pPr marL="914400" lvl="1" indent="-457200">
              <a:buFont typeface="+mj-lt"/>
              <a:buAutoNum type="alphaLcPeriod"/>
            </a:pPr>
            <a:r>
              <a:rPr lang="en-US" dirty="0"/>
              <a:t>9 possible digits</a:t>
            </a:r>
          </a:p>
          <a:p>
            <a:pPr marL="914400" lvl="1" indent="-457200">
              <a:buFont typeface="+mj-lt"/>
              <a:buAutoNum type="alphaLcPeriod"/>
            </a:pPr>
            <a:r>
              <a:rPr lang="en-US" dirty="0"/>
              <a:t>9 possible rows</a:t>
            </a:r>
          </a:p>
          <a:p>
            <a:pPr marL="914400" lvl="1" indent="-457200">
              <a:buFont typeface="+mj-lt"/>
              <a:buAutoNum type="alphaLcPeriod"/>
            </a:pPr>
            <a:r>
              <a:rPr lang="en-US" dirty="0"/>
              <a:t>9 possible columns</a:t>
            </a:r>
          </a:p>
          <a:p>
            <a:r>
              <a:rPr lang="en-US" dirty="0"/>
              <a:t>9 * 9 * 9 = 729 matrix rows</a:t>
            </a:r>
          </a:p>
          <a:p>
            <a:r>
              <a:rPr lang="en-US" dirty="0"/>
              <a:t>Row index = DRC = d * 81 + r * 9 + c</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422981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1000"/>
                                        <p:tgtEl>
                                          <p:spTgt spid="15">
                                            <p:txEl>
                                              <p:pRg st="1" end="1"/>
                                            </p:txEl>
                                          </p:spTgt>
                                        </p:tgtEl>
                                      </p:cBhvr>
                                    </p:animEffect>
                                    <p:anim calcmode="lin" valueType="num">
                                      <p:cBhvr>
                                        <p:cTn id="1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1000"/>
                                        <p:tgtEl>
                                          <p:spTgt spid="15">
                                            <p:txEl>
                                              <p:pRg st="2" end="2"/>
                                            </p:txEl>
                                          </p:spTgt>
                                        </p:tgtEl>
                                      </p:cBhvr>
                                    </p:animEffect>
                                    <p:anim calcmode="lin" valueType="num">
                                      <p:cBhvr>
                                        <p:cTn id="1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1000"/>
                                        <p:tgtEl>
                                          <p:spTgt spid="15">
                                            <p:txEl>
                                              <p:pRg st="3" end="3"/>
                                            </p:txEl>
                                          </p:spTgt>
                                        </p:tgtEl>
                                      </p:cBhvr>
                                    </p:animEffect>
                                    <p:anim calcmode="lin" valueType="num">
                                      <p:cBhvr>
                                        <p:cTn id="23"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fade">
                                      <p:cBhvr>
                                        <p:cTn id="29" dur="1000"/>
                                        <p:tgtEl>
                                          <p:spTgt spid="15">
                                            <p:txEl>
                                              <p:pRg st="4" end="4"/>
                                            </p:txEl>
                                          </p:spTgt>
                                        </p:tgtEl>
                                      </p:cBhvr>
                                    </p:animEffect>
                                    <p:anim calcmode="lin" valueType="num">
                                      <p:cBhvr>
                                        <p:cTn id="30"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xEl>
                                              <p:pRg st="5" end="5"/>
                                            </p:txEl>
                                          </p:spTgt>
                                        </p:tgtEl>
                                        <p:attrNameLst>
                                          <p:attrName>style.visibility</p:attrName>
                                        </p:attrNameLst>
                                      </p:cBhvr>
                                      <p:to>
                                        <p:strVal val="visible"/>
                                      </p:to>
                                    </p:set>
                                    <p:animEffect transition="in" filter="fade">
                                      <p:cBhvr>
                                        <p:cTn id="36" dur="1000"/>
                                        <p:tgtEl>
                                          <p:spTgt spid="15">
                                            <p:txEl>
                                              <p:pRg st="5" end="5"/>
                                            </p:txEl>
                                          </p:spTgt>
                                        </p:tgtEl>
                                      </p:cBhvr>
                                    </p:animEffect>
                                    <p:anim calcmode="lin" valueType="num">
                                      <p:cBhvr>
                                        <p:cTn id="37"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D1736F-AD5C-D2DD-6422-9BBDA2EA1C69}"/>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Matrix Columns</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fontScale="92500"/>
          </a:bodyPr>
          <a:lstStyle/>
          <a:p>
            <a:pPr>
              <a:lnSpc>
                <a:spcPct val="100000"/>
              </a:lnSpc>
              <a:spcAft>
                <a:spcPts val="1800"/>
              </a:spcAft>
            </a:pPr>
            <a:r>
              <a:rPr lang="en-US" dirty="0"/>
              <a:t>Digit placements in each constraint</a:t>
            </a:r>
          </a:p>
          <a:p>
            <a:pPr marL="571500" indent="-571500">
              <a:buFont typeface="+mj-lt"/>
              <a:buAutoNum type="romanUcPeriod"/>
            </a:pPr>
            <a:r>
              <a:rPr lang="en-US" dirty="0"/>
              <a:t>One digit in every space</a:t>
            </a:r>
          </a:p>
          <a:p>
            <a:pPr lvl="1"/>
            <a:r>
              <a:rPr lang="en-US" dirty="0"/>
              <a:t>9 rows * 9 columns = 81 matrix columns</a:t>
            </a:r>
          </a:p>
          <a:p>
            <a:pPr marL="571500" indent="-571500">
              <a:buFont typeface="+mj-lt"/>
              <a:buAutoNum type="romanUcPeriod"/>
            </a:pPr>
            <a:r>
              <a:rPr lang="en-US" dirty="0"/>
              <a:t>Each digit exactly once in each row</a:t>
            </a:r>
          </a:p>
          <a:p>
            <a:pPr lvl="1"/>
            <a:r>
              <a:rPr lang="en-US" dirty="0"/>
              <a:t>9 digits * 9 rows = 81 matrix columns</a:t>
            </a:r>
          </a:p>
          <a:p>
            <a:pPr marL="571500" indent="-571500">
              <a:buFont typeface="+mj-lt"/>
              <a:buAutoNum type="romanUcPeriod"/>
            </a:pPr>
            <a:r>
              <a:rPr lang="en-US" dirty="0"/>
              <a:t>Each digit exactly once in each column</a:t>
            </a:r>
          </a:p>
          <a:p>
            <a:pPr lvl="1"/>
            <a:r>
              <a:rPr lang="en-US" dirty="0"/>
              <a:t>9 digits * 9 columns = 81 matrix columns</a:t>
            </a:r>
          </a:p>
          <a:p>
            <a:pPr marL="571500" indent="-571500">
              <a:buFont typeface="+mj-lt"/>
              <a:buAutoNum type="romanUcPeriod"/>
            </a:pPr>
            <a:r>
              <a:rPr lang="en-US" dirty="0"/>
              <a:t>Each digit exactly once in each box</a:t>
            </a:r>
          </a:p>
          <a:p>
            <a:pPr lvl="1"/>
            <a:r>
              <a:rPr lang="en-US" dirty="0"/>
              <a:t>9 digits * 9 boxes = 81 columns</a:t>
            </a:r>
          </a:p>
          <a:p>
            <a:pPr>
              <a:spcBef>
                <a:spcPts val="1800"/>
              </a:spcBef>
            </a:pPr>
            <a:r>
              <a:rPr lang="en-US" dirty="0"/>
              <a:t>324 matrix columns * 729 matrix rows</a:t>
            </a:r>
          </a:p>
        </p:txBody>
      </p:sp>
      <p:pic>
        <p:nvPicPr>
          <p:cNvPr id="5" name="Picture 4">
            <a:extLst>
              <a:ext uri="{FF2B5EF4-FFF2-40B4-BE49-F238E27FC236}">
                <a16:creationId xmlns:a16="http://schemas.microsoft.com/office/drawing/2014/main" id="{1E8BCE8B-35FF-3C56-5DB8-45550050D332}"/>
              </a:ext>
            </a:extLst>
          </p:cNvPr>
          <p:cNvPicPr>
            <a:picLocks noChangeAspect="1"/>
          </p:cNvPicPr>
          <p:nvPr/>
        </p:nvPicPr>
        <p:blipFill>
          <a:blip r:embed="rId4"/>
          <a:stretch>
            <a:fillRect/>
          </a:stretch>
        </p:blipFill>
        <p:spPr>
          <a:xfrm>
            <a:off x="6833338" y="1446552"/>
            <a:ext cx="4882684" cy="4882684"/>
          </a:xfrm>
          <a:prstGeom prst="rect">
            <a:avLst/>
          </a:prstGeom>
        </p:spPr>
      </p:pic>
      <p:sp>
        <p:nvSpPr>
          <p:cNvPr id="2" name="Rectangle: Rounded Corners 1">
            <a:extLst>
              <a:ext uri="{FF2B5EF4-FFF2-40B4-BE49-F238E27FC236}">
                <a16:creationId xmlns:a16="http://schemas.microsoft.com/office/drawing/2014/main" id="{4307205B-06CD-3505-D56D-7D2F8347519B}"/>
              </a:ext>
            </a:extLst>
          </p:cNvPr>
          <p:cNvSpPr/>
          <p:nvPr/>
        </p:nvSpPr>
        <p:spPr>
          <a:xfrm>
            <a:off x="7387319" y="1997529"/>
            <a:ext cx="515710"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F16B0ED-B72B-0BE8-2798-34E839D67F58}"/>
              </a:ext>
            </a:extLst>
          </p:cNvPr>
          <p:cNvSpPr/>
          <p:nvPr/>
        </p:nvSpPr>
        <p:spPr>
          <a:xfrm>
            <a:off x="6852559" y="3628678"/>
            <a:ext cx="4827812" cy="51843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F478336-5481-F8E2-4A43-469AEC4600FF}"/>
              </a:ext>
            </a:extLst>
          </p:cNvPr>
          <p:cNvSpPr/>
          <p:nvPr/>
        </p:nvSpPr>
        <p:spPr>
          <a:xfrm>
            <a:off x="10099676" y="1463362"/>
            <a:ext cx="515710" cy="4834095"/>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F653C33-5B8B-9369-B0FF-60AE41132211}"/>
              </a:ext>
            </a:extLst>
          </p:cNvPr>
          <p:cNvSpPr/>
          <p:nvPr/>
        </p:nvSpPr>
        <p:spPr>
          <a:xfrm>
            <a:off x="6851785" y="4710105"/>
            <a:ext cx="1610044" cy="1587352"/>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7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1000"/>
                                        <p:tgtEl>
                                          <p:spTgt spid="15">
                                            <p:txEl>
                                              <p:pRg st="2" end="2"/>
                                            </p:txEl>
                                          </p:spTgt>
                                        </p:tgtEl>
                                      </p:cBhvr>
                                    </p:animEffect>
                                    <p:anim calcmode="lin" valueType="num">
                                      <p:cBhvr>
                                        <p:cTn id="2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animEffect transition="in" filter="fade">
                                      <p:cBhvr>
                                        <p:cTn id="30" dur="1000"/>
                                        <p:tgtEl>
                                          <p:spTgt spid="15">
                                            <p:txEl>
                                              <p:pRg st="3" end="3"/>
                                            </p:txEl>
                                          </p:spTgt>
                                        </p:tgtEl>
                                      </p:cBhvr>
                                    </p:animEffect>
                                    <p:anim calcmode="lin" valueType="num">
                                      <p:cBhvr>
                                        <p:cTn id="31"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10" presetClass="exit" presetSubtype="0" fill="hold" grpId="1" nodeType="after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5" end="5"/>
                                            </p:txEl>
                                          </p:spTgt>
                                        </p:tgtEl>
                                        <p:attrNameLst>
                                          <p:attrName>style.visibility</p:attrName>
                                        </p:attrNameLst>
                                      </p:cBhvr>
                                      <p:to>
                                        <p:strVal val="visible"/>
                                      </p:to>
                                    </p:set>
                                    <p:animEffect transition="in" filter="fade">
                                      <p:cBhvr>
                                        <p:cTn id="49" dur="1000"/>
                                        <p:tgtEl>
                                          <p:spTgt spid="15">
                                            <p:txEl>
                                              <p:pRg st="5" end="5"/>
                                            </p:txEl>
                                          </p:spTgt>
                                        </p:tgtEl>
                                      </p:cBhvr>
                                    </p:animEffect>
                                    <p:anim calcmode="lin" valueType="num">
                                      <p:cBhvr>
                                        <p:cTn id="50"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xEl>
                                              <p:pRg st="6" end="6"/>
                                            </p:txEl>
                                          </p:spTgt>
                                        </p:tgtEl>
                                        <p:attrNameLst>
                                          <p:attrName>style.visibility</p:attrName>
                                        </p:attrNameLst>
                                      </p:cBhvr>
                                      <p:to>
                                        <p:strVal val="visible"/>
                                      </p:to>
                                    </p:set>
                                    <p:animEffect transition="in" filter="fade">
                                      <p:cBhvr>
                                        <p:cTn id="54" dur="1000"/>
                                        <p:tgtEl>
                                          <p:spTgt spid="15">
                                            <p:txEl>
                                              <p:pRg st="6" end="6"/>
                                            </p:txEl>
                                          </p:spTgt>
                                        </p:tgtEl>
                                      </p:cBhvr>
                                    </p:animEffect>
                                    <p:anim calcmode="lin" valueType="num">
                                      <p:cBhvr>
                                        <p:cTn id="55"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5">
                                            <p:txEl>
                                              <p:pRg st="7" end="7"/>
                                            </p:txEl>
                                          </p:spTgt>
                                        </p:tgtEl>
                                        <p:attrNameLst>
                                          <p:attrName>style.visibility</p:attrName>
                                        </p:attrNameLst>
                                      </p:cBhvr>
                                      <p:to>
                                        <p:strVal val="visible"/>
                                      </p:to>
                                    </p:set>
                                    <p:animEffect transition="in" filter="fade">
                                      <p:cBhvr>
                                        <p:cTn id="68" dur="1000"/>
                                        <p:tgtEl>
                                          <p:spTgt spid="15">
                                            <p:txEl>
                                              <p:pRg st="7" end="7"/>
                                            </p:txEl>
                                          </p:spTgt>
                                        </p:tgtEl>
                                      </p:cBhvr>
                                    </p:animEffect>
                                    <p:anim calcmode="lin" valueType="num">
                                      <p:cBhvr>
                                        <p:cTn id="69"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15">
                                            <p:txEl>
                                              <p:pRg st="7" end="7"/>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xEl>
                                              <p:pRg st="8" end="8"/>
                                            </p:txEl>
                                          </p:spTgt>
                                        </p:tgtEl>
                                        <p:attrNameLst>
                                          <p:attrName>style.visibility</p:attrName>
                                        </p:attrNameLst>
                                      </p:cBhvr>
                                      <p:to>
                                        <p:strVal val="visible"/>
                                      </p:to>
                                    </p:set>
                                    <p:animEffect transition="in" filter="fade">
                                      <p:cBhvr>
                                        <p:cTn id="73" dur="1000"/>
                                        <p:tgtEl>
                                          <p:spTgt spid="15">
                                            <p:txEl>
                                              <p:pRg st="8" end="8"/>
                                            </p:txEl>
                                          </p:spTgt>
                                        </p:tgtEl>
                                      </p:cBhvr>
                                    </p:animEffect>
                                    <p:anim calcmode="lin" valueType="num">
                                      <p:cBhvr>
                                        <p:cTn id="74"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10" presetClass="exit" presetSubtype="0" fill="hold" grpId="1" nodeType="after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5">
                                            <p:txEl>
                                              <p:pRg st="9" end="9"/>
                                            </p:txEl>
                                          </p:spTgt>
                                        </p:tgtEl>
                                        <p:attrNameLst>
                                          <p:attrName>style.visibility</p:attrName>
                                        </p:attrNameLst>
                                      </p:cBhvr>
                                      <p:to>
                                        <p:strVal val="visible"/>
                                      </p:to>
                                    </p:set>
                                    <p:animEffect transition="in" filter="fade">
                                      <p:cBhvr>
                                        <p:cTn id="87" dur="1000"/>
                                        <p:tgtEl>
                                          <p:spTgt spid="15">
                                            <p:txEl>
                                              <p:pRg st="9" end="9"/>
                                            </p:txEl>
                                          </p:spTgt>
                                        </p:tgtEl>
                                      </p:cBhvr>
                                    </p:animEffect>
                                    <p:anim calcmode="lin" valueType="num">
                                      <p:cBhvr>
                                        <p:cTn id="88" dur="1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2" grpId="0" animBg="1"/>
      <p:bldP spid="2" grpId="1" animBg="1"/>
      <p:bldP spid="3" grpId="0" animBg="1"/>
      <p:bldP spid="3" grpId="1" animBg="1"/>
      <p:bldP spid="4" grpId="0" animBg="1"/>
      <p:bldP spid="4"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88E260-8B3C-E4B3-3DAF-24BA3157F1D6}"/>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AAE46A6F-D0C5-B3B2-AA98-033A1A035017}"/>
              </a:ext>
            </a:extLst>
          </p:cNvPr>
          <p:cNvSpPr>
            <a:spLocks noGrp="1"/>
          </p:cNvSpPr>
          <p:nvPr>
            <p:ph type="title"/>
          </p:nvPr>
        </p:nvSpPr>
        <p:spPr/>
        <p:txBody>
          <a:bodyPr/>
          <a:lstStyle/>
          <a:p>
            <a:r>
              <a:rPr lang="en-US" dirty="0"/>
              <a:t>Finding the One and Only Solution</a:t>
            </a:r>
          </a:p>
        </p:txBody>
      </p:sp>
      <p:sp>
        <p:nvSpPr>
          <p:cNvPr id="15" name="Content Placeholder 2">
            <a:extLst>
              <a:ext uri="{FF2B5EF4-FFF2-40B4-BE49-F238E27FC236}">
                <a16:creationId xmlns:a16="http://schemas.microsoft.com/office/drawing/2014/main" id="{55679BF2-1332-2AAB-BCAB-A39BFE2AF9F8}"/>
              </a:ext>
            </a:extLst>
          </p:cNvPr>
          <p:cNvSpPr>
            <a:spLocks noGrp="1"/>
          </p:cNvSpPr>
          <p:nvPr>
            <p:ph idx="1"/>
          </p:nvPr>
        </p:nvSpPr>
        <p:spPr>
          <a:xfrm>
            <a:off x="244110" y="1478331"/>
            <a:ext cx="6496323" cy="4819127"/>
          </a:xfrm>
        </p:spPr>
        <p:txBody>
          <a:bodyPr anchor="ctr">
            <a:normAutofit/>
          </a:bodyPr>
          <a:lstStyle/>
          <a:p>
            <a:r>
              <a:rPr lang="en-US" dirty="0"/>
              <a:t>Puzzle starts with some digits filled in</a:t>
            </a:r>
          </a:p>
          <a:p>
            <a:r>
              <a:rPr lang="en-US" dirty="0"/>
              <a:t>Starting values ensure that there will be only one solution</a:t>
            </a:r>
          </a:p>
          <a:p>
            <a:r>
              <a:rPr lang="en-US" dirty="0"/>
              <a:t>For each provided value . . .</a:t>
            </a:r>
          </a:p>
          <a:p>
            <a:pPr lvl="1"/>
            <a:r>
              <a:rPr lang="en-US" dirty="0"/>
              <a:t>Compute DRC row index for all other digits</a:t>
            </a:r>
          </a:p>
          <a:p>
            <a:pPr lvl="1"/>
            <a:r>
              <a:rPr lang="en-US" dirty="0"/>
              <a:t>Clear all columns for those matrix rows</a:t>
            </a:r>
          </a:p>
          <a:p>
            <a:endParaRPr lang="en-US" dirty="0"/>
          </a:p>
        </p:txBody>
      </p:sp>
      <p:pic>
        <p:nvPicPr>
          <p:cNvPr id="9" name="Picture 8">
            <a:extLst>
              <a:ext uri="{FF2B5EF4-FFF2-40B4-BE49-F238E27FC236}">
                <a16:creationId xmlns:a16="http://schemas.microsoft.com/office/drawing/2014/main" id="{17712755-0888-108C-56F6-7FE6882F8073}"/>
              </a:ext>
            </a:extLst>
          </p:cNvPr>
          <p:cNvPicPr>
            <a:picLocks noChangeAspect="1"/>
          </p:cNvPicPr>
          <p:nvPr/>
        </p:nvPicPr>
        <p:blipFill>
          <a:blip r:embed="rId4"/>
          <a:stretch>
            <a:fillRect/>
          </a:stretch>
        </p:blipFill>
        <p:spPr>
          <a:xfrm>
            <a:off x="6833338" y="1446552"/>
            <a:ext cx="4882684" cy="4882684"/>
          </a:xfrm>
          <a:prstGeom prst="rect">
            <a:avLst/>
          </a:prstGeom>
        </p:spPr>
      </p:pic>
    </p:spTree>
    <p:extLst>
      <p:ext uri="{BB962C8B-B14F-4D97-AF65-F5344CB8AC3E}">
        <p14:creationId xmlns:p14="http://schemas.microsoft.com/office/powerpoint/2010/main" val="114317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Effect transition="in" filter="fade">
                                      <p:cBhvr>
                                        <p:cTn id="13" dur="1000"/>
                                        <p:tgtEl>
                                          <p:spTgt spid="15">
                                            <p:txEl>
                                              <p:pRg st="1" end="1"/>
                                            </p:txEl>
                                          </p:spTgt>
                                        </p:tgtEl>
                                      </p:cBhvr>
                                    </p:animEffect>
                                    <p:anim calcmode="lin" valueType="num">
                                      <p:cBhvr>
                                        <p:cTn id="14"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1000"/>
                                        <p:tgtEl>
                                          <p:spTgt spid="15">
                                            <p:txEl>
                                              <p:pRg st="2" end="2"/>
                                            </p:txEl>
                                          </p:spTgt>
                                        </p:tgtEl>
                                      </p:cBhvr>
                                    </p:animEffect>
                                    <p:anim calcmode="lin" valueType="num">
                                      <p:cBhvr>
                                        <p:cTn id="21"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fade">
                                      <p:cBhvr>
                                        <p:cTn id="27" dur="1000"/>
                                        <p:tgtEl>
                                          <p:spTgt spid="15">
                                            <p:txEl>
                                              <p:pRg st="3" end="3"/>
                                            </p:txEl>
                                          </p:spTgt>
                                        </p:tgtEl>
                                      </p:cBhvr>
                                    </p:animEffect>
                                    <p:anim calcmode="lin" valueType="num">
                                      <p:cBhvr>
                                        <p:cTn id="2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E94CB76-3005-1FDB-5DC8-C8828CE7331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198174-6462-6620-820B-3B7991A5BDB6}"/>
              </a:ext>
            </a:extLst>
          </p:cNvPr>
          <p:cNvSpPr>
            <a:spLocks noGrp="1"/>
          </p:cNvSpPr>
          <p:nvPr>
            <p:ph type="title"/>
          </p:nvPr>
        </p:nvSpPr>
        <p:spPr/>
        <p:txBody>
          <a:bodyPr/>
          <a:lstStyle/>
          <a:p>
            <a:r>
              <a:rPr lang="en-US" dirty="0"/>
              <a:t>Where do starting digits come from?</a:t>
            </a:r>
          </a:p>
        </p:txBody>
      </p:sp>
      <p:sp>
        <p:nvSpPr>
          <p:cNvPr id="3" name="Content Placeholder 2">
            <a:extLst>
              <a:ext uri="{FF2B5EF4-FFF2-40B4-BE49-F238E27FC236}">
                <a16:creationId xmlns:a16="http://schemas.microsoft.com/office/drawing/2014/main" id="{2C68C86B-3CC9-0782-C5F3-99DC059F7512}"/>
              </a:ext>
            </a:extLst>
          </p:cNvPr>
          <p:cNvSpPr>
            <a:spLocks noGrp="1"/>
          </p:cNvSpPr>
          <p:nvPr>
            <p:ph idx="1"/>
          </p:nvPr>
        </p:nvSpPr>
        <p:spPr>
          <a:xfrm>
            <a:off x="838200" y="1825625"/>
            <a:ext cx="4991637" cy="4351338"/>
          </a:xfrm>
        </p:spPr>
        <p:txBody>
          <a:bodyPr>
            <a:normAutofit fontScale="92500" lnSpcReduction="20000"/>
          </a:bodyPr>
          <a:lstStyle/>
          <a:p>
            <a:r>
              <a:rPr lang="en-US" dirty="0"/>
              <a:t>Work backwards and forwards</a:t>
            </a:r>
          </a:p>
          <a:p>
            <a:r>
              <a:rPr lang="en-US" dirty="0"/>
              <a:t>Start with a valid, complete board, remove digits</a:t>
            </a:r>
          </a:p>
          <a:p>
            <a:r>
              <a:rPr lang="en-US" dirty="0"/>
              <a:t>Give DLX algorithm a limit</a:t>
            </a:r>
          </a:p>
          <a:p>
            <a:r>
              <a:rPr lang="en-US" dirty="0"/>
              <a:t>“Solve” one solution for an empty board</a:t>
            </a:r>
          </a:p>
          <a:p>
            <a:r>
              <a:rPr lang="en-US" dirty="0"/>
              <a:t>Randomize matrix rows to get a different result each time</a:t>
            </a:r>
          </a:p>
          <a:p>
            <a:r>
              <a:rPr lang="en-US" dirty="0"/>
              <a:t>Randomly remove digits, check for two solutions</a:t>
            </a:r>
          </a:p>
          <a:p>
            <a:r>
              <a:rPr lang="en-US" dirty="0"/>
              <a:t>Put digit back if there are multiple solutions</a:t>
            </a:r>
          </a:p>
        </p:txBody>
      </p:sp>
      <p:sp>
        <p:nvSpPr>
          <p:cNvPr id="5" name="(1, 1) = 4">
            <a:extLst>
              <a:ext uri="{FF2B5EF4-FFF2-40B4-BE49-F238E27FC236}">
                <a16:creationId xmlns:a16="http://schemas.microsoft.com/office/drawing/2014/main" id="{8DAFA114-4F3A-F50E-8B78-F8A596523BD0}"/>
              </a:ext>
            </a:extLst>
          </p:cNvPr>
          <p:cNvSpPr/>
          <p:nvPr/>
        </p:nvSpPr>
        <p:spPr>
          <a:xfrm>
            <a:off x="7010394"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 name="(2, 1) = 1">
            <a:extLst>
              <a:ext uri="{FF2B5EF4-FFF2-40B4-BE49-F238E27FC236}">
                <a16:creationId xmlns:a16="http://schemas.microsoft.com/office/drawing/2014/main" id="{15FCEF3A-60B5-61F9-0A6B-3D6FD0B1ACF5}"/>
              </a:ext>
            </a:extLst>
          </p:cNvPr>
          <p:cNvSpPr/>
          <p:nvPr/>
        </p:nvSpPr>
        <p:spPr>
          <a:xfrm>
            <a:off x="7452565"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3, 1) = 6">
            <a:extLst>
              <a:ext uri="{FF2B5EF4-FFF2-40B4-BE49-F238E27FC236}">
                <a16:creationId xmlns:a16="http://schemas.microsoft.com/office/drawing/2014/main" id="{4988F802-2FC7-A423-E76F-34149867D164}"/>
              </a:ext>
            </a:extLst>
          </p:cNvPr>
          <p:cNvSpPr/>
          <p:nvPr/>
        </p:nvSpPr>
        <p:spPr>
          <a:xfrm>
            <a:off x="7894733"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4, 1) = 3">
            <a:extLst>
              <a:ext uri="{FF2B5EF4-FFF2-40B4-BE49-F238E27FC236}">
                <a16:creationId xmlns:a16="http://schemas.microsoft.com/office/drawing/2014/main" id="{BBF430A7-8F07-D338-853C-3655BB345413}"/>
              </a:ext>
            </a:extLst>
          </p:cNvPr>
          <p:cNvSpPr/>
          <p:nvPr/>
        </p:nvSpPr>
        <p:spPr>
          <a:xfrm>
            <a:off x="8336898"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5, 1) = 7">
            <a:extLst>
              <a:ext uri="{FF2B5EF4-FFF2-40B4-BE49-F238E27FC236}">
                <a16:creationId xmlns:a16="http://schemas.microsoft.com/office/drawing/2014/main" id="{277AC6B3-2361-0D72-16CF-31C9150E5A40}"/>
              </a:ext>
            </a:extLst>
          </p:cNvPr>
          <p:cNvSpPr/>
          <p:nvPr/>
        </p:nvSpPr>
        <p:spPr>
          <a:xfrm>
            <a:off x="877905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 name="(6, 1) = 8">
            <a:extLst>
              <a:ext uri="{FF2B5EF4-FFF2-40B4-BE49-F238E27FC236}">
                <a16:creationId xmlns:a16="http://schemas.microsoft.com/office/drawing/2014/main" id="{2E96A5D6-CAD7-8CD6-6834-611CCCC6E3F4}"/>
              </a:ext>
            </a:extLst>
          </p:cNvPr>
          <p:cNvSpPr/>
          <p:nvPr/>
        </p:nvSpPr>
        <p:spPr>
          <a:xfrm>
            <a:off x="9221207"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1" name="(7, 1) = 9">
            <a:extLst>
              <a:ext uri="{FF2B5EF4-FFF2-40B4-BE49-F238E27FC236}">
                <a16:creationId xmlns:a16="http://schemas.microsoft.com/office/drawing/2014/main" id="{E46907C0-4D7F-2296-B461-A417B0A367F5}"/>
              </a:ext>
            </a:extLst>
          </p:cNvPr>
          <p:cNvSpPr/>
          <p:nvPr/>
        </p:nvSpPr>
        <p:spPr>
          <a:xfrm>
            <a:off x="9663342"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 name="(8, 1) = 2">
            <a:extLst>
              <a:ext uri="{FF2B5EF4-FFF2-40B4-BE49-F238E27FC236}">
                <a16:creationId xmlns:a16="http://schemas.microsoft.com/office/drawing/2014/main" id="{BB907E42-E4E6-EF69-36F4-C135D8349BBF}"/>
              </a:ext>
            </a:extLst>
          </p:cNvPr>
          <p:cNvSpPr/>
          <p:nvPr/>
        </p:nvSpPr>
        <p:spPr>
          <a:xfrm>
            <a:off x="1010550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9, 1) = 5">
            <a:extLst>
              <a:ext uri="{FF2B5EF4-FFF2-40B4-BE49-F238E27FC236}">
                <a16:creationId xmlns:a16="http://schemas.microsoft.com/office/drawing/2014/main" id="{3701D7FB-E066-38D4-0581-01C46CDBD6BC}"/>
              </a:ext>
            </a:extLst>
          </p:cNvPr>
          <p:cNvSpPr/>
          <p:nvPr/>
        </p:nvSpPr>
        <p:spPr>
          <a:xfrm>
            <a:off x="10547651" y="18256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4" name="(1, 2) = 2">
            <a:extLst>
              <a:ext uri="{FF2B5EF4-FFF2-40B4-BE49-F238E27FC236}">
                <a16:creationId xmlns:a16="http://schemas.microsoft.com/office/drawing/2014/main" id="{9A030A99-F4E2-8FBF-FF1D-41C97C7BACDE}"/>
              </a:ext>
            </a:extLst>
          </p:cNvPr>
          <p:cNvSpPr/>
          <p:nvPr/>
        </p:nvSpPr>
        <p:spPr>
          <a:xfrm>
            <a:off x="7010394"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2, 2) = 9">
            <a:extLst>
              <a:ext uri="{FF2B5EF4-FFF2-40B4-BE49-F238E27FC236}">
                <a16:creationId xmlns:a16="http://schemas.microsoft.com/office/drawing/2014/main" id="{4B759D8B-A689-48EC-FFDA-AEE50CFBFD4C}"/>
              </a:ext>
            </a:extLst>
          </p:cNvPr>
          <p:cNvSpPr/>
          <p:nvPr/>
        </p:nvSpPr>
        <p:spPr>
          <a:xfrm>
            <a:off x="7452565"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6" name="(3, 2) = 5">
            <a:extLst>
              <a:ext uri="{FF2B5EF4-FFF2-40B4-BE49-F238E27FC236}">
                <a16:creationId xmlns:a16="http://schemas.microsoft.com/office/drawing/2014/main" id="{18C2B415-F5DF-8402-0634-DE9897C47DE5}"/>
              </a:ext>
            </a:extLst>
          </p:cNvPr>
          <p:cNvSpPr/>
          <p:nvPr/>
        </p:nvSpPr>
        <p:spPr>
          <a:xfrm>
            <a:off x="7894733"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7" name="(4, 2) = 1">
            <a:extLst>
              <a:ext uri="{FF2B5EF4-FFF2-40B4-BE49-F238E27FC236}">
                <a16:creationId xmlns:a16="http://schemas.microsoft.com/office/drawing/2014/main" id="{A67B24C7-B956-D8DD-E46A-41E7A64604E1}"/>
              </a:ext>
            </a:extLst>
          </p:cNvPr>
          <p:cNvSpPr/>
          <p:nvPr/>
        </p:nvSpPr>
        <p:spPr>
          <a:xfrm>
            <a:off x="8336898"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5, 2) = 6">
            <a:extLst>
              <a:ext uri="{FF2B5EF4-FFF2-40B4-BE49-F238E27FC236}">
                <a16:creationId xmlns:a16="http://schemas.microsoft.com/office/drawing/2014/main" id="{E7D695B9-DF13-4018-3042-60E5CC61A2D2}"/>
              </a:ext>
            </a:extLst>
          </p:cNvPr>
          <p:cNvSpPr/>
          <p:nvPr/>
        </p:nvSpPr>
        <p:spPr>
          <a:xfrm>
            <a:off x="877905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9" name="(6, 2) = 4">
            <a:extLst>
              <a:ext uri="{FF2B5EF4-FFF2-40B4-BE49-F238E27FC236}">
                <a16:creationId xmlns:a16="http://schemas.microsoft.com/office/drawing/2014/main" id="{396ED8CF-FFE9-EE88-BEE0-5792988FE1B7}"/>
              </a:ext>
            </a:extLst>
          </p:cNvPr>
          <p:cNvSpPr/>
          <p:nvPr/>
        </p:nvSpPr>
        <p:spPr>
          <a:xfrm>
            <a:off x="9221207"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0" name="(7, 2) = 3">
            <a:extLst>
              <a:ext uri="{FF2B5EF4-FFF2-40B4-BE49-F238E27FC236}">
                <a16:creationId xmlns:a16="http://schemas.microsoft.com/office/drawing/2014/main" id="{36027403-00F6-E222-FBEF-649EE09CDBBC}"/>
              </a:ext>
            </a:extLst>
          </p:cNvPr>
          <p:cNvSpPr/>
          <p:nvPr/>
        </p:nvSpPr>
        <p:spPr>
          <a:xfrm>
            <a:off x="9663342"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8, 2) = 7">
            <a:extLst>
              <a:ext uri="{FF2B5EF4-FFF2-40B4-BE49-F238E27FC236}">
                <a16:creationId xmlns:a16="http://schemas.microsoft.com/office/drawing/2014/main" id="{B9539ED2-118E-C804-BFA9-93ED673486B8}"/>
              </a:ext>
            </a:extLst>
          </p:cNvPr>
          <p:cNvSpPr/>
          <p:nvPr/>
        </p:nvSpPr>
        <p:spPr>
          <a:xfrm>
            <a:off x="1010550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22" name="(9, 2) = 8">
            <a:extLst>
              <a:ext uri="{FF2B5EF4-FFF2-40B4-BE49-F238E27FC236}">
                <a16:creationId xmlns:a16="http://schemas.microsoft.com/office/drawing/2014/main" id="{9392696F-504F-BD6F-7A70-88DB7ED69061}"/>
              </a:ext>
            </a:extLst>
          </p:cNvPr>
          <p:cNvSpPr/>
          <p:nvPr/>
        </p:nvSpPr>
        <p:spPr>
          <a:xfrm>
            <a:off x="10547651" y="22677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9" name="(1, 3) = 8">
            <a:extLst>
              <a:ext uri="{FF2B5EF4-FFF2-40B4-BE49-F238E27FC236}">
                <a16:creationId xmlns:a16="http://schemas.microsoft.com/office/drawing/2014/main" id="{20F693EF-1E13-43AA-40C7-9B390FB69C14}"/>
              </a:ext>
            </a:extLst>
          </p:cNvPr>
          <p:cNvSpPr/>
          <p:nvPr/>
        </p:nvSpPr>
        <p:spPr>
          <a:xfrm>
            <a:off x="7010394"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0" name="(2, 3) = 3">
            <a:extLst>
              <a:ext uri="{FF2B5EF4-FFF2-40B4-BE49-F238E27FC236}">
                <a16:creationId xmlns:a16="http://schemas.microsoft.com/office/drawing/2014/main" id="{AF8C30D2-A174-AC45-D257-05CEAB80F754}"/>
              </a:ext>
            </a:extLst>
          </p:cNvPr>
          <p:cNvSpPr/>
          <p:nvPr/>
        </p:nvSpPr>
        <p:spPr>
          <a:xfrm>
            <a:off x="7452565"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1" name="(3, 3) = 7">
            <a:extLst>
              <a:ext uri="{FF2B5EF4-FFF2-40B4-BE49-F238E27FC236}">
                <a16:creationId xmlns:a16="http://schemas.microsoft.com/office/drawing/2014/main" id="{0767A5B0-4269-998A-E34B-9E1150206794}"/>
              </a:ext>
            </a:extLst>
          </p:cNvPr>
          <p:cNvSpPr/>
          <p:nvPr/>
        </p:nvSpPr>
        <p:spPr>
          <a:xfrm>
            <a:off x="7894733"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2" name="(4, 3) = 9">
            <a:extLst>
              <a:ext uri="{FF2B5EF4-FFF2-40B4-BE49-F238E27FC236}">
                <a16:creationId xmlns:a16="http://schemas.microsoft.com/office/drawing/2014/main" id="{DC566ACA-F966-0275-551C-99AADFEFF198}"/>
              </a:ext>
            </a:extLst>
          </p:cNvPr>
          <p:cNvSpPr/>
          <p:nvPr/>
        </p:nvSpPr>
        <p:spPr>
          <a:xfrm>
            <a:off x="8336898"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3" name="(5, 3) = 5">
            <a:extLst>
              <a:ext uri="{FF2B5EF4-FFF2-40B4-BE49-F238E27FC236}">
                <a16:creationId xmlns:a16="http://schemas.microsoft.com/office/drawing/2014/main" id="{A71AE76E-96D7-B78D-53C5-44774E76B4A5}"/>
              </a:ext>
            </a:extLst>
          </p:cNvPr>
          <p:cNvSpPr/>
          <p:nvPr/>
        </p:nvSpPr>
        <p:spPr>
          <a:xfrm>
            <a:off x="877905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4" name="(6, 3) = 2">
            <a:extLst>
              <a:ext uri="{FF2B5EF4-FFF2-40B4-BE49-F238E27FC236}">
                <a16:creationId xmlns:a16="http://schemas.microsoft.com/office/drawing/2014/main" id="{51B2DFE2-7AE2-7804-BE30-3DB4DBC8150D}"/>
              </a:ext>
            </a:extLst>
          </p:cNvPr>
          <p:cNvSpPr/>
          <p:nvPr/>
        </p:nvSpPr>
        <p:spPr>
          <a:xfrm>
            <a:off x="9221207"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5" name="(7, 3) = 4">
            <a:extLst>
              <a:ext uri="{FF2B5EF4-FFF2-40B4-BE49-F238E27FC236}">
                <a16:creationId xmlns:a16="http://schemas.microsoft.com/office/drawing/2014/main" id="{42035449-6881-1A3F-6F20-7D8C397AB0D2}"/>
              </a:ext>
            </a:extLst>
          </p:cNvPr>
          <p:cNvSpPr/>
          <p:nvPr/>
        </p:nvSpPr>
        <p:spPr>
          <a:xfrm>
            <a:off x="9663342"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6" name="(8, 3) = 1">
            <a:extLst>
              <a:ext uri="{FF2B5EF4-FFF2-40B4-BE49-F238E27FC236}">
                <a16:creationId xmlns:a16="http://schemas.microsoft.com/office/drawing/2014/main" id="{D389B93F-13E5-3B7A-4F92-3B4A1E2B44A1}"/>
              </a:ext>
            </a:extLst>
          </p:cNvPr>
          <p:cNvSpPr/>
          <p:nvPr/>
        </p:nvSpPr>
        <p:spPr>
          <a:xfrm>
            <a:off x="1010550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7" name="(9, 3) = 6">
            <a:extLst>
              <a:ext uri="{FF2B5EF4-FFF2-40B4-BE49-F238E27FC236}">
                <a16:creationId xmlns:a16="http://schemas.microsoft.com/office/drawing/2014/main" id="{456E744E-3F25-7DDE-CFCF-81BC549371BF}"/>
              </a:ext>
            </a:extLst>
          </p:cNvPr>
          <p:cNvSpPr/>
          <p:nvPr/>
        </p:nvSpPr>
        <p:spPr>
          <a:xfrm>
            <a:off x="10547651" y="27099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8" name="(1, 4) = 3">
            <a:extLst>
              <a:ext uri="{FF2B5EF4-FFF2-40B4-BE49-F238E27FC236}">
                <a16:creationId xmlns:a16="http://schemas.microsoft.com/office/drawing/2014/main" id="{1A6EF560-4D41-FB31-907B-6DF38EE33128}"/>
              </a:ext>
            </a:extLst>
          </p:cNvPr>
          <p:cNvSpPr/>
          <p:nvPr/>
        </p:nvSpPr>
        <p:spPr>
          <a:xfrm>
            <a:off x="7010394"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9" name="(2, 4) = 8">
            <a:extLst>
              <a:ext uri="{FF2B5EF4-FFF2-40B4-BE49-F238E27FC236}">
                <a16:creationId xmlns:a16="http://schemas.microsoft.com/office/drawing/2014/main" id="{2E4ECE35-322A-474D-E15C-16DF61C24272}"/>
              </a:ext>
            </a:extLst>
          </p:cNvPr>
          <p:cNvSpPr/>
          <p:nvPr/>
        </p:nvSpPr>
        <p:spPr>
          <a:xfrm>
            <a:off x="7452565"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0" name="(3, 4) = 2">
            <a:extLst>
              <a:ext uri="{FF2B5EF4-FFF2-40B4-BE49-F238E27FC236}">
                <a16:creationId xmlns:a16="http://schemas.microsoft.com/office/drawing/2014/main" id="{F3A2C712-35DC-322B-3321-809376127059}"/>
              </a:ext>
            </a:extLst>
          </p:cNvPr>
          <p:cNvSpPr/>
          <p:nvPr/>
        </p:nvSpPr>
        <p:spPr>
          <a:xfrm>
            <a:off x="7894733"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4, 4) = 7">
            <a:extLst>
              <a:ext uri="{FF2B5EF4-FFF2-40B4-BE49-F238E27FC236}">
                <a16:creationId xmlns:a16="http://schemas.microsoft.com/office/drawing/2014/main" id="{02ECFAC7-8616-965C-3763-653FA1F3A5AC}"/>
              </a:ext>
            </a:extLst>
          </p:cNvPr>
          <p:cNvSpPr/>
          <p:nvPr/>
        </p:nvSpPr>
        <p:spPr>
          <a:xfrm>
            <a:off x="8336898"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2" name="(5, 4) = 4">
            <a:extLst>
              <a:ext uri="{FF2B5EF4-FFF2-40B4-BE49-F238E27FC236}">
                <a16:creationId xmlns:a16="http://schemas.microsoft.com/office/drawing/2014/main" id="{48B9FC81-9608-2D12-82BE-D134044388CA}"/>
              </a:ext>
            </a:extLst>
          </p:cNvPr>
          <p:cNvSpPr/>
          <p:nvPr/>
        </p:nvSpPr>
        <p:spPr>
          <a:xfrm>
            <a:off x="877905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3" name="(6, 4) = 9">
            <a:extLst>
              <a:ext uri="{FF2B5EF4-FFF2-40B4-BE49-F238E27FC236}">
                <a16:creationId xmlns:a16="http://schemas.microsoft.com/office/drawing/2014/main" id="{EABF4FB6-CCD2-B73C-D39A-FB7297343008}"/>
              </a:ext>
            </a:extLst>
          </p:cNvPr>
          <p:cNvSpPr/>
          <p:nvPr/>
        </p:nvSpPr>
        <p:spPr>
          <a:xfrm>
            <a:off x="9221207"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74" name="(7, 4) = 6">
            <a:extLst>
              <a:ext uri="{FF2B5EF4-FFF2-40B4-BE49-F238E27FC236}">
                <a16:creationId xmlns:a16="http://schemas.microsoft.com/office/drawing/2014/main" id="{A8F3E073-8B11-B790-43EE-8EF1015BB59B}"/>
              </a:ext>
            </a:extLst>
          </p:cNvPr>
          <p:cNvSpPr/>
          <p:nvPr/>
        </p:nvSpPr>
        <p:spPr>
          <a:xfrm>
            <a:off x="9663342"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5" name="(8, 4) = 5">
            <a:extLst>
              <a:ext uri="{FF2B5EF4-FFF2-40B4-BE49-F238E27FC236}">
                <a16:creationId xmlns:a16="http://schemas.microsoft.com/office/drawing/2014/main" id="{C6B7351B-B44B-3056-A3DA-65E42851AC75}"/>
              </a:ext>
            </a:extLst>
          </p:cNvPr>
          <p:cNvSpPr/>
          <p:nvPr/>
        </p:nvSpPr>
        <p:spPr>
          <a:xfrm>
            <a:off x="1010550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6" name="(9, 4) = 1">
            <a:extLst>
              <a:ext uri="{FF2B5EF4-FFF2-40B4-BE49-F238E27FC236}">
                <a16:creationId xmlns:a16="http://schemas.microsoft.com/office/drawing/2014/main" id="{8E1EF9DA-17A4-DD60-5C7B-FCD23C923D6D}"/>
              </a:ext>
            </a:extLst>
          </p:cNvPr>
          <p:cNvSpPr/>
          <p:nvPr/>
        </p:nvSpPr>
        <p:spPr>
          <a:xfrm>
            <a:off x="10547651" y="314467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7" name="(1, 5) = 1">
            <a:extLst>
              <a:ext uri="{FF2B5EF4-FFF2-40B4-BE49-F238E27FC236}">
                <a16:creationId xmlns:a16="http://schemas.microsoft.com/office/drawing/2014/main" id="{3AA9B84C-F490-4E2F-9879-03DB4164703F}"/>
              </a:ext>
            </a:extLst>
          </p:cNvPr>
          <p:cNvSpPr/>
          <p:nvPr/>
        </p:nvSpPr>
        <p:spPr>
          <a:xfrm>
            <a:off x="7010394"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8" name="(2, 5) = 5">
            <a:extLst>
              <a:ext uri="{FF2B5EF4-FFF2-40B4-BE49-F238E27FC236}">
                <a16:creationId xmlns:a16="http://schemas.microsoft.com/office/drawing/2014/main" id="{7AF4AA49-C9EA-DE23-7079-85E3BC9D0AE9}"/>
              </a:ext>
            </a:extLst>
          </p:cNvPr>
          <p:cNvSpPr/>
          <p:nvPr/>
        </p:nvSpPr>
        <p:spPr>
          <a:xfrm>
            <a:off x="7452565"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9" name="(3, 5) = 4">
            <a:extLst>
              <a:ext uri="{FF2B5EF4-FFF2-40B4-BE49-F238E27FC236}">
                <a16:creationId xmlns:a16="http://schemas.microsoft.com/office/drawing/2014/main" id="{5672F960-50F0-340E-2B94-973FEAE079FA}"/>
              </a:ext>
            </a:extLst>
          </p:cNvPr>
          <p:cNvSpPr/>
          <p:nvPr/>
        </p:nvSpPr>
        <p:spPr>
          <a:xfrm>
            <a:off x="7894733"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0" name="(4, 5) = 6">
            <a:extLst>
              <a:ext uri="{FF2B5EF4-FFF2-40B4-BE49-F238E27FC236}">
                <a16:creationId xmlns:a16="http://schemas.microsoft.com/office/drawing/2014/main" id="{52DEE56E-84C7-47F9-2E3A-95050E4A260D}"/>
              </a:ext>
            </a:extLst>
          </p:cNvPr>
          <p:cNvSpPr/>
          <p:nvPr/>
        </p:nvSpPr>
        <p:spPr>
          <a:xfrm>
            <a:off x="8336898"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1" name="(5, 5) = 2">
            <a:extLst>
              <a:ext uri="{FF2B5EF4-FFF2-40B4-BE49-F238E27FC236}">
                <a16:creationId xmlns:a16="http://schemas.microsoft.com/office/drawing/2014/main" id="{CC9F3049-F019-1F36-B2E1-5E7BBE4BCD82}"/>
              </a:ext>
            </a:extLst>
          </p:cNvPr>
          <p:cNvSpPr/>
          <p:nvPr/>
        </p:nvSpPr>
        <p:spPr>
          <a:xfrm>
            <a:off x="877905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2" name="(6, 5) = 3">
            <a:extLst>
              <a:ext uri="{FF2B5EF4-FFF2-40B4-BE49-F238E27FC236}">
                <a16:creationId xmlns:a16="http://schemas.microsoft.com/office/drawing/2014/main" id="{3C7D6976-3BF4-A6D2-D6FD-36BF9C2DEB7B}"/>
              </a:ext>
            </a:extLst>
          </p:cNvPr>
          <p:cNvSpPr/>
          <p:nvPr/>
        </p:nvSpPr>
        <p:spPr>
          <a:xfrm>
            <a:off x="9221207"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7, 5) = 8">
            <a:extLst>
              <a:ext uri="{FF2B5EF4-FFF2-40B4-BE49-F238E27FC236}">
                <a16:creationId xmlns:a16="http://schemas.microsoft.com/office/drawing/2014/main" id="{9EE8FE42-3E1D-93C2-DCBA-10FB13CCE5D8}"/>
              </a:ext>
            </a:extLst>
          </p:cNvPr>
          <p:cNvSpPr/>
          <p:nvPr/>
        </p:nvSpPr>
        <p:spPr>
          <a:xfrm>
            <a:off x="9663342"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84" name="(8, 5) = 9">
            <a:extLst>
              <a:ext uri="{FF2B5EF4-FFF2-40B4-BE49-F238E27FC236}">
                <a16:creationId xmlns:a16="http://schemas.microsoft.com/office/drawing/2014/main" id="{1F1AECC7-49E5-F13B-CBC8-9B95AC0B93AD}"/>
              </a:ext>
            </a:extLst>
          </p:cNvPr>
          <p:cNvSpPr/>
          <p:nvPr/>
        </p:nvSpPr>
        <p:spPr>
          <a:xfrm>
            <a:off x="1010550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5" name="(9, 5) = 7">
            <a:extLst>
              <a:ext uri="{FF2B5EF4-FFF2-40B4-BE49-F238E27FC236}">
                <a16:creationId xmlns:a16="http://schemas.microsoft.com/office/drawing/2014/main" id="{659C4AEC-316A-4082-1E7D-9048D201FA37}"/>
              </a:ext>
            </a:extLst>
          </p:cNvPr>
          <p:cNvSpPr/>
          <p:nvPr/>
        </p:nvSpPr>
        <p:spPr>
          <a:xfrm>
            <a:off x="10547651" y="3586851"/>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6" name="(1, 6) = 7">
            <a:extLst>
              <a:ext uri="{FF2B5EF4-FFF2-40B4-BE49-F238E27FC236}">
                <a16:creationId xmlns:a16="http://schemas.microsoft.com/office/drawing/2014/main" id="{0BB2A23A-B8E9-A25F-EADE-276109DAF5A6}"/>
              </a:ext>
            </a:extLst>
          </p:cNvPr>
          <p:cNvSpPr/>
          <p:nvPr/>
        </p:nvSpPr>
        <p:spPr>
          <a:xfrm>
            <a:off x="7010394"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7" name="(2, 6) = 6">
            <a:extLst>
              <a:ext uri="{FF2B5EF4-FFF2-40B4-BE49-F238E27FC236}">
                <a16:creationId xmlns:a16="http://schemas.microsoft.com/office/drawing/2014/main" id="{89C1E370-F2E4-8B78-1F33-70E766FB5FD6}"/>
              </a:ext>
            </a:extLst>
          </p:cNvPr>
          <p:cNvSpPr/>
          <p:nvPr/>
        </p:nvSpPr>
        <p:spPr>
          <a:xfrm>
            <a:off x="7452565"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8" name="(3, 6) = 9">
            <a:extLst>
              <a:ext uri="{FF2B5EF4-FFF2-40B4-BE49-F238E27FC236}">
                <a16:creationId xmlns:a16="http://schemas.microsoft.com/office/drawing/2014/main" id="{41B7E7B2-A954-BC0D-D3F6-6C73294D0DB9}"/>
              </a:ext>
            </a:extLst>
          </p:cNvPr>
          <p:cNvSpPr/>
          <p:nvPr/>
        </p:nvSpPr>
        <p:spPr>
          <a:xfrm>
            <a:off x="7894733"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9" name="(4, 6) = 8">
            <a:extLst>
              <a:ext uri="{FF2B5EF4-FFF2-40B4-BE49-F238E27FC236}">
                <a16:creationId xmlns:a16="http://schemas.microsoft.com/office/drawing/2014/main" id="{F8C21E75-6E6B-166A-EDA9-8BC13FF2DAB5}"/>
              </a:ext>
            </a:extLst>
          </p:cNvPr>
          <p:cNvSpPr/>
          <p:nvPr/>
        </p:nvSpPr>
        <p:spPr>
          <a:xfrm>
            <a:off x="8336898"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0" name="(5, 6) = 1">
            <a:extLst>
              <a:ext uri="{FF2B5EF4-FFF2-40B4-BE49-F238E27FC236}">
                <a16:creationId xmlns:a16="http://schemas.microsoft.com/office/drawing/2014/main" id="{AFF74FC3-7F80-0FC6-1C14-A9A9337258B0}"/>
              </a:ext>
            </a:extLst>
          </p:cNvPr>
          <p:cNvSpPr/>
          <p:nvPr/>
        </p:nvSpPr>
        <p:spPr>
          <a:xfrm>
            <a:off x="877905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1" name="(6, 6) = 5">
            <a:extLst>
              <a:ext uri="{FF2B5EF4-FFF2-40B4-BE49-F238E27FC236}">
                <a16:creationId xmlns:a16="http://schemas.microsoft.com/office/drawing/2014/main" id="{9EFF5E5F-79A0-135E-478A-CDA30784DF54}"/>
              </a:ext>
            </a:extLst>
          </p:cNvPr>
          <p:cNvSpPr/>
          <p:nvPr/>
        </p:nvSpPr>
        <p:spPr>
          <a:xfrm>
            <a:off x="9221207"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2" name="(7, 6) = 2">
            <a:extLst>
              <a:ext uri="{FF2B5EF4-FFF2-40B4-BE49-F238E27FC236}">
                <a16:creationId xmlns:a16="http://schemas.microsoft.com/office/drawing/2014/main" id="{AF7EC8AA-3C6B-FC4A-9FDE-D593CBF6B685}"/>
              </a:ext>
            </a:extLst>
          </p:cNvPr>
          <p:cNvSpPr/>
          <p:nvPr/>
        </p:nvSpPr>
        <p:spPr>
          <a:xfrm>
            <a:off x="9663342"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3" name="(8, 6) = 4">
            <a:extLst>
              <a:ext uri="{FF2B5EF4-FFF2-40B4-BE49-F238E27FC236}">
                <a16:creationId xmlns:a16="http://schemas.microsoft.com/office/drawing/2014/main" id="{16763D3C-C4E1-9E92-D6B5-911485F6850C}"/>
              </a:ext>
            </a:extLst>
          </p:cNvPr>
          <p:cNvSpPr/>
          <p:nvPr/>
        </p:nvSpPr>
        <p:spPr>
          <a:xfrm>
            <a:off x="1010550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4" name="(9, 6) = 3">
            <a:extLst>
              <a:ext uri="{FF2B5EF4-FFF2-40B4-BE49-F238E27FC236}">
                <a16:creationId xmlns:a16="http://schemas.microsoft.com/office/drawing/2014/main" id="{285CFACB-6AF9-D2BE-2D1C-99C85DCB247F}"/>
              </a:ext>
            </a:extLst>
          </p:cNvPr>
          <p:cNvSpPr/>
          <p:nvPr/>
        </p:nvSpPr>
        <p:spPr>
          <a:xfrm>
            <a:off x="10547651" y="4029025"/>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5" name="(1, 7) = 9">
            <a:extLst>
              <a:ext uri="{FF2B5EF4-FFF2-40B4-BE49-F238E27FC236}">
                <a16:creationId xmlns:a16="http://schemas.microsoft.com/office/drawing/2014/main" id="{660A95C0-2284-D179-E93D-F4C0CDA23B4D}"/>
              </a:ext>
            </a:extLst>
          </p:cNvPr>
          <p:cNvSpPr/>
          <p:nvPr/>
        </p:nvSpPr>
        <p:spPr>
          <a:xfrm>
            <a:off x="7010394"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6" name="(2, 7) = 2">
            <a:extLst>
              <a:ext uri="{FF2B5EF4-FFF2-40B4-BE49-F238E27FC236}">
                <a16:creationId xmlns:a16="http://schemas.microsoft.com/office/drawing/2014/main" id="{E6F45299-5F37-46F3-838B-AFF824ABB89A}"/>
              </a:ext>
            </a:extLst>
          </p:cNvPr>
          <p:cNvSpPr/>
          <p:nvPr/>
        </p:nvSpPr>
        <p:spPr>
          <a:xfrm>
            <a:off x="7452565"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7" name="(3, 7) = 3">
            <a:extLst>
              <a:ext uri="{FF2B5EF4-FFF2-40B4-BE49-F238E27FC236}">
                <a16:creationId xmlns:a16="http://schemas.microsoft.com/office/drawing/2014/main" id="{2F23B3E0-D3F2-13D1-3332-530FA1DA65FC}"/>
              </a:ext>
            </a:extLst>
          </p:cNvPr>
          <p:cNvSpPr/>
          <p:nvPr/>
        </p:nvSpPr>
        <p:spPr>
          <a:xfrm>
            <a:off x="7894733"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8" name="(4, 7) = 5">
            <a:extLst>
              <a:ext uri="{FF2B5EF4-FFF2-40B4-BE49-F238E27FC236}">
                <a16:creationId xmlns:a16="http://schemas.microsoft.com/office/drawing/2014/main" id="{E0B59F78-354B-6B1A-2338-42460BB02D7F}"/>
              </a:ext>
            </a:extLst>
          </p:cNvPr>
          <p:cNvSpPr/>
          <p:nvPr/>
        </p:nvSpPr>
        <p:spPr>
          <a:xfrm>
            <a:off x="8336898"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9" name="(5, 7) = 8">
            <a:extLst>
              <a:ext uri="{FF2B5EF4-FFF2-40B4-BE49-F238E27FC236}">
                <a16:creationId xmlns:a16="http://schemas.microsoft.com/office/drawing/2014/main" id="{F42216A5-167E-FAB0-AB35-E1BF46934BB2}"/>
              </a:ext>
            </a:extLst>
          </p:cNvPr>
          <p:cNvSpPr/>
          <p:nvPr/>
        </p:nvSpPr>
        <p:spPr>
          <a:xfrm>
            <a:off x="877905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0" name="(6, 7) = 7">
            <a:extLst>
              <a:ext uri="{FF2B5EF4-FFF2-40B4-BE49-F238E27FC236}">
                <a16:creationId xmlns:a16="http://schemas.microsoft.com/office/drawing/2014/main" id="{1A7CBB60-ADF6-F4D4-C1E3-6653977699F5}"/>
              </a:ext>
            </a:extLst>
          </p:cNvPr>
          <p:cNvSpPr/>
          <p:nvPr/>
        </p:nvSpPr>
        <p:spPr>
          <a:xfrm>
            <a:off x="9221207"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1" name="(7, 7) = 1">
            <a:extLst>
              <a:ext uri="{FF2B5EF4-FFF2-40B4-BE49-F238E27FC236}">
                <a16:creationId xmlns:a16="http://schemas.microsoft.com/office/drawing/2014/main" id="{19D4FFAB-FCE1-BCBC-5303-8FEF48D09AFD}"/>
              </a:ext>
            </a:extLst>
          </p:cNvPr>
          <p:cNvSpPr/>
          <p:nvPr/>
        </p:nvSpPr>
        <p:spPr>
          <a:xfrm>
            <a:off x="9663342"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2" name="(8, 7) = 6">
            <a:extLst>
              <a:ext uri="{FF2B5EF4-FFF2-40B4-BE49-F238E27FC236}">
                <a16:creationId xmlns:a16="http://schemas.microsoft.com/office/drawing/2014/main" id="{0D32D25B-027E-89F7-BF58-374F3D5A8A24}"/>
              </a:ext>
            </a:extLst>
          </p:cNvPr>
          <p:cNvSpPr/>
          <p:nvPr/>
        </p:nvSpPr>
        <p:spPr>
          <a:xfrm>
            <a:off x="1010550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3" name="(9, 7) = 4">
            <a:extLst>
              <a:ext uri="{FF2B5EF4-FFF2-40B4-BE49-F238E27FC236}">
                <a16:creationId xmlns:a16="http://schemas.microsoft.com/office/drawing/2014/main" id="{B065CEF3-BC39-A8AA-FDE0-B363FDD6F580}"/>
              </a:ext>
            </a:extLst>
          </p:cNvPr>
          <p:cNvSpPr/>
          <p:nvPr/>
        </p:nvSpPr>
        <p:spPr>
          <a:xfrm>
            <a:off x="10547651" y="4471199"/>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4" name="(1, 8) = 6">
            <a:extLst>
              <a:ext uri="{FF2B5EF4-FFF2-40B4-BE49-F238E27FC236}">
                <a16:creationId xmlns:a16="http://schemas.microsoft.com/office/drawing/2014/main" id="{B58553CD-D048-C1A1-8D82-387EE7818363}"/>
              </a:ext>
            </a:extLst>
          </p:cNvPr>
          <p:cNvSpPr/>
          <p:nvPr/>
        </p:nvSpPr>
        <p:spPr>
          <a:xfrm>
            <a:off x="7010394"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5" name="(2, 8) = 7">
            <a:extLst>
              <a:ext uri="{FF2B5EF4-FFF2-40B4-BE49-F238E27FC236}">
                <a16:creationId xmlns:a16="http://schemas.microsoft.com/office/drawing/2014/main" id="{4C161506-7FC2-6E80-0FCA-C8E41D5E17B9}"/>
              </a:ext>
            </a:extLst>
          </p:cNvPr>
          <p:cNvSpPr/>
          <p:nvPr/>
        </p:nvSpPr>
        <p:spPr>
          <a:xfrm>
            <a:off x="7452565"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6" name="(3, 8) = 8">
            <a:extLst>
              <a:ext uri="{FF2B5EF4-FFF2-40B4-BE49-F238E27FC236}">
                <a16:creationId xmlns:a16="http://schemas.microsoft.com/office/drawing/2014/main" id="{BD75B040-DEB9-2904-D1DD-59B66DC3E4B5}"/>
              </a:ext>
            </a:extLst>
          </p:cNvPr>
          <p:cNvSpPr/>
          <p:nvPr/>
        </p:nvSpPr>
        <p:spPr>
          <a:xfrm>
            <a:off x="7894733"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7" name="(4, 8) = 4">
            <a:extLst>
              <a:ext uri="{FF2B5EF4-FFF2-40B4-BE49-F238E27FC236}">
                <a16:creationId xmlns:a16="http://schemas.microsoft.com/office/drawing/2014/main" id="{2C8CE6DA-DD6A-42FB-EB08-12E4E60428DA}"/>
              </a:ext>
            </a:extLst>
          </p:cNvPr>
          <p:cNvSpPr/>
          <p:nvPr/>
        </p:nvSpPr>
        <p:spPr>
          <a:xfrm>
            <a:off x="8336898"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8" name="(5, 8) = 9">
            <a:extLst>
              <a:ext uri="{FF2B5EF4-FFF2-40B4-BE49-F238E27FC236}">
                <a16:creationId xmlns:a16="http://schemas.microsoft.com/office/drawing/2014/main" id="{5C198290-40E7-D9B9-2A4C-F9B0BBBA7769}"/>
              </a:ext>
            </a:extLst>
          </p:cNvPr>
          <p:cNvSpPr/>
          <p:nvPr/>
        </p:nvSpPr>
        <p:spPr>
          <a:xfrm>
            <a:off x="877905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9" name="(6, 8) = 1">
            <a:extLst>
              <a:ext uri="{FF2B5EF4-FFF2-40B4-BE49-F238E27FC236}">
                <a16:creationId xmlns:a16="http://schemas.microsoft.com/office/drawing/2014/main" id="{411375A5-E1CA-C0F9-E8AC-FB90E8A265A0}"/>
              </a:ext>
            </a:extLst>
          </p:cNvPr>
          <p:cNvSpPr/>
          <p:nvPr/>
        </p:nvSpPr>
        <p:spPr>
          <a:xfrm>
            <a:off x="9221207"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0" name="(7, 8) = 5">
            <a:extLst>
              <a:ext uri="{FF2B5EF4-FFF2-40B4-BE49-F238E27FC236}">
                <a16:creationId xmlns:a16="http://schemas.microsoft.com/office/drawing/2014/main" id="{33F4F65C-BD0E-73F6-C451-AD292D5F507A}"/>
              </a:ext>
            </a:extLst>
          </p:cNvPr>
          <p:cNvSpPr/>
          <p:nvPr/>
        </p:nvSpPr>
        <p:spPr>
          <a:xfrm>
            <a:off x="9663342"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1" name="(8, 8) = 3">
            <a:extLst>
              <a:ext uri="{FF2B5EF4-FFF2-40B4-BE49-F238E27FC236}">
                <a16:creationId xmlns:a16="http://schemas.microsoft.com/office/drawing/2014/main" id="{42AC2D72-EFEF-B3CC-58F6-B18FA623C801}"/>
              </a:ext>
            </a:extLst>
          </p:cNvPr>
          <p:cNvSpPr/>
          <p:nvPr/>
        </p:nvSpPr>
        <p:spPr>
          <a:xfrm>
            <a:off x="1010550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2" name="(9, 8) = 2">
            <a:extLst>
              <a:ext uri="{FF2B5EF4-FFF2-40B4-BE49-F238E27FC236}">
                <a16:creationId xmlns:a16="http://schemas.microsoft.com/office/drawing/2014/main" id="{2DD2E206-8A53-EDE7-C374-A25F21388EC0}"/>
              </a:ext>
            </a:extLst>
          </p:cNvPr>
          <p:cNvSpPr/>
          <p:nvPr/>
        </p:nvSpPr>
        <p:spPr>
          <a:xfrm>
            <a:off x="10547651" y="4913373"/>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3" name="(1, 9) = 5">
            <a:extLst>
              <a:ext uri="{FF2B5EF4-FFF2-40B4-BE49-F238E27FC236}">
                <a16:creationId xmlns:a16="http://schemas.microsoft.com/office/drawing/2014/main" id="{F4118D7A-AD45-F43D-A00D-B1FAF23D914E}"/>
              </a:ext>
            </a:extLst>
          </p:cNvPr>
          <p:cNvSpPr/>
          <p:nvPr/>
        </p:nvSpPr>
        <p:spPr>
          <a:xfrm>
            <a:off x="7010394"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4" name="(2, 9) = 4">
            <a:extLst>
              <a:ext uri="{FF2B5EF4-FFF2-40B4-BE49-F238E27FC236}">
                <a16:creationId xmlns:a16="http://schemas.microsoft.com/office/drawing/2014/main" id="{79F61FE3-B1C6-9D80-06ED-D2A40410C83C}"/>
              </a:ext>
            </a:extLst>
          </p:cNvPr>
          <p:cNvSpPr/>
          <p:nvPr/>
        </p:nvSpPr>
        <p:spPr>
          <a:xfrm>
            <a:off x="7452565"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5" name="(3, 9) = 1">
            <a:extLst>
              <a:ext uri="{FF2B5EF4-FFF2-40B4-BE49-F238E27FC236}">
                <a16:creationId xmlns:a16="http://schemas.microsoft.com/office/drawing/2014/main" id="{C71F5FEC-6F6A-A81F-E851-1DDF54333B50}"/>
              </a:ext>
            </a:extLst>
          </p:cNvPr>
          <p:cNvSpPr/>
          <p:nvPr/>
        </p:nvSpPr>
        <p:spPr>
          <a:xfrm>
            <a:off x="7894733"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6" name="(4, 9) = 2">
            <a:extLst>
              <a:ext uri="{FF2B5EF4-FFF2-40B4-BE49-F238E27FC236}">
                <a16:creationId xmlns:a16="http://schemas.microsoft.com/office/drawing/2014/main" id="{254F2DE8-1DFE-8FE3-265F-FE1E7D395F6A}"/>
              </a:ext>
            </a:extLst>
          </p:cNvPr>
          <p:cNvSpPr/>
          <p:nvPr/>
        </p:nvSpPr>
        <p:spPr>
          <a:xfrm>
            <a:off x="8336898"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7" name="(5, 9) = 3">
            <a:extLst>
              <a:ext uri="{FF2B5EF4-FFF2-40B4-BE49-F238E27FC236}">
                <a16:creationId xmlns:a16="http://schemas.microsoft.com/office/drawing/2014/main" id="{8056E4FA-DB8F-30FA-E6ED-5436DF683432}"/>
              </a:ext>
            </a:extLst>
          </p:cNvPr>
          <p:cNvSpPr/>
          <p:nvPr/>
        </p:nvSpPr>
        <p:spPr>
          <a:xfrm>
            <a:off x="877905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8" name="(6, 9) = 6">
            <a:extLst>
              <a:ext uri="{FF2B5EF4-FFF2-40B4-BE49-F238E27FC236}">
                <a16:creationId xmlns:a16="http://schemas.microsoft.com/office/drawing/2014/main" id="{EF5457C4-4AF2-8FDD-0459-557F41243622}"/>
              </a:ext>
            </a:extLst>
          </p:cNvPr>
          <p:cNvSpPr/>
          <p:nvPr/>
        </p:nvSpPr>
        <p:spPr>
          <a:xfrm>
            <a:off x="9221207"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19" name="(7, 9) = 7">
            <a:extLst>
              <a:ext uri="{FF2B5EF4-FFF2-40B4-BE49-F238E27FC236}">
                <a16:creationId xmlns:a16="http://schemas.microsoft.com/office/drawing/2014/main" id="{1CB1ACCB-9299-9566-8A4F-01BB4154EEE8}"/>
              </a:ext>
            </a:extLst>
          </p:cNvPr>
          <p:cNvSpPr/>
          <p:nvPr/>
        </p:nvSpPr>
        <p:spPr>
          <a:xfrm>
            <a:off x="9663342"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0" name="(8, 9) = 8">
            <a:extLst>
              <a:ext uri="{FF2B5EF4-FFF2-40B4-BE49-F238E27FC236}">
                <a16:creationId xmlns:a16="http://schemas.microsoft.com/office/drawing/2014/main" id="{7506A28F-5D55-7745-B196-2785BBDD0269}"/>
              </a:ext>
            </a:extLst>
          </p:cNvPr>
          <p:cNvSpPr/>
          <p:nvPr/>
        </p:nvSpPr>
        <p:spPr>
          <a:xfrm>
            <a:off x="1010550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21" name="(9, 9) = 9">
            <a:extLst>
              <a:ext uri="{FF2B5EF4-FFF2-40B4-BE49-F238E27FC236}">
                <a16:creationId xmlns:a16="http://schemas.microsoft.com/office/drawing/2014/main" id="{C354D0D3-7E00-4612-3A82-7B5BDFFB2B53}"/>
              </a:ext>
            </a:extLst>
          </p:cNvPr>
          <p:cNvSpPr/>
          <p:nvPr/>
        </p:nvSpPr>
        <p:spPr>
          <a:xfrm>
            <a:off x="10547651" y="5355547"/>
            <a:ext cx="442174" cy="442174"/>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23" name="Rectangle 122">
            <a:extLst>
              <a:ext uri="{FF2B5EF4-FFF2-40B4-BE49-F238E27FC236}">
                <a16:creationId xmlns:a16="http://schemas.microsoft.com/office/drawing/2014/main" id="{C6654A7B-5CCB-89E8-3E80-45784A8FFD5B}"/>
              </a:ext>
            </a:extLst>
          </p:cNvPr>
          <p:cNvSpPr/>
          <p:nvPr/>
        </p:nvSpPr>
        <p:spPr>
          <a:xfrm>
            <a:off x="7010371"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6" name="Rectangle 125">
            <a:extLst>
              <a:ext uri="{FF2B5EF4-FFF2-40B4-BE49-F238E27FC236}">
                <a16:creationId xmlns:a16="http://schemas.microsoft.com/office/drawing/2014/main" id="{1F2E613D-BDF4-51A4-6148-14A49ACDAFC8}"/>
              </a:ext>
            </a:extLst>
          </p:cNvPr>
          <p:cNvSpPr/>
          <p:nvPr/>
        </p:nvSpPr>
        <p:spPr>
          <a:xfrm>
            <a:off x="8336819"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a:extLst>
              <a:ext uri="{FF2B5EF4-FFF2-40B4-BE49-F238E27FC236}">
                <a16:creationId xmlns:a16="http://schemas.microsoft.com/office/drawing/2014/main" id="{962AD808-CECE-600C-0F83-C58E7089AA15}"/>
              </a:ext>
            </a:extLst>
          </p:cNvPr>
          <p:cNvSpPr/>
          <p:nvPr/>
        </p:nvSpPr>
        <p:spPr>
          <a:xfrm>
            <a:off x="9663320" y="1834861"/>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a:extLst>
              <a:ext uri="{FF2B5EF4-FFF2-40B4-BE49-F238E27FC236}">
                <a16:creationId xmlns:a16="http://schemas.microsoft.com/office/drawing/2014/main" id="{C37604D6-FA29-F225-BEBC-85B00D97F83B}"/>
              </a:ext>
            </a:extLst>
          </p:cNvPr>
          <p:cNvSpPr/>
          <p:nvPr/>
        </p:nvSpPr>
        <p:spPr>
          <a:xfrm>
            <a:off x="7010371"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a:extLst>
              <a:ext uri="{FF2B5EF4-FFF2-40B4-BE49-F238E27FC236}">
                <a16:creationId xmlns:a16="http://schemas.microsoft.com/office/drawing/2014/main" id="{DDED3D0A-3AFA-01D2-4D00-4190EC1A3535}"/>
              </a:ext>
            </a:extLst>
          </p:cNvPr>
          <p:cNvSpPr/>
          <p:nvPr/>
        </p:nvSpPr>
        <p:spPr>
          <a:xfrm>
            <a:off x="8336819"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a:extLst>
              <a:ext uri="{FF2B5EF4-FFF2-40B4-BE49-F238E27FC236}">
                <a16:creationId xmlns:a16="http://schemas.microsoft.com/office/drawing/2014/main" id="{74A998ED-93E1-948B-1FA2-B2F93DC13EEF}"/>
              </a:ext>
            </a:extLst>
          </p:cNvPr>
          <p:cNvSpPr/>
          <p:nvPr/>
        </p:nvSpPr>
        <p:spPr>
          <a:xfrm>
            <a:off x="9663320" y="315475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a:extLst>
              <a:ext uri="{FF2B5EF4-FFF2-40B4-BE49-F238E27FC236}">
                <a16:creationId xmlns:a16="http://schemas.microsoft.com/office/drawing/2014/main" id="{FAC96F33-EB10-2480-EC55-2B8350A4A963}"/>
              </a:ext>
            </a:extLst>
          </p:cNvPr>
          <p:cNvSpPr/>
          <p:nvPr/>
        </p:nvSpPr>
        <p:spPr>
          <a:xfrm>
            <a:off x="7010371"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a:extLst>
              <a:ext uri="{FF2B5EF4-FFF2-40B4-BE49-F238E27FC236}">
                <a16:creationId xmlns:a16="http://schemas.microsoft.com/office/drawing/2014/main" id="{BCA4025E-C0B2-61BE-FC4D-EEE832407CF8}"/>
              </a:ext>
            </a:extLst>
          </p:cNvPr>
          <p:cNvSpPr/>
          <p:nvPr/>
        </p:nvSpPr>
        <p:spPr>
          <a:xfrm>
            <a:off x="8336819"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a:extLst>
              <a:ext uri="{FF2B5EF4-FFF2-40B4-BE49-F238E27FC236}">
                <a16:creationId xmlns:a16="http://schemas.microsoft.com/office/drawing/2014/main" id="{107236A5-996F-1545-7BE7-ECD0FF9B1963}"/>
              </a:ext>
            </a:extLst>
          </p:cNvPr>
          <p:cNvSpPr/>
          <p:nvPr/>
        </p:nvSpPr>
        <p:spPr>
          <a:xfrm>
            <a:off x="9663320" y="4473773"/>
            <a:ext cx="1326505" cy="1315318"/>
          </a:xfrm>
          <a:prstGeom prst="rect">
            <a:avLst/>
          </a:prstGeom>
          <a:solidFill>
            <a:srgbClr val="FFFFFF">
              <a:alpha val="0"/>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705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5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fade">
                                      <p:cBhvr>
                                        <p:cTn id="121" dur="500"/>
                                        <p:tgtEl>
                                          <p:spTgt spid="7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fade">
                                      <p:cBhvr>
                                        <p:cTn id="124" dur="500"/>
                                        <p:tgtEl>
                                          <p:spTgt spid="7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fade">
                                      <p:cBhvr>
                                        <p:cTn id="130" dur="500"/>
                                        <p:tgtEl>
                                          <p:spTgt spid="7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fade">
                                      <p:cBhvr>
                                        <p:cTn id="133" dur="500"/>
                                        <p:tgtEl>
                                          <p:spTgt spid="7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fade">
                                      <p:cBhvr>
                                        <p:cTn id="136" dur="500"/>
                                        <p:tgtEl>
                                          <p:spTgt spid="7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500"/>
                                        <p:tgtEl>
                                          <p:spTgt spid="7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fade">
                                      <p:cBhvr>
                                        <p:cTn id="142" dur="500"/>
                                        <p:tgtEl>
                                          <p:spTgt spid="7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fade">
                                      <p:cBhvr>
                                        <p:cTn id="145" dur="500"/>
                                        <p:tgtEl>
                                          <p:spTgt spid="7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fade">
                                      <p:cBhvr>
                                        <p:cTn id="154" dur="500"/>
                                        <p:tgtEl>
                                          <p:spTgt spid="8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500"/>
                                        <p:tgtEl>
                                          <p:spTgt spid="8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fade">
                                      <p:cBhvr>
                                        <p:cTn id="160" dur="500"/>
                                        <p:tgtEl>
                                          <p:spTgt spid="8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fade">
                                      <p:cBhvr>
                                        <p:cTn id="166" dur="500"/>
                                        <p:tgtEl>
                                          <p:spTgt spid="8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6"/>
                                        </p:tgtEl>
                                        <p:attrNameLst>
                                          <p:attrName>style.visibility</p:attrName>
                                        </p:attrNameLst>
                                      </p:cBhvr>
                                      <p:to>
                                        <p:strVal val="visible"/>
                                      </p:to>
                                    </p:set>
                                    <p:animEffect transition="in" filter="fade">
                                      <p:cBhvr>
                                        <p:cTn id="169" dur="500"/>
                                        <p:tgtEl>
                                          <p:spTgt spid="8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8"/>
                                        </p:tgtEl>
                                        <p:attrNameLst>
                                          <p:attrName>style.visibility</p:attrName>
                                        </p:attrNameLst>
                                      </p:cBhvr>
                                      <p:to>
                                        <p:strVal val="visible"/>
                                      </p:to>
                                    </p:set>
                                    <p:animEffect transition="in" filter="fade">
                                      <p:cBhvr>
                                        <p:cTn id="175" dur="500"/>
                                        <p:tgtEl>
                                          <p:spTgt spid="8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5"/>
                                        </p:tgtEl>
                                        <p:attrNameLst>
                                          <p:attrName>style.visibility</p:attrName>
                                        </p:attrNameLst>
                                      </p:cBhvr>
                                      <p:to>
                                        <p:strVal val="visible"/>
                                      </p:to>
                                    </p:set>
                                    <p:animEffect transition="in" filter="fade">
                                      <p:cBhvr>
                                        <p:cTn id="196" dur="500"/>
                                        <p:tgtEl>
                                          <p:spTgt spid="9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animEffect transition="in" filter="fade">
                                      <p:cBhvr>
                                        <p:cTn id="199" dur="500"/>
                                        <p:tgtEl>
                                          <p:spTgt spid="96"/>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fade">
                                      <p:cBhvr>
                                        <p:cTn id="202" dur="500"/>
                                        <p:tgtEl>
                                          <p:spTgt spid="97"/>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98"/>
                                        </p:tgtEl>
                                        <p:attrNameLst>
                                          <p:attrName>style.visibility</p:attrName>
                                        </p:attrNameLst>
                                      </p:cBhvr>
                                      <p:to>
                                        <p:strVal val="visible"/>
                                      </p:to>
                                    </p:set>
                                    <p:animEffect transition="in" filter="fade">
                                      <p:cBhvr>
                                        <p:cTn id="205" dur="500"/>
                                        <p:tgtEl>
                                          <p:spTgt spid="98"/>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500"/>
                                        <p:tgtEl>
                                          <p:spTgt spid="99"/>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0"/>
                                        </p:tgtEl>
                                        <p:attrNameLst>
                                          <p:attrName>style.visibility</p:attrName>
                                        </p:attrNameLst>
                                      </p:cBhvr>
                                      <p:to>
                                        <p:strVal val="visible"/>
                                      </p:to>
                                    </p:set>
                                    <p:animEffect transition="in" filter="fade">
                                      <p:cBhvr>
                                        <p:cTn id="211" dur="500"/>
                                        <p:tgtEl>
                                          <p:spTgt spid="100"/>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1"/>
                                        </p:tgtEl>
                                        <p:attrNameLst>
                                          <p:attrName>style.visibility</p:attrName>
                                        </p:attrNameLst>
                                      </p:cBhvr>
                                      <p:to>
                                        <p:strVal val="visible"/>
                                      </p:to>
                                    </p:set>
                                    <p:animEffect transition="in" filter="fade">
                                      <p:cBhvr>
                                        <p:cTn id="214" dur="500"/>
                                        <p:tgtEl>
                                          <p:spTgt spid="10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500"/>
                                        <p:tgtEl>
                                          <p:spTgt spid="102"/>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3"/>
                                        </p:tgtEl>
                                        <p:attrNameLst>
                                          <p:attrName>style.visibility</p:attrName>
                                        </p:attrNameLst>
                                      </p:cBhvr>
                                      <p:to>
                                        <p:strVal val="visible"/>
                                      </p:to>
                                    </p:set>
                                    <p:animEffect transition="in" filter="fade">
                                      <p:cBhvr>
                                        <p:cTn id="220" dur="500"/>
                                        <p:tgtEl>
                                          <p:spTgt spid="103"/>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4"/>
                                        </p:tgtEl>
                                        <p:attrNameLst>
                                          <p:attrName>style.visibility</p:attrName>
                                        </p:attrNameLst>
                                      </p:cBhvr>
                                      <p:to>
                                        <p:strVal val="visible"/>
                                      </p:to>
                                    </p:set>
                                    <p:animEffect transition="in" filter="fade">
                                      <p:cBhvr>
                                        <p:cTn id="223" dur="500"/>
                                        <p:tgtEl>
                                          <p:spTgt spid="104"/>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5"/>
                                        </p:tgtEl>
                                        <p:attrNameLst>
                                          <p:attrName>style.visibility</p:attrName>
                                        </p:attrNameLst>
                                      </p:cBhvr>
                                      <p:to>
                                        <p:strVal val="visible"/>
                                      </p:to>
                                    </p:set>
                                    <p:animEffect transition="in" filter="fade">
                                      <p:cBhvr>
                                        <p:cTn id="226" dur="500"/>
                                        <p:tgtEl>
                                          <p:spTgt spid="10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06"/>
                                        </p:tgtEl>
                                        <p:attrNameLst>
                                          <p:attrName>style.visibility</p:attrName>
                                        </p:attrNameLst>
                                      </p:cBhvr>
                                      <p:to>
                                        <p:strVal val="visible"/>
                                      </p:to>
                                    </p:set>
                                    <p:animEffect transition="in" filter="fade">
                                      <p:cBhvr>
                                        <p:cTn id="229" dur="500"/>
                                        <p:tgtEl>
                                          <p:spTgt spid="10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07"/>
                                        </p:tgtEl>
                                        <p:attrNameLst>
                                          <p:attrName>style.visibility</p:attrName>
                                        </p:attrNameLst>
                                      </p:cBhvr>
                                      <p:to>
                                        <p:strVal val="visible"/>
                                      </p:to>
                                    </p:set>
                                    <p:animEffect transition="in" filter="fade">
                                      <p:cBhvr>
                                        <p:cTn id="232" dur="500"/>
                                        <p:tgtEl>
                                          <p:spTgt spid="107"/>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8"/>
                                        </p:tgtEl>
                                        <p:attrNameLst>
                                          <p:attrName>style.visibility</p:attrName>
                                        </p:attrNameLst>
                                      </p:cBhvr>
                                      <p:to>
                                        <p:strVal val="visible"/>
                                      </p:to>
                                    </p:set>
                                    <p:animEffect transition="in" filter="fade">
                                      <p:cBhvr>
                                        <p:cTn id="235" dur="500"/>
                                        <p:tgtEl>
                                          <p:spTgt spid="108"/>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9"/>
                                        </p:tgtEl>
                                        <p:attrNameLst>
                                          <p:attrName>style.visibility</p:attrName>
                                        </p:attrNameLst>
                                      </p:cBhvr>
                                      <p:to>
                                        <p:strVal val="visible"/>
                                      </p:to>
                                    </p:set>
                                    <p:animEffect transition="in" filter="fade">
                                      <p:cBhvr>
                                        <p:cTn id="238" dur="500"/>
                                        <p:tgtEl>
                                          <p:spTgt spid="109"/>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0"/>
                                        </p:tgtEl>
                                        <p:attrNameLst>
                                          <p:attrName>style.visibility</p:attrName>
                                        </p:attrNameLst>
                                      </p:cBhvr>
                                      <p:to>
                                        <p:strVal val="visible"/>
                                      </p:to>
                                    </p:set>
                                    <p:animEffect transition="in" filter="fade">
                                      <p:cBhvr>
                                        <p:cTn id="241" dur="500"/>
                                        <p:tgtEl>
                                          <p:spTgt spid="11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1"/>
                                        </p:tgtEl>
                                        <p:attrNameLst>
                                          <p:attrName>style.visibility</p:attrName>
                                        </p:attrNameLst>
                                      </p:cBhvr>
                                      <p:to>
                                        <p:strVal val="visible"/>
                                      </p:to>
                                    </p:set>
                                    <p:animEffect transition="in" filter="fade">
                                      <p:cBhvr>
                                        <p:cTn id="244" dur="500"/>
                                        <p:tgtEl>
                                          <p:spTgt spid="111"/>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12"/>
                                        </p:tgtEl>
                                        <p:attrNameLst>
                                          <p:attrName>style.visibility</p:attrName>
                                        </p:attrNameLst>
                                      </p:cBhvr>
                                      <p:to>
                                        <p:strVal val="visible"/>
                                      </p:to>
                                    </p:set>
                                    <p:animEffect transition="in" filter="fade">
                                      <p:cBhvr>
                                        <p:cTn id="247" dur="500"/>
                                        <p:tgtEl>
                                          <p:spTgt spid="11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14"/>
                                        </p:tgtEl>
                                        <p:attrNameLst>
                                          <p:attrName>style.visibility</p:attrName>
                                        </p:attrNameLst>
                                      </p:cBhvr>
                                      <p:to>
                                        <p:strVal val="visible"/>
                                      </p:to>
                                    </p:set>
                                    <p:animEffect transition="in" filter="fade">
                                      <p:cBhvr>
                                        <p:cTn id="253" dur="500"/>
                                        <p:tgtEl>
                                          <p:spTgt spid="114"/>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15"/>
                                        </p:tgtEl>
                                        <p:attrNameLst>
                                          <p:attrName>style.visibility</p:attrName>
                                        </p:attrNameLst>
                                      </p:cBhvr>
                                      <p:to>
                                        <p:strVal val="visible"/>
                                      </p:to>
                                    </p:set>
                                    <p:animEffect transition="in" filter="fade">
                                      <p:cBhvr>
                                        <p:cTn id="256" dur="500"/>
                                        <p:tgtEl>
                                          <p:spTgt spid="115"/>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16"/>
                                        </p:tgtEl>
                                        <p:attrNameLst>
                                          <p:attrName>style.visibility</p:attrName>
                                        </p:attrNameLst>
                                      </p:cBhvr>
                                      <p:to>
                                        <p:strVal val="visible"/>
                                      </p:to>
                                    </p:set>
                                    <p:animEffect transition="in" filter="fade">
                                      <p:cBhvr>
                                        <p:cTn id="259" dur="500"/>
                                        <p:tgtEl>
                                          <p:spTgt spid="116"/>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17"/>
                                        </p:tgtEl>
                                        <p:attrNameLst>
                                          <p:attrName>style.visibility</p:attrName>
                                        </p:attrNameLst>
                                      </p:cBhvr>
                                      <p:to>
                                        <p:strVal val="visible"/>
                                      </p:to>
                                    </p:set>
                                    <p:animEffect transition="in" filter="fade">
                                      <p:cBhvr>
                                        <p:cTn id="262" dur="500"/>
                                        <p:tgtEl>
                                          <p:spTgt spid="117"/>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18"/>
                                        </p:tgtEl>
                                        <p:attrNameLst>
                                          <p:attrName>style.visibility</p:attrName>
                                        </p:attrNameLst>
                                      </p:cBhvr>
                                      <p:to>
                                        <p:strVal val="visible"/>
                                      </p:to>
                                    </p:set>
                                    <p:animEffect transition="in" filter="fade">
                                      <p:cBhvr>
                                        <p:cTn id="265" dur="500"/>
                                        <p:tgtEl>
                                          <p:spTgt spid="118"/>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9"/>
                                        </p:tgtEl>
                                        <p:attrNameLst>
                                          <p:attrName>style.visibility</p:attrName>
                                        </p:attrNameLst>
                                      </p:cBhvr>
                                      <p:to>
                                        <p:strVal val="visible"/>
                                      </p:to>
                                    </p:set>
                                    <p:animEffect transition="in" filter="fade">
                                      <p:cBhvr>
                                        <p:cTn id="268" dur="500"/>
                                        <p:tgtEl>
                                          <p:spTgt spid="119"/>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0"/>
                                        </p:tgtEl>
                                        <p:attrNameLst>
                                          <p:attrName>style.visibility</p:attrName>
                                        </p:attrNameLst>
                                      </p:cBhvr>
                                      <p:to>
                                        <p:strVal val="visible"/>
                                      </p:to>
                                    </p:set>
                                    <p:animEffect transition="in" filter="fade">
                                      <p:cBhvr>
                                        <p:cTn id="271" dur="500"/>
                                        <p:tgtEl>
                                          <p:spTgt spid="120"/>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1"/>
                                        </p:tgtEl>
                                        <p:attrNameLst>
                                          <p:attrName>style.visibility</p:attrName>
                                        </p:attrNameLst>
                                      </p:cBhvr>
                                      <p:to>
                                        <p:strVal val="visible"/>
                                      </p:to>
                                    </p:set>
                                    <p:animEffect transition="in" filter="fade">
                                      <p:cBhvr>
                                        <p:cTn id="274" dur="500"/>
                                        <p:tgtEl>
                                          <p:spTgt spid="121"/>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
                                        </p:tgtEl>
                                        <p:attrNameLst>
                                          <p:attrName>style.visibility</p:attrName>
                                        </p:attrNameLst>
                                      </p:cBhvr>
                                      <p:to>
                                        <p:strVal val="visible"/>
                                      </p:to>
                                    </p:set>
                                    <p:animEffect transition="in" filter="fade">
                                      <p:cBhvr>
                                        <p:cTn id="277" dur="500"/>
                                        <p:tgtEl>
                                          <p:spTgt spid="12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fade">
                                      <p:cBhvr>
                                        <p:cTn id="280" dur="500"/>
                                        <p:tgtEl>
                                          <p:spTgt spid="12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fade">
                                      <p:cBhvr>
                                        <p:cTn id="283" dur="500"/>
                                        <p:tgtEl>
                                          <p:spTgt spid="12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30"/>
                                        </p:tgtEl>
                                        <p:attrNameLst>
                                          <p:attrName>style.visibility</p:attrName>
                                        </p:attrNameLst>
                                      </p:cBhvr>
                                      <p:to>
                                        <p:strVal val="visible"/>
                                      </p:to>
                                    </p:set>
                                    <p:animEffect transition="in" filter="fade">
                                      <p:cBhvr>
                                        <p:cTn id="292" dur="500"/>
                                        <p:tgtEl>
                                          <p:spTgt spid="130"/>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1"/>
                                        </p:tgtEl>
                                        <p:attrNameLst>
                                          <p:attrName>style.visibility</p:attrName>
                                        </p:attrNameLst>
                                      </p:cBhvr>
                                      <p:to>
                                        <p:strVal val="visible"/>
                                      </p:to>
                                    </p:set>
                                    <p:animEffect transition="in" filter="fade">
                                      <p:cBhvr>
                                        <p:cTn id="295" dur="500"/>
                                        <p:tgtEl>
                                          <p:spTgt spid="131"/>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32"/>
                                        </p:tgtEl>
                                        <p:attrNameLst>
                                          <p:attrName>style.visibility</p:attrName>
                                        </p:attrNameLst>
                                      </p:cBhvr>
                                      <p:to>
                                        <p:strVal val="visible"/>
                                      </p:to>
                                    </p:set>
                                    <p:animEffect transition="in" filter="fade">
                                      <p:cBhvr>
                                        <p:cTn id="298" dur="500"/>
                                        <p:tgtEl>
                                          <p:spTgt spid="132"/>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33"/>
                                        </p:tgtEl>
                                        <p:attrNameLst>
                                          <p:attrName>style.visibility</p:attrName>
                                        </p:attrNameLst>
                                      </p:cBhvr>
                                      <p:to>
                                        <p:strVal val="visible"/>
                                      </p:to>
                                    </p:set>
                                    <p:animEffect transition="in" filter="fade">
                                      <p:cBhvr>
                                        <p:cTn id="301" dur="500"/>
                                        <p:tgtEl>
                                          <p:spTgt spid="133"/>
                                        </p:tgtEl>
                                      </p:cBhvr>
                                    </p:animEffect>
                                  </p:childTnLst>
                                </p:cTn>
                              </p:par>
                            </p:childTnLst>
                          </p:cTn>
                        </p:par>
                      </p:childTnLst>
                    </p:cTn>
                  </p:par>
                  <p:par>
                    <p:cTn id="302" fill="hold">
                      <p:stCondLst>
                        <p:cond delay="indefinite"/>
                      </p:stCondLst>
                      <p:childTnLst>
                        <p:par>
                          <p:cTn id="303" fill="hold">
                            <p:stCondLst>
                              <p:cond delay="0"/>
                            </p:stCondLst>
                            <p:childTnLst>
                              <p:par>
                                <p:cTn id="304" presetID="42" presetClass="entr" presetSubtype="0" fill="hold" grpId="0" nodeType="clickEffect">
                                  <p:stCondLst>
                                    <p:cond delay="0"/>
                                  </p:stCondLst>
                                  <p:childTnLst>
                                    <p:set>
                                      <p:cBhvr>
                                        <p:cTn id="305" dur="1" fill="hold">
                                          <p:stCondLst>
                                            <p:cond delay="0"/>
                                          </p:stCondLst>
                                        </p:cTn>
                                        <p:tgtEl>
                                          <p:spTgt spid="3">
                                            <p:txEl>
                                              <p:pRg st="4" end="4"/>
                                            </p:txEl>
                                          </p:spTgt>
                                        </p:tgtEl>
                                        <p:attrNameLst>
                                          <p:attrName>style.visibility</p:attrName>
                                        </p:attrNameLst>
                                      </p:cBhvr>
                                      <p:to>
                                        <p:strVal val="visible"/>
                                      </p:to>
                                    </p:set>
                                    <p:animEffect transition="in" filter="fade">
                                      <p:cBhvr>
                                        <p:cTn id="306" dur="1000"/>
                                        <p:tgtEl>
                                          <p:spTgt spid="3">
                                            <p:txEl>
                                              <p:pRg st="4" end="4"/>
                                            </p:txEl>
                                          </p:spTgt>
                                        </p:tgtEl>
                                      </p:cBhvr>
                                    </p:animEffect>
                                    <p:anim calcmode="lin" valueType="num">
                                      <p:cBhvr>
                                        <p:cTn id="30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42" presetClass="entr" presetSubtype="0" fill="hold" grpId="0" nodeType="clickEffect">
                                  <p:stCondLst>
                                    <p:cond delay="0"/>
                                  </p:stCondLst>
                                  <p:childTnLst>
                                    <p:set>
                                      <p:cBhvr>
                                        <p:cTn id="312" dur="1" fill="hold">
                                          <p:stCondLst>
                                            <p:cond delay="0"/>
                                          </p:stCondLst>
                                        </p:cTn>
                                        <p:tgtEl>
                                          <p:spTgt spid="3">
                                            <p:txEl>
                                              <p:pRg st="5" end="5"/>
                                            </p:txEl>
                                          </p:spTgt>
                                        </p:tgtEl>
                                        <p:attrNameLst>
                                          <p:attrName>style.visibility</p:attrName>
                                        </p:attrNameLst>
                                      </p:cBhvr>
                                      <p:to>
                                        <p:strVal val="visible"/>
                                      </p:to>
                                    </p:set>
                                    <p:animEffect transition="in" filter="fade">
                                      <p:cBhvr>
                                        <p:cTn id="313" dur="1000"/>
                                        <p:tgtEl>
                                          <p:spTgt spid="3">
                                            <p:txEl>
                                              <p:pRg st="5" end="5"/>
                                            </p:txEl>
                                          </p:spTgt>
                                        </p:tgtEl>
                                      </p:cBhvr>
                                    </p:animEffect>
                                    <p:anim calcmode="lin" valueType="num">
                                      <p:cBhvr>
                                        <p:cTn id="3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42" presetClass="entr" presetSubtype="0" fill="hold" grpId="0" nodeType="clickEffect">
                                  <p:stCondLst>
                                    <p:cond delay="0"/>
                                  </p:stCondLst>
                                  <p:childTnLst>
                                    <p:set>
                                      <p:cBhvr>
                                        <p:cTn id="319" dur="1" fill="hold">
                                          <p:stCondLst>
                                            <p:cond delay="0"/>
                                          </p:stCondLst>
                                        </p:cTn>
                                        <p:tgtEl>
                                          <p:spTgt spid="3">
                                            <p:txEl>
                                              <p:pRg st="6" end="6"/>
                                            </p:txEl>
                                          </p:spTgt>
                                        </p:tgtEl>
                                        <p:attrNameLst>
                                          <p:attrName>style.visibility</p:attrName>
                                        </p:attrNameLst>
                                      </p:cBhvr>
                                      <p:to>
                                        <p:strVal val="visible"/>
                                      </p:to>
                                    </p:set>
                                    <p:animEffect transition="in" filter="fade">
                                      <p:cBhvr>
                                        <p:cTn id="320" dur="1000"/>
                                        <p:tgtEl>
                                          <p:spTgt spid="3">
                                            <p:txEl>
                                              <p:pRg st="6" end="6"/>
                                            </p:txEl>
                                          </p:spTgt>
                                        </p:tgtEl>
                                      </p:cBhvr>
                                    </p:animEffect>
                                    <p:anim calcmode="lin" valueType="num">
                                      <p:cBhvr>
                                        <p:cTn id="3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3" presetClass="emph" presetSubtype="2" fill="hold" grpId="1" nodeType="clickEffect">
                                  <p:stCondLst>
                                    <p:cond delay="0"/>
                                  </p:stCondLst>
                                  <p:childTnLst>
                                    <p:animClr clrSpc="rgb" dir="cw">
                                      <p:cBhvr override="childStyle">
                                        <p:cTn id="326" dur="500" fill="hold"/>
                                        <p:tgtEl>
                                          <p:spTgt spid="7"/>
                                        </p:tgtEl>
                                        <p:attrNameLst>
                                          <p:attrName>style.color</p:attrName>
                                        </p:attrNameLst>
                                      </p:cBhvr>
                                      <p:to>
                                        <a:srgbClr val="FFFFFF"/>
                                      </p:to>
                                    </p:animClr>
                                  </p:childTnLst>
                                </p:cTn>
                              </p:par>
                              <p:par>
                                <p:cTn id="327" presetID="3" presetClass="emph" presetSubtype="2" fill="hold" grpId="1" nodeType="withEffect">
                                  <p:stCondLst>
                                    <p:cond delay="200"/>
                                  </p:stCondLst>
                                  <p:childTnLst>
                                    <p:animClr clrSpc="rgb" dir="cw">
                                      <p:cBhvr override="childStyle">
                                        <p:cTn id="328" dur="500" fill="hold"/>
                                        <p:tgtEl>
                                          <p:spTgt spid="64"/>
                                        </p:tgtEl>
                                        <p:attrNameLst>
                                          <p:attrName>style.color</p:attrName>
                                        </p:attrNameLst>
                                      </p:cBhvr>
                                      <p:to>
                                        <a:srgbClr val="FFFFFF"/>
                                      </p:to>
                                    </p:animClr>
                                  </p:childTnLst>
                                </p:cTn>
                              </p:par>
                              <p:par>
                                <p:cTn id="329" presetID="3" presetClass="emph" presetSubtype="2" fill="hold" grpId="1" nodeType="withEffect">
                                  <p:stCondLst>
                                    <p:cond delay="400"/>
                                  </p:stCondLst>
                                  <p:childTnLst>
                                    <p:animClr clrSpc="rgb" dir="cw">
                                      <p:cBhvr override="childStyle">
                                        <p:cTn id="330" dur="500" fill="hold"/>
                                        <p:tgtEl>
                                          <p:spTgt spid="118"/>
                                        </p:tgtEl>
                                        <p:attrNameLst>
                                          <p:attrName>style.color</p:attrName>
                                        </p:attrNameLst>
                                      </p:cBhvr>
                                      <p:to>
                                        <a:srgbClr val="FFFFFF"/>
                                      </p:to>
                                    </p:animClr>
                                  </p:childTnLst>
                                </p:cTn>
                              </p:par>
                              <p:par>
                                <p:cTn id="331" presetID="3" presetClass="emph" presetSubtype="2" fill="hold" grpId="1" nodeType="withEffect">
                                  <p:stCondLst>
                                    <p:cond delay="600"/>
                                  </p:stCondLst>
                                  <p:childTnLst>
                                    <p:animClr clrSpc="rgb" dir="cw">
                                      <p:cBhvr override="childStyle">
                                        <p:cTn id="332" dur="500" fill="hold"/>
                                        <p:tgtEl>
                                          <p:spTgt spid="66"/>
                                        </p:tgtEl>
                                        <p:attrNameLst>
                                          <p:attrName>style.color</p:attrName>
                                        </p:attrNameLst>
                                      </p:cBhvr>
                                      <p:to>
                                        <a:srgbClr val="FFFFFF"/>
                                      </p:to>
                                    </p:animClr>
                                  </p:childTnLst>
                                </p:cTn>
                              </p:par>
                              <p:par>
                                <p:cTn id="333" presetID="3" presetClass="emph" presetSubtype="2" fill="hold" grpId="1" nodeType="withEffect">
                                  <p:stCondLst>
                                    <p:cond delay="800"/>
                                  </p:stCondLst>
                                  <p:childTnLst>
                                    <p:animClr clrSpc="rgb" dir="cw">
                                      <p:cBhvr override="childStyle">
                                        <p:cTn id="334" dur="500" fill="hold"/>
                                        <p:tgtEl>
                                          <p:spTgt spid="105"/>
                                        </p:tgtEl>
                                        <p:attrNameLst>
                                          <p:attrName>style.color</p:attrName>
                                        </p:attrNameLst>
                                      </p:cBhvr>
                                      <p:to>
                                        <a:srgbClr val="FFFFFF"/>
                                      </p:to>
                                    </p:animClr>
                                  </p:childTnLst>
                                </p:cTn>
                              </p:par>
                              <p:par>
                                <p:cTn id="335" presetID="3" presetClass="emph" presetSubtype="2" fill="hold" grpId="1" nodeType="withEffect">
                                  <p:stCondLst>
                                    <p:cond delay="1000"/>
                                  </p:stCondLst>
                                  <p:childTnLst>
                                    <p:animClr clrSpc="rgb" dir="cw">
                                      <p:cBhvr override="childStyle">
                                        <p:cTn id="336" dur="500" fill="hold"/>
                                        <p:tgtEl>
                                          <p:spTgt spid="5"/>
                                        </p:tgtEl>
                                        <p:attrNameLst>
                                          <p:attrName>style.color</p:attrName>
                                        </p:attrNameLst>
                                      </p:cBhvr>
                                      <p:to>
                                        <a:srgbClr val="FFFFFF"/>
                                      </p:to>
                                    </p:animClr>
                                  </p:childTnLst>
                                </p:cTn>
                              </p:par>
                              <p:par>
                                <p:cTn id="337" presetID="3" presetClass="emph" presetSubtype="2" fill="hold" grpId="1" nodeType="withEffect">
                                  <p:stCondLst>
                                    <p:cond delay="1200"/>
                                  </p:stCondLst>
                                  <p:childTnLst>
                                    <p:animClr clrSpc="rgb" dir="cw">
                                      <p:cBhvr override="childStyle">
                                        <p:cTn id="338" dur="500" fill="hold"/>
                                        <p:tgtEl>
                                          <p:spTgt spid="107"/>
                                        </p:tgtEl>
                                        <p:attrNameLst>
                                          <p:attrName>style.color</p:attrName>
                                        </p:attrNameLst>
                                      </p:cBhvr>
                                      <p:to>
                                        <a:srgbClr val="FFFFFF"/>
                                      </p:to>
                                    </p:animClr>
                                  </p:childTnLst>
                                </p:cTn>
                              </p:par>
                              <p:par>
                                <p:cTn id="339" presetID="3" presetClass="emph" presetSubtype="2" fill="hold" grpId="1" nodeType="withEffect">
                                  <p:stCondLst>
                                    <p:cond delay="1400"/>
                                  </p:stCondLst>
                                  <p:childTnLst>
                                    <p:animClr clrSpc="rgb" dir="cw">
                                      <p:cBhvr override="childStyle">
                                        <p:cTn id="340" dur="500" fill="hold"/>
                                        <p:tgtEl>
                                          <p:spTgt spid="79"/>
                                        </p:tgtEl>
                                        <p:attrNameLst>
                                          <p:attrName>style.color</p:attrName>
                                        </p:attrNameLst>
                                      </p:cBhvr>
                                      <p:to>
                                        <a:srgbClr val="FFFFFF"/>
                                      </p:to>
                                    </p:animClr>
                                  </p:childTnLst>
                                </p:cTn>
                              </p:par>
                              <p:par>
                                <p:cTn id="341" presetID="3" presetClass="emph" presetSubtype="2" fill="hold" grpId="1" nodeType="withEffect">
                                  <p:stCondLst>
                                    <p:cond delay="1600"/>
                                  </p:stCondLst>
                                  <p:childTnLst>
                                    <p:animClr clrSpc="rgb" dir="cw">
                                      <p:cBhvr override="childStyle">
                                        <p:cTn id="342" dur="500" fill="hold"/>
                                        <p:tgtEl>
                                          <p:spTgt spid="81"/>
                                        </p:tgtEl>
                                        <p:attrNameLst>
                                          <p:attrName>style.color</p:attrName>
                                        </p:attrNameLst>
                                      </p:cBhvr>
                                      <p:to>
                                        <a:srgbClr val="FFFFFF"/>
                                      </p:to>
                                    </p:animClr>
                                  </p:childTnLst>
                                </p:cTn>
                              </p:par>
                              <p:par>
                                <p:cTn id="343" presetID="3" presetClass="emph" presetSubtype="2" fill="hold" grpId="1" nodeType="withEffect">
                                  <p:stCondLst>
                                    <p:cond delay="1800"/>
                                  </p:stCondLst>
                                  <p:childTnLst>
                                    <p:animClr clrSpc="rgb" dir="cw">
                                      <p:cBhvr override="childStyle">
                                        <p:cTn id="344" dur="500" fill="hold"/>
                                        <p:tgtEl>
                                          <p:spTgt spid="92"/>
                                        </p:tgtEl>
                                        <p:attrNameLst>
                                          <p:attrName>style.color</p:attrName>
                                        </p:attrNameLst>
                                      </p:cBhvr>
                                      <p:to>
                                        <a:srgbClr val="FFFFFF"/>
                                      </p:to>
                                    </p:animClr>
                                  </p:childTnLst>
                                </p:cTn>
                              </p:par>
                              <p:par>
                                <p:cTn id="345" presetID="3" presetClass="emph" presetSubtype="2" fill="hold" grpId="1" nodeType="withEffect">
                                  <p:stCondLst>
                                    <p:cond delay="2000"/>
                                  </p:stCondLst>
                                  <p:childTnLst>
                                    <p:animClr clrSpc="rgb" dir="cw">
                                      <p:cBhvr override="childStyle">
                                        <p:cTn id="346" dur="500" fill="hold"/>
                                        <p:tgtEl>
                                          <p:spTgt spid="119"/>
                                        </p:tgtEl>
                                        <p:attrNameLst>
                                          <p:attrName>style.color</p:attrName>
                                        </p:attrNameLst>
                                      </p:cBhvr>
                                      <p:to>
                                        <a:srgbClr val="FFFFFF"/>
                                      </p:to>
                                    </p:animClr>
                                  </p:childTnLst>
                                </p:cTn>
                              </p:par>
                              <p:par>
                                <p:cTn id="347" presetID="3" presetClass="emph" presetSubtype="2" fill="hold" grpId="1" nodeType="withEffect">
                                  <p:stCondLst>
                                    <p:cond delay="2200"/>
                                  </p:stCondLst>
                                  <p:childTnLst>
                                    <p:animClr clrSpc="rgb" dir="cw">
                                      <p:cBhvr override="childStyle">
                                        <p:cTn id="348" dur="500" fill="hold"/>
                                        <p:tgtEl>
                                          <p:spTgt spid="10"/>
                                        </p:tgtEl>
                                        <p:attrNameLst>
                                          <p:attrName>style.color</p:attrName>
                                        </p:attrNameLst>
                                      </p:cBhvr>
                                      <p:to>
                                        <a:srgbClr val="FFFFFF"/>
                                      </p:to>
                                    </p:animClr>
                                  </p:childTnLst>
                                </p:cTn>
                              </p:par>
                              <p:par>
                                <p:cTn id="349" presetID="3" presetClass="emph" presetSubtype="2" fill="hold" grpId="1" nodeType="withEffect">
                                  <p:stCondLst>
                                    <p:cond delay="2400"/>
                                  </p:stCondLst>
                                  <p:childTnLst>
                                    <p:animClr clrSpc="rgb" dir="cw">
                                      <p:cBhvr override="childStyle">
                                        <p:cTn id="350" dur="500" fill="hold"/>
                                        <p:tgtEl>
                                          <p:spTgt spid="103"/>
                                        </p:tgtEl>
                                        <p:attrNameLst>
                                          <p:attrName>style.color</p:attrName>
                                        </p:attrNameLst>
                                      </p:cBhvr>
                                      <p:to>
                                        <a:srgbClr val="FFFFFF"/>
                                      </p:to>
                                    </p:animClr>
                                  </p:childTnLst>
                                </p:cTn>
                              </p:par>
                              <p:par>
                                <p:cTn id="351" presetID="3" presetClass="emph" presetSubtype="2" fill="hold" grpId="1" nodeType="withEffect">
                                  <p:stCondLst>
                                    <p:cond delay="2600"/>
                                  </p:stCondLst>
                                  <p:childTnLst>
                                    <p:animClr clrSpc="rgb" dir="cw">
                                      <p:cBhvr override="childStyle">
                                        <p:cTn id="352" dur="500" fill="hold"/>
                                        <p:tgtEl>
                                          <p:spTgt spid="80"/>
                                        </p:tgtEl>
                                        <p:attrNameLst>
                                          <p:attrName>style.color</p:attrName>
                                        </p:attrNameLst>
                                      </p:cBhvr>
                                      <p:to>
                                        <a:srgbClr val="FFFFFF"/>
                                      </p:to>
                                    </p:animClr>
                                  </p:childTnLst>
                                </p:cTn>
                              </p:par>
                              <p:par>
                                <p:cTn id="353" presetID="3" presetClass="emph" presetSubtype="2" fill="hold" grpId="1" nodeType="withEffect">
                                  <p:stCondLst>
                                    <p:cond delay="2800"/>
                                  </p:stCondLst>
                                  <p:childTnLst>
                                    <p:animClr clrSpc="rgb" dir="cw">
                                      <p:cBhvr override="childStyle">
                                        <p:cTn id="354" dur="500" fill="hold"/>
                                        <p:tgtEl>
                                          <p:spTgt spid="68"/>
                                        </p:tgtEl>
                                        <p:attrNameLst>
                                          <p:attrName>style.color</p:attrName>
                                        </p:attrNameLst>
                                      </p:cBhvr>
                                      <p:to>
                                        <a:srgbClr val="FFFFFF"/>
                                      </p:to>
                                    </p:animClr>
                                  </p:childTnLst>
                                </p:cTn>
                              </p:par>
                              <p:par>
                                <p:cTn id="355" presetID="3" presetClass="emph" presetSubtype="2" fill="hold" grpId="1" nodeType="withEffect">
                                  <p:stCondLst>
                                    <p:cond delay="3000"/>
                                  </p:stCondLst>
                                  <p:childTnLst>
                                    <p:animClr clrSpc="rgb" dir="cw">
                                      <p:cBhvr override="childStyle">
                                        <p:cTn id="356" dur="500" fill="hold"/>
                                        <p:tgtEl>
                                          <p:spTgt spid="59"/>
                                        </p:tgtEl>
                                        <p:attrNameLst>
                                          <p:attrName>style.color</p:attrName>
                                        </p:attrNameLst>
                                      </p:cBhvr>
                                      <p:to>
                                        <a:srgbClr val="FFFFFF"/>
                                      </p:to>
                                    </p:animClr>
                                  </p:childTnLst>
                                </p:cTn>
                              </p:par>
                              <p:par>
                                <p:cTn id="357" presetID="3" presetClass="emph" presetSubtype="2" fill="hold" grpId="1" nodeType="withEffect">
                                  <p:stCondLst>
                                    <p:cond delay="3200"/>
                                  </p:stCondLst>
                                  <p:childTnLst>
                                    <p:animClr clrSpc="rgb" dir="cw">
                                      <p:cBhvr override="childStyle">
                                        <p:cTn id="358" dur="500" fill="hold"/>
                                        <p:tgtEl>
                                          <p:spTgt spid="87"/>
                                        </p:tgtEl>
                                        <p:attrNameLst>
                                          <p:attrName>style.color</p:attrName>
                                        </p:attrNameLst>
                                      </p:cBhvr>
                                      <p:to>
                                        <a:srgbClr val="FFFFFF"/>
                                      </p:to>
                                    </p:animClr>
                                  </p:childTnLst>
                                </p:cTn>
                              </p:par>
                              <p:par>
                                <p:cTn id="359" presetID="3" presetClass="emph" presetSubtype="2" fill="hold" grpId="1" nodeType="withEffect">
                                  <p:stCondLst>
                                    <p:cond delay="3400"/>
                                  </p:stCondLst>
                                  <p:childTnLst>
                                    <p:animClr clrSpc="rgb" dir="cw">
                                      <p:cBhvr override="childStyle">
                                        <p:cTn id="360" dur="500" fill="hold"/>
                                        <p:tgtEl>
                                          <p:spTgt spid="16"/>
                                        </p:tgtEl>
                                        <p:attrNameLst>
                                          <p:attrName>style.color</p:attrName>
                                        </p:attrNameLst>
                                      </p:cBhvr>
                                      <p:to>
                                        <a:srgbClr val="FFFFFF"/>
                                      </p:to>
                                    </p:animClr>
                                  </p:childTnLst>
                                </p:cTn>
                              </p:par>
                              <p:par>
                                <p:cTn id="361" presetID="3" presetClass="emph" presetSubtype="2" fill="hold" grpId="1" nodeType="withEffect">
                                  <p:stCondLst>
                                    <p:cond delay="3600"/>
                                  </p:stCondLst>
                                  <p:childTnLst>
                                    <p:animClr clrSpc="rgb" dir="cw">
                                      <p:cBhvr override="childStyle">
                                        <p:cTn id="362" dur="500" fill="hold"/>
                                        <p:tgtEl>
                                          <p:spTgt spid="73"/>
                                        </p:tgtEl>
                                        <p:attrNameLst>
                                          <p:attrName>style.color</p:attrName>
                                        </p:attrNameLst>
                                      </p:cBhvr>
                                      <p:to>
                                        <a:srgbClr val="FFFFFF"/>
                                      </p:to>
                                    </p:animClr>
                                  </p:childTnLst>
                                </p:cTn>
                              </p:par>
                              <p:par>
                                <p:cTn id="363" presetID="3" presetClass="emph" presetSubtype="2" fill="hold" grpId="1" nodeType="withEffect">
                                  <p:stCondLst>
                                    <p:cond delay="3800"/>
                                  </p:stCondLst>
                                  <p:childTnLst>
                                    <p:animClr clrSpc="rgb" dir="cw">
                                      <p:cBhvr override="childStyle">
                                        <p:cTn id="364" dur="500" fill="hold"/>
                                        <p:tgtEl>
                                          <p:spTgt spid="6"/>
                                        </p:tgtEl>
                                        <p:attrNameLst>
                                          <p:attrName>style.color</p:attrName>
                                        </p:attrNameLst>
                                      </p:cBhvr>
                                      <p:to>
                                        <a:srgbClr val="FFFFFF"/>
                                      </p:to>
                                    </p:animClr>
                                  </p:childTnLst>
                                </p:cTn>
                              </p:par>
                              <p:par>
                                <p:cTn id="365" presetID="3" presetClass="emph" presetSubtype="2" fill="hold" grpId="1" nodeType="withEffect">
                                  <p:stCondLst>
                                    <p:cond delay="4000"/>
                                  </p:stCondLst>
                                  <p:childTnLst>
                                    <p:animClr clrSpc="rgb" dir="cw">
                                      <p:cBhvr override="childStyle">
                                        <p:cTn id="366" dur="500" fill="hold"/>
                                        <p:tgtEl>
                                          <p:spTgt spid="19"/>
                                        </p:tgtEl>
                                        <p:attrNameLst>
                                          <p:attrName>style.color</p:attrName>
                                        </p:attrNameLst>
                                      </p:cBhvr>
                                      <p:to>
                                        <a:srgbClr val="FFFFFF"/>
                                      </p:to>
                                    </p:animClr>
                                  </p:childTnLst>
                                </p:cTn>
                              </p:par>
                              <p:par>
                                <p:cTn id="367" presetID="3" presetClass="emph" presetSubtype="2" fill="hold" grpId="1" nodeType="withEffect">
                                  <p:stCondLst>
                                    <p:cond delay="4200"/>
                                  </p:stCondLst>
                                  <p:childTnLst>
                                    <p:animClr clrSpc="rgb" dir="cw">
                                      <p:cBhvr override="childStyle">
                                        <p:cTn id="368" dur="500" fill="hold"/>
                                        <p:tgtEl>
                                          <p:spTgt spid="116"/>
                                        </p:tgtEl>
                                        <p:attrNameLst>
                                          <p:attrName>style.color</p:attrName>
                                        </p:attrNameLst>
                                      </p:cBhvr>
                                      <p:to>
                                        <a:srgbClr val="FFFFFF"/>
                                      </p:to>
                                    </p:animClr>
                                  </p:childTnLst>
                                </p:cTn>
                              </p:par>
                              <p:par>
                                <p:cTn id="369" presetID="3" presetClass="emph" presetSubtype="2" fill="hold" grpId="1" nodeType="withEffect">
                                  <p:stCondLst>
                                    <p:cond delay="4400"/>
                                  </p:stCondLst>
                                  <p:childTnLst>
                                    <p:animClr clrSpc="rgb" dir="cw">
                                      <p:cBhvr override="childStyle">
                                        <p:cTn id="370" dur="500" fill="hold"/>
                                        <p:tgtEl>
                                          <p:spTgt spid="67"/>
                                        </p:tgtEl>
                                        <p:attrNameLst>
                                          <p:attrName>style.color</p:attrName>
                                        </p:attrNameLst>
                                      </p:cBhvr>
                                      <p:to>
                                        <a:srgbClr val="FFFFFF"/>
                                      </p:to>
                                    </p:animClr>
                                  </p:childTnLst>
                                </p:cTn>
                              </p:par>
                              <p:par>
                                <p:cTn id="371" presetID="3" presetClass="emph" presetSubtype="2" fill="hold" grpId="1" nodeType="withEffect">
                                  <p:stCondLst>
                                    <p:cond delay="4600"/>
                                  </p:stCondLst>
                                  <p:childTnLst>
                                    <p:animClr clrSpc="rgb" dir="cw">
                                      <p:cBhvr override="childStyle">
                                        <p:cTn id="372" dur="500" fill="hold"/>
                                        <p:tgtEl>
                                          <p:spTgt spid="96"/>
                                        </p:tgtEl>
                                        <p:attrNameLst>
                                          <p:attrName>style.color</p:attrName>
                                        </p:attrNameLst>
                                      </p:cBhvr>
                                      <p:to>
                                        <a:srgbClr val="FFFFFF"/>
                                      </p:to>
                                    </p:animClr>
                                  </p:childTnLst>
                                </p:cTn>
                              </p:par>
                              <p:par>
                                <p:cTn id="373" presetID="3" presetClass="emph" presetSubtype="2" fill="hold" grpId="1" nodeType="withEffect">
                                  <p:stCondLst>
                                    <p:cond delay="4800"/>
                                  </p:stCondLst>
                                  <p:childTnLst>
                                    <p:animClr clrSpc="rgb" dir="cw">
                                      <p:cBhvr override="childStyle">
                                        <p:cTn id="374" dur="500" fill="hold"/>
                                        <p:tgtEl>
                                          <p:spTgt spid="8"/>
                                        </p:tgtEl>
                                        <p:attrNameLst>
                                          <p:attrName>style.color</p:attrName>
                                        </p:attrNameLst>
                                      </p:cBhvr>
                                      <p:to>
                                        <a:srgbClr val="FFFFFF"/>
                                      </p:to>
                                    </p:animClr>
                                  </p:childTnLst>
                                </p:cTn>
                              </p:par>
                              <p:par>
                                <p:cTn id="375" presetID="3" presetClass="emph" presetSubtype="2" fill="hold" grpId="1" nodeType="withEffect">
                                  <p:stCondLst>
                                    <p:cond delay="5000"/>
                                  </p:stCondLst>
                                  <p:childTnLst>
                                    <p:animClr clrSpc="rgb" dir="cw">
                                      <p:cBhvr override="childStyle">
                                        <p:cTn id="376" dur="500" fill="hold"/>
                                        <p:tgtEl>
                                          <p:spTgt spid="120"/>
                                        </p:tgtEl>
                                        <p:attrNameLst>
                                          <p:attrName>style.color</p:attrName>
                                        </p:attrNameLst>
                                      </p:cBhvr>
                                      <p:to>
                                        <a:srgbClr val="FFFFFF"/>
                                      </p:to>
                                    </p:animClr>
                                  </p:childTnLst>
                                </p:cTn>
                              </p:par>
                              <p:par>
                                <p:cTn id="377" presetID="3" presetClass="emph" presetSubtype="2" fill="hold" grpId="1" nodeType="withEffect">
                                  <p:stCondLst>
                                    <p:cond delay="5200"/>
                                  </p:stCondLst>
                                  <p:childTnLst>
                                    <p:animClr clrSpc="rgb" dir="cw">
                                      <p:cBhvr override="childStyle">
                                        <p:cTn id="378" dur="500" fill="hold"/>
                                        <p:tgtEl>
                                          <p:spTgt spid="9"/>
                                        </p:tgtEl>
                                        <p:attrNameLst>
                                          <p:attrName>style.color</p:attrName>
                                        </p:attrNameLst>
                                      </p:cBhvr>
                                      <p:to>
                                        <a:srgbClr val="FFFFFF"/>
                                      </p:to>
                                    </p:animClr>
                                  </p:childTnLst>
                                </p:cTn>
                              </p:par>
                              <p:par>
                                <p:cTn id="379" presetID="3" presetClass="emph" presetSubtype="2" fill="hold" grpId="1" nodeType="withEffect">
                                  <p:stCondLst>
                                    <p:cond delay="5400"/>
                                  </p:stCondLst>
                                  <p:childTnLst>
                                    <p:animClr clrSpc="rgb" dir="cw">
                                      <p:cBhvr override="childStyle">
                                        <p:cTn id="380" dur="500" fill="hold"/>
                                        <p:tgtEl>
                                          <p:spTgt spid="97"/>
                                        </p:tgtEl>
                                        <p:attrNameLst>
                                          <p:attrName>style.color</p:attrName>
                                        </p:attrNameLst>
                                      </p:cBhvr>
                                      <p:to>
                                        <a:srgbClr val="FFFFFF"/>
                                      </p:to>
                                    </p:animClr>
                                  </p:childTnLst>
                                </p:cTn>
                              </p:par>
                              <p:par>
                                <p:cTn id="381" presetID="3" presetClass="emph" presetSubtype="2" fill="hold" grpId="1" nodeType="withEffect">
                                  <p:stCondLst>
                                    <p:cond delay="5600"/>
                                  </p:stCondLst>
                                  <p:childTnLst>
                                    <p:animClr clrSpc="rgb" dir="cw">
                                      <p:cBhvr override="childStyle">
                                        <p:cTn id="382" dur="500" fill="hold"/>
                                        <p:tgtEl>
                                          <p:spTgt spid="70"/>
                                        </p:tgtEl>
                                        <p:attrNameLst>
                                          <p:attrName>style.color</p:attrName>
                                        </p:attrNameLst>
                                      </p:cBhvr>
                                      <p:to>
                                        <a:srgbClr val="FFFFFF"/>
                                      </p:to>
                                    </p:animClr>
                                  </p:childTnLst>
                                </p:cTn>
                              </p:par>
                              <p:par>
                                <p:cTn id="383" presetID="3" presetClass="emph" presetSubtype="2" fill="hold" grpId="1" nodeType="withEffect">
                                  <p:stCondLst>
                                    <p:cond delay="5800"/>
                                  </p:stCondLst>
                                  <p:childTnLst>
                                    <p:animClr clrSpc="rgb" dir="cw">
                                      <p:cBhvr override="childStyle">
                                        <p:cTn id="384" dur="500" fill="hold"/>
                                        <p:tgtEl>
                                          <p:spTgt spid="78"/>
                                        </p:tgtEl>
                                        <p:attrNameLst>
                                          <p:attrName>style.color</p:attrName>
                                        </p:attrNameLst>
                                      </p:cBhvr>
                                      <p:to>
                                        <a:srgbClr val="FFFFFF"/>
                                      </p:to>
                                    </p:animClr>
                                  </p:childTnLst>
                                </p:cTn>
                              </p:par>
                              <p:par>
                                <p:cTn id="385" presetID="3" presetClass="emph" presetSubtype="2" fill="hold" grpId="1" nodeType="withEffect">
                                  <p:stCondLst>
                                    <p:cond delay="6000"/>
                                  </p:stCondLst>
                                  <p:childTnLst>
                                    <p:animClr clrSpc="rgb" dir="cw">
                                      <p:cBhvr override="childStyle">
                                        <p:cTn id="386" dur="500" fill="hold"/>
                                        <p:tgtEl>
                                          <p:spTgt spid="22"/>
                                        </p:tgtEl>
                                        <p:attrNameLst>
                                          <p:attrName>style.color</p:attrName>
                                        </p:attrNameLst>
                                      </p:cBhvr>
                                      <p:to>
                                        <a:srgbClr val="FFFFFF"/>
                                      </p:to>
                                    </p:animClr>
                                  </p:childTnLst>
                                </p:cTn>
                              </p:par>
                              <p:par>
                                <p:cTn id="387" presetID="3" presetClass="emph" presetSubtype="2" fill="hold" grpId="1" nodeType="withEffect">
                                  <p:stCondLst>
                                    <p:cond delay="6200"/>
                                  </p:stCondLst>
                                  <p:childTnLst>
                                    <p:animClr clrSpc="rgb" dir="cw">
                                      <p:cBhvr override="childStyle">
                                        <p:cTn id="388" dur="500" fill="hold"/>
                                        <p:tgtEl>
                                          <p:spTgt spid="93"/>
                                        </p:tgtEl>
                                        <p:attrNameLst>
                                          <p:attrName>style.color</p:attrName>
                                        </p:attrNameLst>
                                      </p:cBhvr>
                                      <p:to>
                                        <a:srgbClr val="FFFFFF"/>
                                      </p:to>
                                    </p:animClr>
                                  </p:childTnLst>
                                </p:cTn>
                              </p:par>
                              <p:par>
                                <p:cTn id="389" presetID="3" presetClass="emph" presetSubtype="2" fill="hold" grpId="1" nodeType="withEffect">
                                  <p:stCondLst>
                                    <p:cond delay="6400"/>
                                  </p:stCondLst>
                                  <p:childTnLst>
                                    <p:animClr clrSpc="rgb" dir="cw">
                                      <p:cBhvr override="childStyle">
                                        <p:cTn id="390" dur="500" fill="hold"/>
                                        <p:tgtEl>
                                          <p:spTgt spid="99"/>
                                        </p:tgtEl>
                                        <p:attrNameLst>
                                          <p:attrName>style.color</p:attrName>
                                        </p:attrNameLst>
                                      </p:cBhvr>
                                      <p:to>
                                        <a:srgbClr val="FFFFFF"/>
                                      </p:to>
                                    </p:animClr>
                                  </p:childTnLst>
                                </p:cTn>
                              </p:par>
                              <p:par>
                                <p:cTn id="391" presetID="27" presetClass="emph" presetSubtype="0" fill="remove" grpId="1" nodeType="withEffect">
                                  <p:stCondLst>
                                    <p:cond delay="6600"/>
                                  </p:stCondLst>
                                  <p:childTnLst>
                                    <p:animClr clrSpc="rgb" dir="cw">
                                      <p:cBhvr override="childStyle">
                                        <p:cTn id="392" dur="500" autoRev="1" fill="remove"/>
                                        <p:tgtEl>
                                          <p:spTgt spid="14"/>
                                        </p:tgtEl>
                                        <p:attrNameLst>
                                          <p:attrName>style.color</p:attrName>
                                        </p:attrNameLst>
                                      </p:cBhvr>
                                      <p:to>
                                        <a:srgbClr val="FFC000"/>
                                      </p:to>
                                    </p:animClr>
                                    <p:animClr clrSpc="rgb" dir="cw">
                                      <p:cBhvr>
                                        <p:cTn id="393" dur="500" autoRev="1" fill="remove"/>
                                        <p:tgtEl>
                                          <p:spTgt spid="14"/>
                                        </p:tgtEl>
                                        <p:attrNameLst>
                                          <p:attrName>fillcolor</p:attrName>
                                        </p:attrNameLst>
                                      </p:cBhvr>
                                      <p:to>
                                        <a:srgbClr val="FFC000"/>
                                      </p:to>
                                    </p:animClr>
                                    <p:set>
                                      <p:cBhvr>
                                        <p:cTn id="394" dur="500" autoRev="1" fill="remove"/>
                                        <p:tgtEl>
                                          <p:spTgt spid="14"/>
                                        </p:tgtEl>
                                        <p:attrNameLst>
                                          <p:attrName>fill.type</p:attrName>
                                        </p:attrNameLst>
                                      </p:cBhvr>
                                      <p:to>
                                        <p:strVal val="solid"/>
                                      </p:to>
                                    </p:set>
                                    <p:set>
                                      <p:cBhvr>
                                        <p:cTn id="395" dur="500" autoRev="1" fill="remove"/>
                                        <p:tgtEl>
                                          <p:spTgt spid="14"/>
                                        </p:tgtEl>
                                        <p:attrNameLst>
                                          <p:attrName>fill.on</p:attrName>
                                        </p:attrNameLst>
                                      </p:cBhvr>
                                      <p:to>
                                        <p:strVal val="true"/>
                                      </p:to>
                                    </p:set>
                                  </p:childTnLst>
                                </p:cTn>
                              </p:par>
                              <p:par>
                                <p:cTn id="396" presetID="3" presetClass="emph" presetSubtype="2" fill="hold" grpId="1" nodeType="withEffect">
                                  <p:stCondLst>
                                    <p:cond delay="6800"/>
                                  </p:stCondLst>
                                  <p:childTnLst>
                                    <p:animClr clrSpc="rgb" dir="cw">
                                      <p:cBhvr override="childStyle">
                                        <p:cTn id="397" dur="500" fill="hold"/>
                                        <p:tgtEl>
                                          <p:spTgt spid="17"/>
                                        </p:tgtEl>
                                        <p:attrNameLst>
                                          <p:attrName>style.color</p:attrName>
                                        </p:attrNameLst>
                                      </p:cBhvr>
                                      <p:to>
                                        <a:srgbClr val="FFFFFF"/>
                                      </p:to>
                                    </p:animClr>
                                  </p:childTnLst>
                                </p:cTn>
                              </p:par>
                              <p:par>
                                <p:cTn id="398" presetID="3" presetClass="emph" presetSubtype="2" fill="hold" grpId="1" nodeType="withEffect">
                                  <p:stCondLst>
                                    <p:cond delay="7000"/>
                                  </p:stCondLst>
                                  <p:childTnLst>
                                    <p:animClr clrSpc="rgb" dir="cw">
                                      <p:cBhvr override="childStyle">
                                        <p:cTn id="399" dur="500" fill="hold"/>
                                        <p:tgtEl>
                                          <p:spTgt spid="85"/>
                                        </p:tgtEl>
                                        <p:attrNameLst>
                                          <p:attrName>style.color</p:attrName>
                                        </p:attrNameLst>
                                      </p:cBhvr>
                                      <p:to>
                                        <a:srgbClr val="FFFFFF"/>
                                      </p:to>
                                    </p:animClr>
                                  </p:childTnLst>
                                </p:cTn>
                              </p:par>
                              <p:par>
                                <p:cTn id="400" presetID="3" presetClass="emph" presetSubtype="2" fill="hold" grpId="1" nodeType="withEffect">
                                  <p:stCondLst>
                                    <p:cond delay="7200"/>
                                  </p:stCondLst>
                                  <p:childTnLst>
                                    <p:animClr clrSpc="rgb" dir="cw">
                                      <p:cBhvr override="childStyle">
                                        <p:cTn id="401" dur="500" fill="hold"/>
                                        <p:tgtEl>
                                          <p:spTgt spid="86"/>
                                        </p:tgtEl>
                                        <p:attrNameLst>
                                          <p:attrName>style.color</p:attrName>
                                        </p:attrNameLst>
                                      </p:cBhvr>
                                      <p:to>
                                        <a:srgbClr val="FFFFFF"/>
                                      </p:to>
                                    </p:animClr>
                                  </p:childTnLst>
                                </p:cTn>
                              </p:par>
                              <p:par>
                                <p:cTn id="402" presetID="3" presetClass="emph" presetSubtype="2" fill="hold" grpId="1" nodeType="withEffect">
                                  <p:stCondLst>
                                    <p:cond delay="7400"/>
                                  </p:stCondLst>
                                  <p:childTnLst>
                                    <p:animClr clrSpc="rgb" dir="cw">
                                      <p:cBhvr override="childStyle">
                                        <p:cTn id="403" dur="500" fill="hold"/>
                                        <p:tgtEl>
                                          <p:spTgt spid="77"/>
                                        </p:tgtEl>
                                        <p:attrNameLst>
                                          <p:attrName>style.color</p:attrName>
                                        </p:attrNameLst>
                                      </p:cBhvr>
                                      <p:to>
                                        <a:srgbClr val="FFFFFF"/>
                                      </p:to>
                                    </p:animClr>
                                  </p:childTnLst>
                                </p:cTn>
                              </p:par>
                              <p:par>
                                <p:cTn id="404" presetID="3" presetClass="emph" presetSubtype="2" fill="hold" grpId="1" nodeType="withEffect">
                                  <p:stCondLst>
                                    <p:cond delay="7600"/>
                                  </p:stCondLst>
                                  <p:childTnLst>
                                    <p:animClr clrSpc="rgb" dir="cw">
                                      <p:cBhvr override="childStyle">
                                        <p:cTn id="405" dur="500" fill="hold"/>
                                        <p:tgtEl>
                                          <p:spTgt spid="106"/>
                                        </p:tgtEl>
                                        <p:attrNameLst>
                                          <p:attrName>style.color</p:attrName>
                                        </p:attrNameLst>
                                      </p:cBhvr>
                                      <p:to>
                                        <a:srgbClr val="FFFFFF"/>
                                      </p:to>
                                    </p:animClr>
                                  </p:childTnLst>
                                </p:cTn>
                              </p:par>
                              <p:par>
                                <p:cTn id="406" presetID="3" presetClass="emph" presetSubtype="2" fill="hold" grpId="1" nodeType="withEffect">
                                  <p:stCondLst>
                                    <p:cond delay="7800"/>
                                  </p:stCondLst>
                                  <p:childTnLst>
                                    <p:animClr clrSpc="rgb" dir="cw">
                                      <p:cBhvr override="childStyle">
                                        <p:cTn id="407" dur="500" fill="hold"/>
                                        <p:tgtEl>
                                          <p:spTgt spid="121"/>
                                        </p:tgtEl>
                                        <p:attrNameLst>
                                          <p:attrName>style.color</p:attrName>
                                        </p:attrNameLst>
                                      </p:cBhvr>
                                      <p:to>
                                        <a:srgbClr val="FFFFFF"/>
                                      </p:to>
                                    </p:animClr>
                                  </p:childTnLst>
                                </p:cTn>
                              </p:par>
                              <p:par>
                                <p:cTn id="408" presetID="3" presetClass="emph" presetSubtype="2" fill="hold" grpId="1" nodeType="withEffect">
                                  <p:stCondLst>
                                    <p:cond delay="8000"/>
                                  </p:stCondLst>
                                  <p:childTnLst>
                                    <p:animClr clrSpc="rgb" dir="cw">
                                      <p:cBhvr override="childStyle">
                                        <p:cTn id="409" dur="500" fill="hold"/>
                                        <p:tgtEl>
                                          <p:spTgt spid="65"/>
                                        </p:tgtEl>
                                        <p:attrNameLst>
                                          <p:attrName>style.color</p:attrName>
                                        </p:attrNameLst>
                                      </p:cBhvr>
                                      <p:to>
                                        <a:srgbClr val="FFFFFF"/>
                                      </p:to>
                                    </p:animClr>
                                  </p:childTnLst>
                                </p:cTn>
                              </p:par>
                              <p:par>
                                <p:cTn id="410" presetID="3" presetClass="emph" presetSubtype="2" fill="hold" grpId="1" nodeType="withEffect">
                                  <p:stCondLst>
                                    <p:cond delay="8200"/>
                                  </p:stCondLst>
                                  <p:childTnLst>
                                    <p:animClr clrSpc="rgb" dir="cw">
                                      <p:cBhvr override="childStyle">
                                        <p:cTn id="411" dur="500" fill="hold"/>
                                        <p:tgtEl>
                                          <p:spTgt spid="90"/>
                                        </p:tgtEl>
                                        <p:attrNameLst>
                                          <p:attrName>style.color</p:attrName>
                                        </p:attrNameLst>
                                      </p:cBhvr>
                                      <p:to>
                                        <a:srgbClr val="FFFFFF"/>
                                      </p:to>
                                    </p:animClr>
                                  </p:childTnLst>
                                </p:cTn>
                              </p:par>
                              <p:par>
                                <p:cTn id="412" presetID="27" presetClass="emph" presetSubtype="0" fill="remove" grpId="1" nodeType="withEffect">
                                  <p:stCondLst>
                                    <p:cond delay="8400"/>
                                  </p:stCondLst>
                                  <p:childTnLst>
                                    <p:animClr clrSpc="rgb" dir="cw">
                                      <p:cBhvr override="childStyle">
                                        <p:cTn id="413" dur="500" autoRev="1" fill="remove"/>
                                        <p:tgtEl>
                                          <p:spTgt spid="12"/>
                                        </p:tgtEl>
                                        <p:attrNameLst>
                                          <p:attrName>style.color</p:attrName>
                                        </p:attrNameLst>
                                      </p:cBhvr>
                                      <p:to>
                                        <a:srgbClr val="FFC000"/>
                                      </p:to>
                                    </p:animClr>
                                    <p:animClr clrSpc="rgb" dir="cw">
                                      <p:cBhvr>
                                        <p:cTn id="414" dur="500" autoRev="1" fill="remove"/>
                                        <p:tgtEl>
                                          <p:spTgt spid="12"/>
                                        </p:tgtEl>
                                        <p:attrNameLst>
                                          <p:attrName>fillcolor</p:attrName>
                                        </p:attrNameLst>
                                      </p:cBhvr>
                                      <p:to>
                                        <a:srgbClr val="FFC000"/>
                                      </p:to>
                                    </p:animClr>
                                    <p:set>
                                      <p:cBhvr>
                                        <p:cTn id="415" dur="500" autoRev="1" fill="remove"/>
                                        <p:tgtEl>
                                          <p:spTgt spid="12"/>
                                        </p:tgtEl>
                                        <p:attrNameLst>
                                          <p:attrName>fill.type</p:attrName>
                                        </p:attrNameLst>
                                      </p:cBhvr>
                                      <p:to>
                                        <p:strVal val="solid"/>
                                      </p:to>
                                    </p:set>
                                    <p:set>
                                      <p:cBhvr>
                                        <p:cTn id="416" dur="500" autoRev="1" fill="remove"/>
                                        <p:tgtEl>
                                          <p:spTgt spid="12"/>
                                        </p:tgtEl>
                                        <p:attrNameLst>
                                          <p:attrName>fill.on</p:attrName>
                                        </p:attrNameLst>
                                      </p:cBhvr>
                                      <p:to>
                                        <p:strVal val="true"/>
                                      </p:to>
                                    </p:set>
                                  </p:childTnLst>
                                </p:cTn>
                              </p:par>
                              <p:par>
                                <p:cTn id="417" presetID="3" presetClass="emph" presetSubtype="2" fill="hold" grpId="1" nodeType="withEffect">
                                  <p:stCondLst>
                                    <p:cond delay="8600"/>
                                  </p:stCondLst>
                                  <p:childTnLst>
                                    <p:animClr clrSpc="rgb" dir="cw">
                                      <p:cBhvr override="childStyle">
                                        <p:cTn id="418" dur="500" fill="hold"/>
                                        <p:tgtEl>
                                          <p:spTgt spid="112"/>
                                        </p:tgtEl>
                                        <p:attrNameLst>
                                          <p:attrName>style.color</p:attrName>
                                        </p:attrNameLst>
                                      </p:cBhvr>
                                      <p:to>
                                        <a:srgbClr val="FFFFFF"/>
                                      </p:to>
                                    </p:animClr>
                                  </p:childTnLst>
                                </p:cTn>
                              </p:par>
                              <p:par>
                                <p:cTn id="419" presetID="3" presetClass="emph" presetSubtype="2" fill="hold" grpId="1" nodeType="withEffect">
                                  <p:stCondLst>
                                    <p:cond delay="8800"/>
                                  </p:stCondLst>
                                  <p:childTnLst>
                                    <p:animClr clrSpc="rgb" dir="cw">
                                      <p:cBhvr override="childStyle">
                                        <p:cTn id="420" dur="500" fill="hold"/>
                                        <p:tgtEl>
                                          <p:spTgt spid="62"/>
                                        </p:tgtEl>
                                        <p:attrNameLst>
                                          <p:attrName>style.color</p:attrName>
                                        </p:attrNameLst>
                                      </p:cBhvr>
                                      <p:to>
                                        <a:srgbClr val="FFFFFF"/>
                                      </p:to>
                                    </p:animClr>
                                  </p:childTnLst>
                                </p:cTn>
                              </p:par>
                              <p:par>
                                <p:cTn id="421" presetID="3" presetClass="emph" presetSubtype="2" fill="hold" grpId="1" nodeType="withEffect">
                                  <p:stCondLst>
                                    <p:cond delay="9000"/>
                                  </p:stCondLst>
                                  <p:childTnLst>
                                    <p:animClr clrSpc="rgb" dir="cw">
                                      <p:cBhvr override="childStyle">
                                        <p:cTn id="422" dur="500" fill="hold"/>
                                        <p:tgtEl>
                                          <p:spTgt spid="20"/>
                                        </p:tgtEl>
                                        <p:attrNameLst>
                                          <p:attrName>style.color</p:attrName>
                                        </p:attrNameLst>
                                      </p:cBhvr>
                                      <p:to>
                                        <a:srgbClr val="FFFFFF"/>
                                      </p:to>
                                    </p:animClr>
                                  </p:childTnLst>
                                </p:cTn>
                              </p:par>
                              <p:par>
                                <p:cTn id="423" presetID="3" presetClass="emph" presetSubtype="2" fill="hold" grpId="1" nodeType="withEffect">
                                  <p:stCondLst>
                                    <p:cond delay="9200"/>
                                  </p:stCondLst>
                                  <p:childTnLst>
                                    <p:animClr clrSpc="rgb" dir="cw">
                                      <p:cBhvr override="childStyle">
                                        <p:cTn id="424" dur="500" fill="hold"/>
                                        <p:tgtEl>
                                          <p:spTgt spid="82"/>
                                        </p:tgtEl>
                                        <p:attrNameLst>
                                          <p:attrName>style.color</p:attrName>
                                        </p:attrNameLst>
                                      </p:cBhvr>
                                      <p:to>
                                        <a:srgbClr val="FFFFFF"/>
                                      </p:to>
                                    </p:animClr>
                                  </p:childTnLst>
                                </p:cTn>
                              </p:par>
                              <p:par>
                                <p:cTn id="425" presetID="27" presetClass="emph" presetSubtype="0" fill="remove" grpId="1" nodeType="withEffect">
                                  <p:stCondLst>
                                    <p:cond delay="9400"/>
                                  </p:stCondLst>
                                  <p:childTnLst>
                                    <p:animClr clrSpc="rgb" dir="cw">
                                      <p:cBhvr override="childStyle">
                                        <p:cTn id="426" dur="500" autoRev="1" fill="remove"/>
                                        <p:tgtEl>
                                          <p:spTgt spid="74"/>
                                        </p:tgtEl>
                                        <p:attrNameLst>
                                          <p:attrName>style.color</p:attrName>
                                        </p:attrNameLst>
                                      </p:cBhvr>
                                      <p:to>
                                        <a:srgbClr val="FFC000"/>
                                      </p:to>
                                    </p:animClr>
                                    <p:animClr clrSpc="rgb" dir="cw">
                                      <p:cBhvr>
                                        <p:cTn id="427" dur="500" autoRev="1" fill="remove"/>
                                        <p:tgtEl>
                                          <p:spTgt spid="74"/>
                                        </p:tgtEl>
                                        <p:attrNameLst>
                                          <p:attrName>fillcolor</p:attrName>
                                        </p:attrNameLst>
                                      </p:cBhvr>
                                      <p:to>
                                        <a:srgbClr val="FFC000"/>
                                      </p:to>
                                    </p:animClr>
                                    <p:set>
                                      <p:cBhvr>
                                        <p:cTn id="428" dur="500" autoRev="1" fill="remove"/>
                                        <p:tgtEl>
                                          <p:spTgt spid="74"/>
                                        </p:tgtEl>
                                        <p:attrNameLst>
                                          <p:attrName>fill.type</p:attrName>
                                        </p:attrNameLst>
                                      </p:cBhvr>
                                      <p:to>
                                        <p:strVal val="solid"/>
                                      </p:to>
                                    </p:set>
                                    <p:set>
                                      <p:cBhvr>
                                        <p:cTn id="429" dur="500" autoRev="1" fill="remove"/>
                                        <p:tgtEl>
                                          <p:spTgt spid="74"/>
                                        </p:tgtEl>
                                        <p:attrNameLst>
                                          <p:attrName>fill.on</p:attrName>
                                        </p:attrNameLst>
                                      </p:cBhvr>
                                      <p:to>
                                        <p:strVal val="true"/>
                                      </p:to>
                                    </p:set>
                                  </p:childTnLst>
                                </p:cTn>
                              </p:par>
                              <p:par>
                                <p:cTn id="430" presetID="3" presetClass="emph" presetSubtype="2" fill="hold" grpId="1" nodeType="withEffect">
                                  <p:stCondLst>
                                    <p:cond delay="9600"/>
                                  </p:stCondLst>
                                  <p:childTnLst>
                                    <p:animClr clrSpc="rgb" dir="cw">
                                      <p:cBhvr override="childStyle">
                                        <p:cTn id="431" dur="500" fill="hold"/>
                                        <p:tgtEl>
                                          <p:spTgt spid="102"/>
                                        </p:tgtEl>
                                        <p:attrNameLst>
                                          <p:attrName>style.color</p:attrName>
                                        </p:attrNameLst>
                                      </p:cBhvr>
                                      <p:to>
                                        <a:srgbClr val="FFFFFF"/>
                                      </p:to>
                                    </p:animClr>
                                  </p:childTnLst>
                                </p:cTn>
                              </p:par>
                              <p:par>
                                <p:cTn id="432" presetID="3" presetClass="emph" presetSubtype="2" fill="hold" grpId="1" nodeType="withEffect">
                                  <p:stCondLst>
                                    <p:cond delay="9800"/>
                                  </p:stCondLst>
                                  <p:childTnLst>
                                    <p:animClr clrSpc="rgb" dir="cw">
                                      <p:cBhvr override="childStyle">
                                        <p:cTn id="433" dur="500" fill="hold"/>
                                        <p:tgtEl>
                                          <p:spTgt spid="75"/>
                                        </p:tgtEl>
                                        <p:attrNameLst>
                                          <p:attrName>style.color</p:attrName>
                                        </p:attrNameLst>
                                      </p:cBhvr>
                                      <p:to>
                                        <a:srgbClr val="FFFFFF"/>
                                      </p:to>
                                    </p:animClr>
                                  </p:childTnLst>
                                </p:cTn>
                              </p:par>
                              <p:par>
                                <p:cTn id="434" presetID="27" presetClass="emph" presetSubtype="0" fill="remove" grpId="1" nodeType="withEffect">
                                  <p:stCondLst>
                                    <p:cond delay="10000"/>
                                  </p:stCondLst>
                                  <p:childTnLst>
                                    <p:animClr clrSpc="rgb" dir="cw">
                                      <p:cBhvr override="childStyle">
                                        <p:cTn id="435" dur="500" autoRev="1" fill="remove"/>
                                        <p:tgtEl>
                                          <p:spTgt spid="114"/>
                                        </p:tgtEl>
                                        <p:attrNameLst>
                                          <p:attrName>style.color</p:attrName>
                                        </p:attrNameLst>
                                      </p:cBhvr>
                                      <p:to>
                                        <a:srgbClr val="FFC000"/>
                                      </p:to>
                                    </p:animClr>
                                    <p:animClr clrSpc="rgb" dir="cw">
                                      <p:cBhvr>
                                        <p:cTn id="436" dur="500" autoRev="1" fill="remove"/>
                                        <p:tgtEl>
                                          <p:spTgt spid="114"/>
                                        </p:tgtEl>
                                        <p:attrNameLst>
                                          <p:attrName>fillcolor</p:attrName>
                                        </p:attrNameLst>
                                      </p:cBhvr>
                                      <p:to>
                                        <a:srgbClr val="FFC000"/>
                                      </p:to>
                                    </p:animClr>
                                    <p:set>
                                      <p:cBhvr>
                                        <p:cTn id="437" dur="500" autoRev="1" fill="remove"/>
                                        <p:tgtEl>
                                          <p:spTgt spid="114"/>
                                        </p:tgtEl>
                                        <p:attrNameLst>
                                          <p:attrName>fill.type</p:attrName>
                                        </p:attrNameLst>
                                      </p:cBhvr>
                                      <p:to>
                                        <p:strVal val="solid"/>
                                      </p:to>
                                    </p:set>
                                    <p:set>
                                      <p:cBhvr>
                                        <p:cTn id="438" dur="500" autoRev="1" fill="remove"/>
                                        <p:tgtEl>
                                          <p:spTgt spid="114"/>
                                        </p:tgtEl>
                                        <p:attrNameLst>
                                          <p:attrName>fill.on</p:attrName>
                                        </p:attrNameLst>
                                      </p:cBhvr>
                                      <p:to>
                                        <p:strVal val="true"/>
                                      </p:to>
                                    </p:set>
                                  </p:childTnLst>
                                </p:cTn>
                              </p:par>
                              <p:par>
                                <p:cTn id="439" presetID="3" presetClass="emph" presetSubtype="2" fill="hold" grpId="1" nodeType="withEffect">
                                  <p:stCondLst>
                                    <p:cond delay="10200"/>
                                  </p:stCondLst>
                                  <p:childTnLst>
                                    <p:animClr clrSpc="rgb" dir="cw">
                                      <p:cBhvr override="childStyle">
                                        <p:cTn id="440" dur="500" fill="hold"/>
                                        <p:tgtEl>
                                          <p:spTgt spid="63"/>
                                        </p:tgtEl>
                                        <p:attrNameLst>
                                          <p:attrName>style.color</p:attrName>
                                        </p:attrNameLst>
                                      </p:cBhvr>
                                      <p:to>
                                        <a:srgbClr val="FFFFFF"/>
                                      </p:to>
                                    </p:animClr>
                                  </p:childTnLst>
                                </p:cTn>
                              </p:par>
                              <p:par>
                                <p:cTn id="441" presetID="3" presetClass="emph" presetSubtype="2" fill="hold" grpId="1" nodeType="withEffect">
                                  <p:stCondLst>
                                    <p:cond delay="10400"/>
                                  </p:stCondLst>
                                  <p:childTnLst>
                                    <p:animClr clrSpc="rgb" dir="cw">
                                      <p:cBhvr override="childStyle">
                                        <p:cTn id="442" dur="500" fill="hold"/>
                                        <p:tgtEl>
                                          <p:spTgt spid="69"/>
                                        </p:tgtEl>
                                        <p:attrNameLst>
                                          <p:attrName>style.color</p:attrName>
                                        </p:attrNameLst>
                                      </p:cBhvr>
                                      <p:to>
                                        <a:srgbClr val="FFFFFF"/>
                                      </p:to>
                                    </p:animClr>
                                  </p:childTnLst>
                                </p:cTn>
                              </p:par>
                              <p:par>
                                <p:cTn id="443" presetID="27" presetClass="emph" presetSubtype="0" fill="remove" grpId="1" nodeType="withEffect">
                                  <p:stCondLst>
                                    <p:cond delay="10600"/>
                                  </p:stCondLst>
                                  <p:childTnLst>
                                    <p:animClr clrSpc="rgb" dir="cw">
                                      <p:cBhvr override="childStyle">
                                        <p:cTn id="444" dur="500" autoRev="1" fill="remove"/>
                                        <p:tgtEl>
                                          <p:spTgt spid="72"/>
                                        </p:tgtEl>
                                        <p:attrNameLst>
                                          <p:attrName>style.color</p:attrName>
                                        </p:attrNameLst>
                                      </p:cBhvr>
                                      <p:to>
                                        <a:srgbClr val="FFC000"/>
                                      </p:to>
                                    </p:animClr>
                                    <p:animClr clrSpc="rgb" dir="cw">
                                      <p:cBhvr>
                                        <p:cTn id="445" dur="500" autoRev="1" fill="remove"/>
                                        <p:tgtEl>
                                          <p:spTgt spid="72"/>
                                        </p:tgtEl>
                                        <p:attrNameLst>
                                          <p:attrName>fillcolor</p:attrName>
                                        </p:attrNameLst>
                                      </p:cBhvr>
                                      <p:to>
                                        <a:srgbClr val="FFC000"/>
                                      </p:to>
                                    </p:animClr>
                                    <p:set>
                                      <p:cBhvr>
                                        <p:cTn id="446" dur="500" autoRev="1" fill="remove"/>
                                        <p:tgtEl>
                                          <p:spTgt spid="72"/>
                                        </p:tgtEl>
                                        <p:attrNameLst>
                                          <p:attrName>fill.type</p:attrName>
                                        </p:attrNameLst>
                                      </p:cBhvr>
                                      <p:to>
                                        <p:strVal val="solid"/>
                                      </p:to>
                                    </p:set>
                                    <p:set>
                                      <p:cBhvr>
                                        <p:cTn id="447" dur="500" autoRev="1" fill="remove"/>
                                        <p:tgtEl>
                                          <p:spTgt spid="72"/>
                                        </p:tgtEl>
                                        <p:attrNameLst>
                                          <p:attrName>fill.on</p:attrName>
                                        </p:attrNameLst>
                                      </p:cBhvr>
                                      <p:to>
                                        <p:strVal val="true"/>
                                      </p:to>
                                    </p:set>
                                  </p:childTnLst>
                                </p:cTn>
                              </p:par>
                              <p:par>
                                <p:cTn id="448" presetID="3" presetClass="emph" presetSubtype="2" fill="hold" grpId="1" nodeType="withEffect">
                                  <p:stCondLst>
                                    <p:cond delay="10800"/>
                                  </p:stCondLst>
                                  <p:childTnLst>
                                    <p:animClr clrSpc="rgb" dir="cw">
                                      <p:cBhvr override="childStyle">
                                        <p:cTn id="449" dur="500" fill="hold"/>
                                        <p:tgtEl>
                                          <p:spTgt spid="76"/>
                                        </p:tgtEl>
                                        <p:attrNameLst>
                                          <p:attrName>style.color</p:attrName>
                                        </p:attrNameLst>
                                      </p:cBhvr>
                                      <p:to>
                                        <a:srgbClr val="FFFFFF"/>
                                      </p:to>
                                    </p:animClr>
                                  </p:childTnLst>
                                </p:cTn>
                              </p:par>
                              <p:par>
                                <p:cTn id="450" presetID="27" presetClass="emph" presetSubtype="0" fill="remove" grpId="1" nodeType="withEffect">
                                  <p:stCondLst>
                                    <p:cond delay="11000"/>
                                  </p:stCondLst>
                                  <p:childTnLst>
                                    <p:animClr clrSpc="rgb" dir="cw">
                                      <p:cBhvr override="childStyle">
                                        <p:cTn id="451" dur="500" autoRev="1" fill="remove"/>
                                        <p:tgtEl>
                                          <p:spTgt spid="94"/>
                                        </p:tgtEl>
                                        <p:attrNameLst>
                                          <p:attrName>style.color</p:attrName>
                                        </p:attrNameLst>
                                      </p:cBhvr>
                                      <p:to>
                                        <a:srgbClr val="FFC000"/>
                                      </p:to>
                                    </p:animClr>
                                    <p:animClr clrSpc="rgb" dir="cw">
                                      <p:cBhvr>
                                        <p:cTn id="452" dur="500" autoRev="1" fill="remove"/>
                                        <p:tgtEl>
                                          <p:spTgt spid="94"/>
                                        </p:tgtEl>
                                        <p:attrNameLst>
                                          <p:attrName>fillcolor</p:attrName>
                                        </p:attrNameLst>
                                      </p:cBhvr>
                                      <p:to>
                                        <a:srgbClr val="FFC000"/>
                                      </p:to>
                                    </p:animClr>
                                    <p:set>
                                      <p:cBhvr>
                                        <p:cTn id="453" dur="500" autoRev="1" fill="remove"/>
                                        <p:tgtEl>
                                          <p:spTgt spid="94"/>
                                        </p:tgtEl>
                                        <p:attrNameLst>
                                          <p:attrName>fill.type</p:attrName>
                                        </p:attrNameLst>
                                      </p:cBhvr>
                                      <p:to>
                                        <p:strVal val="solid"/>
                                      </p:to>
                                    </p:set>
                                    <p:set>
                                      <p:cBhvr>
                                        <p:cTn id="454" dur="500" autoRev="1" fill="remove"/>
                                        <p:tgtEl>
                                          <p:spTgt spid="94"/>
                                        </p:tgtEl>
                                        <p:attrNameLst>
                                          <p:attrName>fill.on</p:attrName>
                                        </p:attrNameLst>
                                      </p:cBhvr>
                                      <p:to>
                                        <p:strVal val="true"/>
                                      </p:to>
                                    </p:set>
                                  </p:childTnLst>
                                </p:cTn>
                              </p:par>
                              <p:par>
                                <p:cTn id="455" presetID="3" presetClass="emph" presetSubtype="2" fill="hold" grpId="1" nodeType="withEffect">
                                  <p:stCondLst>
                                    <p:cond delay="11200"/>
                                  </p:stCondLst>
                                  <p:childTnLst>
                                    <p:animClr clrSpc="rgb" dir="cw">
                                      <p:cBhvr override="childStyle">
                                        <p:cTn id="456" dur="500" fill="hold"/>
                                        <p:tgtEl>
                                          <p:spTgt spid="115"/>
                                        </p:tgtEl>
                                        <p:attrNameLst>
                                          <p:attrName>style.color</p:attrName>
                                        </p:attrNameLst>
                                      </p:cBhvr>
                                      <p:to>
                                        <a:srgbClr val="FFFFFF"/>
                                      </p:to>
                                    </p:animClr>
                                  </p:childTnLst>
                                </p:cTn>
                              </p:par>
                              <p:par>
                                <p:cTn id="457" presetID="3" presetClass="emph" presetSubtype="2" fill="hold" grpId="1" nodeType="withEffect">
                                  <p:stCondLst>
                                    <p:cond delay="11400"/>
                                  </p:stCondLst>
                                  <p:childTnLst>
                                    <p:animClr clrSpc="rgb" dir="cw">
                                      <p:cBhvr override="childStyle">
                                        <p:cTn id="458" dur="500" fill="hold"/>
                                        <p:tgtEl>
                                          <p:spTgt spid="111"/>
                                        </p:tgtEl>
                                        <p:attrNameLst>
                                          <p:attrName>style.color</p:attrName>
                                        </p:attrNameLst>
                                      </p:cBhvr>
                                      <p:to>
                                        <a:srgbClr val="FFFFFF"/>
                                      </p:to>
                                    </p:animClr>
                                  </p:childTnLst>
                                </p:cTn>
                              </p:par>
                              <p:par>
                                <p:cTn id="459" presetID="27" presetClass="emph" presetSubtype="0" fill="remove" grpId="1" nodeType="withEffect">
                                  <p:stCondLst>
                                    <p:cond delay="11600"/>
                                  </p:stCondLst>
                                  <p:childTnLst>
                                    <p:animClr clrSpc="rgb" dir="cw">
                                      <p:cBhvr override="childStyle">
                                        <p:cTn id="460" dur="500" autoRev="1" fill="remove"/>
                                        <p:tgtEl>
                                          <p:spTgt spid="11"/>
                                        </p:tgtEl>
                                        <p:attrNameLst>
                                          <p:attrName>style.color</p:attrName>
                                        </p:attrNameLst>
                                      </p:cBhvr>
                                      <p:to>
                                        <a:srgbClr val="FFC000"/>
                                      </p:to>
                                    </p:animClr>
                                    <p:animClr clrSpc="rgb" dir="cw">
                                      <p:cBhvr>
                                        <p:cTn id="461" dur="500" autoRev="1" fill="remove"/>
                                        <p:tgtEl>
                                          <p:spTgt spid="11"/>
                                        </p:tgtEl>
                                        <p:attrNameLst>
                                          <p:attrName>fillcolor</p:attrName>
                                        </p:attrNameLst>
                                      </p:cBhvr>
                                      <p:to>
                                        <a:srgbClr val="FFC000"/>
                                      </p:to>
                                    </p:animClr>
                                    <p:set>
                                      <p:cBhvr>
                                        <p:cTn id="462" dur="500" autoRev="1" fill="remove"/>
                                        <p:tgtEl>
                                          <p:spTgt spid="11"/>
                                        </p:tgtEl>
                                        <p:attrNameLst>
                                          <p:attrName>fill.type</p:attrName>
                                        </p:attrNameLst>
                                      </p:cBhvr>
                                      <p:to>
                                        <p:strVal val="solid"/>
                                      </p:to>
                                    </p:set>
                                    <p:set>
                                      <p:cBhvr>
                                        <p:cTn id="463" dur="500" autoRev="1" fill="remove"/>
                                        <p:tgtEl>
                                          <p:spTgt spid="11"/>
                                        </p:tgtEl>
                                        <p:attrNameLst>
                                          <p:attrName>fill.on</p:attrName>
                                        </p:attrNameLst>
                                      </p:cBhvr>
                                      <p:to>
                                        <p:strVal val="true"/>
                                      </p:to>
                                    </p:set>
                                  </p:childTnLst>
                                </p:cTn>
                              </p:par>
                              <p:par>
                                <p:cTn id="464" presetID="3" presetClass="emph" presetSubtype="2" fill="hold" grpId="1" nodeType="withEffect">
                                  <p:stCondLst>
                                    <p:cond delay="11800"/>
                                  </p:stCondLst>
                                  <p:childTnLst>
                                    <p:animClr clrSpc="rgb" dir="cw">
                                      <p:cBhvr override="childStyle">
                                        <p:cTn id="465" dur="500" fill="hold"/>
                                        <p:tgtEl>
                                          <p:spTgt spid="15"/>
                                        </p:tgtEl>
                                        <p:attrNameLst>
                                          <p:attrName>style.color</p:attrName>
                                        </p:attrNameLst>
                                      </p:cBhvr>
                                      <p:to>
                                        <a:srgbClr val="FFFFFF"/>
                                      </p:to>
                                    </p:animClr>
                                  </p:childTnLst>
                                </p:cTn>
                              </p:par>
                              <p:par>
                                <p:cTn id="466" presetID="27" presetClass="emph" presetSubtype="0" fill="remove" grpId="1" nodeType="withEffect">
                                  <p:stCondLst>
                                    <p:cond delay="12000"/>
                                  </p:stCondLst>
                                  <p:childTnLst>
                                    <p:animClr clrSpc="rgb" dir="cw">
                                      <p:cBhvr override="childStyle">
                                        <p:cTn id="467" dur="500" autoRev="1" fill="remove"/>
                                        <p:tgtEl>
                                          <p:spTgt spid="71"/>
                                        </p:tgtEl>
                                        <p:attrNameLst>
                                          <p:attrName>style.color</p:attrName>
                                        </p:attrNameLst>
                                      </p:cBhvr>
                                      <p:to>
                                        <a:srgbClr val="FFC000"/>
                                      </p:to>
                                    </p:animClr>
                                    <p:animClr clrSpc="rgb" dir="cw">
                                      <p:cBhvr>
                                        <p:cTn id="468" dur="500" autoRev="1" fill="remove"/>
                                        <p:tgtEl>
                                          <p:spTgt spid="71"/>
                                        </p:tgtEl>
                                        <p:attrNameLst>
                                          <p:attrName>fillcolor</p:attrName>
                                        </p:attrNameLst>
                                      </p:cBhvr>
                                      <p:to>
                                        <a:srgbClr val="FFC000"/>
                                      </p:to>
                                    </p:animClr>
                                    <p:set>
                                      <p:cBhvr>
                                        <p:cTn id="469" dur="500" autoRev="1" fill="remove"/>
                                        <p:tgtEl>
                                          <p:spTgt spid="71"/>
                                        </p:tgtEl>
                                        <p:attrNameLst>
                                          <p:attrName>fill.type</p:attrName>
                                        </p:attrNameLst>
                                      </p:cBhvr>
                                      <p:to>
                                        <p:strVal val="solid"/>
                                      </p:to>
                                    </p:set>
                                    <p:set>
                                      <p:cBhvr>
                                        <p:cTn id="470" dur="500" autoRev="1" fill="remove"/>
                                        <p:tgtEl>
                                          <p:spTgt spid="71"/>
                                        </p:tgtEl>
                                        <p:attrNameLst>
                                          <p:attrName>fill.on</p:attrName>
                                        </p:attrNameLst>
                                      </p:cBhvr>
                                      <p:to>
                                        <p:strVal val="true"/>
                                      </p:to>
                                    </p:set>
                                  </p:childTnLst>
                                </p:cTn>
                              </p:par>
                              <p:par>
                                <p:cTn id="471" presetID="27" presetClass="emph" presetSubtype="0" fill="remove" grpId="1" nodeType="withEffect">
                                  <p:stCondLst>
                                    <p:cond delay="12200"/>
                                  </p:stCondLst>
                                  <p:childTnLst>
                                    <p:animClr clrSpc="rgb" dir="cw">
                                      <p:cBhvr override="childStyle">
                                        <p:cTn id="472" dur="500" autoRev="1" fill="remove"/>
                                        <p:tgtEl>
                                          <p:spTgt spid="109"/>
                                        </p:tgtEl>
                                        <p:attrNameLst>
                                          <p:attrName>style.color</p:attrName>
                                        </p:attrNameLst>
                                      </p:cBhvr>
                                      <p:to>
                                        <a:srgbClr val="FFC000"/>
                                      </p:to>
                                    </p:animClr>
                                    <p:animClr clrSpc="rgb" dir="cw">
                                      <p:cBhvr>
                                        <p:cTn id="473" dur="500" autoRev="1" fill="remove"/>
                                        <p:tgtEl>
                                          <p:spTgt spid="109"/>
                                        </p:tgtEl>
                                        <p:attrNameLst>
                                          <p:attrName>fillcolor</p:attrName>
                                        </p:attrNameLst>
                                      </p:cBhvr>
                                      <p:to>
                                        <a:srgbClr val="FFC000"/>
                                      </p:to>
                                    </p:animClr>
                                    <p:set>
                                      <p:cBhvr>
                                        <p:cTn id="474" dur="500" autoRev="1" fill="remove"/>
                                        <p:tgtEl>
                                          <p:spTgt spid="109"/>
                                        </p:tgtEl>
                                        <p:attrNameLst>
                                          <p:attrName>fill.type</p:attrName>
                                        </p:attrNameLst>
                                      </p:cBhvr>
                                      <p:to>
                                        <p:strVal val="solid"/>
                                      </p:to>
                                    </p:set>
                                    <p:set>
                                      <p:cBhvr>
                                        <p:cTn id="475" dur="500" autoRev="1" fill="remove"/>
                                        <p:tgtEl>
                                          <p:spTgt spid="109"/>
                                        </p:tgtEl>
                                        <p:attrNameLst>
                                          <p:attrName>fill.on</p:attrName>
                                        </p:attrNameLst>
                                      </p:cBhvr>
                                      <p:to>
                                        <p:strVal val="true"/>
                                      </p:to>
                                    </p:set>
                                  </p:childTnLst>
                                </p:cTn>
                              </p:par>
                              <p:par>
                                <p:cTn id="476" presetID="3" presetClass="emph" presetSubtype="2" fill="hold" grpId="1" nodeType="withEffect">
                                  <p:stCondLst>
                                    <p:cond delay="12400"/>
                                  </p:stCondLst>
                                  <p:childTnLst>
                                    <p:animClr clrSpc="rgb" dir="cw">
                                      <p:cBhvr override="childStyle">
                                        <p:cTn id="477" dur="500" fill="hold"/>
                                        <p:tgtEl>
                                          <p:spTgt spid="84"/>
                                        </p:tgtEl>
                                        <p:attrNameLst>
                                          <p:attrName>style.color</p:attrName>
                                        </p:attrNameLst>
                                      </p:cBhvr>
                                      <p:to>
                                        <a:srgbClr val="FFFFFF"/>
                                      </p:to>
                                    </p:animClr>
                                  </p:childTnLst>
                                </p:cTn>
                              </p:par>
                              <p:par>
                                <p:cTn id="478" presetID="27" presetClass="emph" presetSubtype="0" fill="remove" grpId="1" nodeType="withEffect">
                                  <p:stCondLst>
                                    <p:cond delay="12600"/>
                                  </p:stCondLst>
                                  <p:childTnLst>
                                    <p:animClr clrSpc="rgb" dir="cw">
                                      <p:cBhvr override="childStyle">
                                        <p:cTn id="479" dur="500" autoRev="1" fill="remove"/>
                                        <p:tgtEl>
                                          <p:spTgt spid="100"/>
                                        </p:tgtEl>
                                        <p:attrNameLst>
                                          <p:attrName>style.color</p:attrName>
                                        </p:attrNameLst>
                                      </p:cBhvr>
                                      <p:to>
                                        <a:srgbClr val="FFC000"/>
                                      </p:to>
                                    </p:animClr>
                                    <p:animClr clrSpc="rgb" dir="cw">
                                      <p:cBhvr>
                                        <p:cTn id="480" dur="500" autoRev="1" fill="remove"/>
                                        <p:tgtEl>
                                          <p:spTgt spid="100"/>
                                        </p:tgtEl>
                                        <p:attrNameLst>
                                          <p:attrName>fillcolor</p:attrName>
                                        </p:attrNameLst>
                                      </p:cBhvr>
                                      <p:to>
                                        <a:srgbClr val="FFC000"/>
                                      </p:to>
                                    </p:animClr>
                                    <p:set>
                                      <p:cBhvr>
                                        <p:cTn id="481" dur="500" autoRev="1" fill="remove"/>
                                        <p:tgtEl>
                                          <p:spTgt spid="100"/>
                                        </p:tgtEl>
                                        <p:attrNameLst>
                                          <p:attrName>fill.type</p:attrName>
                                        </p:attrNameLst>
                                      </p:cBhvr>
                                      <p:to>
                                        <p:strVal val="solid"/>
                                      </p:to>
                                    </p:set>
                                    <p:set>
                                      <p:cBhvr>
                                        <p:cTn id="482" dur="500" autoRev="1" fill="remove"/>
                                        <p:tgtEl>
                                          <p:spTgt spid="100"/>
                                        </p:tgtEl>
                                        <p:attrNameLst>
                                          <p:attrName>fill.on</p:attrName>
                                        </p:attrNameLst>
                                      </p:cBhvr>
                                      <p:to>
                                        <p:strVal val="true"/>
                                      </p:to>
                                    </p:set>
                                  </p:childTnLst>
                                </p:cTn>
                              </p:par>
                              <p:par>
                                <p:cTn id="483" presetID="3" presetClass="emph" presetSubtype="2" fill="hold" grpId="1" nodeType="withEffect">
                                  <p:stCondLst>
                                    <p:cond delay="12800"/>
                                  </p:stCondLst>
                                  <p:childTnLst>
                                    <p:animClr clrSpc="rgb" dir="cw">
                                      <p:cBhvr override="childStyle">
                                        <p:cTn id="484" dur="500" fill="hold"/>
                                        <p:tgtEl>
                                          <p:spTgt spid="98"/>
                                        </p:tgtEl>
                                        <p:attrNameLst>
                                          <p:attrName>style.color</p:attrName>
                                        </p:attrNameLst>
                                      </p:cBhvr>
                                      <p:to>
                                        <a:srgbClr val="FFFFFF"/>
                                      </p:to>
                                    </p:animClr>
                                  </p:childTnLst>
                                </p:cTn>
                              </p:par>
                              <p:par>
                                <p:cTn id="485" presetID="27" presetClass="emph" presetSubtype="0" fill="remove" grpId="1" nodeType="withEffect">
                                  <p:stCondLst>
                                    <p:cond delay="13000"/>
                                  </p:stCondLst>
                                  <p:childTnLst>
                                    <p:animClr clrSpc="rgb" dir="cw">
                                      <p:cBhvr override="childStyle">
                                        <p:cTn id="486" dur="500" autoRev="1" fill="remove"/>
                                        <p:tgtEl>
                                          <p:spTgt spid="83"/>
                                        </p:tgtEl>
                                        <p:attrNameLst>
                                          <p:attrName>style.color</p:attrName>
                                        </p:attrNameLst>
                                      </p:cBhvr>
                                      <p:to>
                                        <a:srgbClr val="FFC000"/>
                                      </p:to>
                                    </p:animClr>
                                    <p:animClr clrSpc="rgb" dir="cw">
                                      <p:cBhvr>
                                        <p:cTn id="487" dur="500" autoRev="1" fill="remove"/>
                                        <p:tgtEl>
                                          <p:spTgt spid="83"/>
                                        </p:tgtEl>
                                        <p:attrNameLst>
                                          <p:attrName>fillcolor</p:attrName>
                                        </p:attrNameLst>
                                      </p:cBhvr>
                                      <p:to>
                                        <a:srgbClr val="FFC000"/>
                                      </p:to>
                                    </p:animClr>
                                    <p:set>
                                      <p:cBhvr>
                                        <p:cTn id="488" dur="500" autoRev="1" fill="remove"/>
                                        <p:tgtEl>
                                          <p:spTgt spid="83"/>
                                        </p:tgtEl>
                                        <p:attrNameLst>
                                          <p:attrName>fill.type</p:attrName>
                                        </p:attrNameLst>
                                      </p:cBhvr>
                                      <p:to>
                                        <p:strVal val="solid"/>
                                      </p:to>
                                    </p:set>
                                    <p:set>
                                      <p:cBhvr>
                                        <p:cTn id="489" dur="500" autoRev="1" fill="remove"/>
                                        <p:tgtEl>
                                          <p:spTgt spid="83"/>
                                        </p:tgtEl>
                                        <p:attrNameLst>
                                          <p:attrName>fill.on</p:attrName>
                                        </p:attrNameLst>
                                      </p:cBhvr>
                                      <p:to>
                                        <p:strVal val="true"/>
                                      </p:to>
                                    </p:set>
                                  </p:childTnLst>
                                </p:cTn>
                              </p:par>
                              <p:par>
                                <p:cTn id="490" presetID="27" presetClass="emph" presetSubtype="0" fill="remove" grpId="1" nodeType="withEffect">
                                  <p:stCondLst>
                                    <p:cond delay="13200"/>
                                  </p:stCondLst>
                                  <p:childTnLst>
                                    <p:animClr clrSpc="rgb" dir="cw">
                                      <p:cBhvr override="childStyle">
                                        <p:cTn id="491" dur="500" autoRev="1" fill="remove"/>
                                        <p:tgtEl>
                                          <p:spTgt spid="88"/>
                                        </p:tgtEl>
                                        <p:attrNameLst>
                                          <p:attrName>style.color</p:attrName>
                                        </p:attrNameLst>
                                      </p:cBhvr>
                                      <p:to>
                                        <a:srgbClr val="FFC000"/>
                                      </p:to>
                                    </p:animClr>
                                    <p:animClr clrSpc="rgb" dir="cw">
                                      <p:cBhvr>
                                        <p:cTn id="492" dur="500" autoRev="1" fill="remove"/>
                                        <p:tgtEl>
                                          <p:spTgt spid="88"/>
                                        </p:tgtEl>
                                        <p:attrNameLst>
                                          <p:attrName>fillcolor</p:attrName>
                                        </p:attrNameLst>
                                      </p:cBhvr>
                                      <p:to>
                                        <a:srgbClr val="FFC000"/>
                                      </p:to>
                                    </p:animClr>
                                    <p:set>
                                      <p:cBhvr>
                                        <p:cTn id="493" dur="500" autoRev="1" fill="remove"/>
                                        <p:tgtEl>
                                          <p:spTgt spid="88"/>
                                        </p:tgtEl>
                                        <p:attrNameLst>
                                          <p:attrName>fill.type</p:attrName>
                                        </p:attrNameLst>
                                      </p:cBhvr>
                                      <p:to>
                                        <p:strVal val="solid"/>
                                      </p:to>
                                    </p:set>
                                    <p:set>
                                      <p:cBhvr>
                                        <p:cTn id="494" dur="500" autoRev="1" fill="remove"/>
                                        <p:tgtEl>
                                          <p:spTgt spid="88"/>
                                        </p:tgtEl>
                                        <p:attrNameLst>
                                          <p:attrName>fill.on</p:attrName>
                                        </p:attrNameLst>
                                      </p:cBhvr>
                                      <p:to>
                                        <p:strVal val="true"/>
                                      </p:to>
                                    </p:set>
                                  </p:childTnLst>
                                </p:cTn>
                              </p:par>
                              <p:par>
                                <p:cTn id="495" presetID="3" presetClass="emph" presetSubtype="2" fill="hold" grpId="1" nodeType="withEffect">
                                  <p:stCondLst>
                                    <p:cond delay="13400"/>
                                  </p:stCondLst>
                                  <p:childTnLst>
                                    <p:animClr clrSpc="rgb" dir="cw">
                                      <p:cBhvr override="childStyle">
                                        <p:cTn id="496" dur="500" fill="hold"/>
                                        <p:tgtEl>
                                          <p:spTgt spid="61"/>
                                        </p:tgtEl>
                                        <p:attrNameLst>
                                          <p:attrName>style.color</p:attrName>
                                        </p:attrNameLst>
                                      </p:cBhvr>
                                      <p:to>
                                        <a:srgbClr val="FFFFFF"/>
                                      </p:to>
                                    </p:animClr>
                                  </p:childTnLst>
                                </p:cTn>
                              </p:par>
                              <p:par>
                                <p:cTn id="497" presetID="27" presetClass="emph" presetSubtype="0" fill="remove" grpId="1" nodeType="withEffect">
                                  <p:stCondLst>
                                    <p:cond delay="13600"/>
                                  </p:stCondLst>
                                  <p:childTnLst>
                                    <p:animClr clrSpc="rgb" dir="cw">
                                      <p:cBhvr override="childStyle">
                                        <p:cTn id="498" dur="500" autoRev="1" fill="remove"/>
                                        <p:tgtEl>
                                          <p:spTgt spid="21"/>
                                        </p:tgtEl>
                                        <p:attrNameLst>
                                          <p:attrName>style.color</p:attrName>
                                        </p:attrNameLst>
                                      </p:cBhvr>
                                      <p:to>
                                        <a:srgbClr val="FFC000"/>
                                      </p:to>
                                    </p:animClr>
                                    <p:animClr clrSpc="rgb" dir="cw">
                                      <p:cBhvr>
                                        <p:cTn id="499" dur="500" autoRev="1" fill="remove"/>
                                        <p:tgtEl>
                                          <p:spTgt spid="21"/>
                                        </p:tgtEl>
                                        <p:attrNameLst>
                                          <p:attrName>fillcolor</p:attrName>
                                        </p:attrNameLst>
                                      </p:cBhvr>
                                      <p:to>
                                        <a:srgbClr val="FFC000"/>
                                      </p:to>
                                    </p:animClr>
                                    <p:set>
                                      <p:cBhvr>
                                        <p:cTn id="500" dur="500" autoRev="1" fill="remove"/>
                                        <p:tgtEl>
                                          <p:spTgt spid="21"/>
                                        </p:tgtEl>
                                        <p:attrNameLst>
                                          <p:attrName>fill.type</p:attrName>
                                        </p:attrNameLst>
                                      </p:cBhvr>
                                      <p:to>
                                        <p:strVal val="solid"/>
                                      </p:to>
                                    </p:set>
                                    <p:set>
                                      <p:cBhvr>
                                        <p:cTn id="501" dur="500" autoRev="1" fill="remove"/>
                                        <p:tgtEl>
                                          <p:spTgt spid="21"/>
                                        </p:tgtEl>
                                        <p:attrNameLst>
                                          <p:attrName>fill.on</p:attrName>
                                        </p:attrNameLst>
                                      </p:cBhvr>
                                      <p:to>
                                        <p:strVal val="true"/>
                                      </p:to>
                                    </p:set>
                                  </p:childTnLst>
                                </p:cTn>
                              </p:par>
                              <p:par>
                                <p:cTn id="502" presetID="27" presetClass="emph" presetSubtype="0" fill="remove" grpId="1" nodeType="withEffect">
                                  <p:stCondLst>
                                    <p:cond delay="13800"/>
                                  </p:stCondLst>
                                  <p:childTnLst>
                                    <p:animClr clrSpc="rgb" dir="cw">
                                      <p:cBhvr override="childStyle">
                                        <p:cTn id="503" dur="500" autoRev="1" fill="remove"/>
                                        <p:tgtEl>
                                          <p:spTgt spid="18"/>
                                        </p:tgtEl>
                                        <p:attrNameLst>
                                          <p:attrName>style.color</p:attrName>
                                        </p:attrNameLst>
                                      </p:cBhvr>
                                      <p:to>
                                        <a:srgbClr val="FFC000"/>
                                      </p:to>
                                    </p:animClr>
                                    <p:animClr clrSpc="rgb" dir="cw">
                                      <p:cBhvr>
                                        <p:cTn id="504" dur="500" autoRev="1" fill="remove"/>
                                        <p:tgtEl>
                                          <p:spTgt spid="18"/>
                                        </p:tgtEl>
                                        <p:attrNameLst>
                                          <p:attrName>fillcolor</p:attrName>
                                        </p:attrNameLst>
                                      </p:cBhvr>
                                      <p:to>
                                        <a:srgbClr val="FFC000"/>
                                      </p:to>
                                    </p:animClr>
                                    <p:set>
                                      <p:cBhvr>
                                        <p:cTn id="505" dur="500" autoRev="1" fill="remove"/>
                                        <p:tgtEl>
                                          <p:spTgt spid="18"/>
                                        </p:tgtEl>
                                        <p:attrNameLst>
                                          <p:attrName>fill.type</p:attrName>
                                        </p:attrNameLst>
                                      </p:cBhvr>
                                      <p:to>
                                        <p:strVal val="solid"/>
                                      </p:to>
                                    </p:set>
                                    <p:set>
                                      <p:cBhvr>
                                        <p:cTn id="506" dur="500" autoRev="1" fill="remove"/>
                                        <p:tgtEl>
                                          <p:spTgt spid="18"/>
                                        </p:tgtEl>
                                        <p:attrNameLst>
                                          <p:attrName>fill.on</p:attrName>
                                        </p:attrNameLst>
                                      </p:cBhvr>
                                      <p:to>
                                        <p:strVal val="true"/>
                                      </p:to>
                                    </p:set>
                                  </p:childTnLst>
                                </p:cTn>
                              </p:par>
                              <p:par>
                                <p:cTn id="507" presetID="27" presetClass="emph" presetSubtype="0" fill="remove" grpId="1" nodeType="withEffect">
                                  <p:stCondLst>
                                    <p:cond delay="14000"/>
                                  </p:stCondLst>
                                  <p:childTnLst>
                                    <p:animClr clrSpc="rgb" dir="cw">
                                      <p:cBhvr override="childStyle">
                                        <p:cTn id="508" dur="500" autoRev="1" fill="remove"/>
                                        <p:tgtEl>
                                          <p:spTgt spid="108"/>
                                        </p:tgtEl>
                                        <p:attrNameLst>
                                          <p:attrName>style.color</p:attrName>
                                        </p:attrNameLst>
                                      </p:cBhvr>
                                      <p:to>
                                        <a:srgbClr val="FFC000"/>
                                      </p:to>
                                    </p:animClr>
                                    <p:animClr clrSpc="rgb" dir="cw">
                                      <p:cBhvr>
                                        <p:cTn id="509" dur="500" autoRev="1" fill="remove"/>
                                        <p:tgtEl>
                                          <p:spTgt spid="108"/>
                                        </p:tgtEl>
                                        <p:attrNameLst>
                                          <p:attrName>fillcolor</p:attrName>
                                        </p:attrNameLst>
                                      </p:cBhvr>
                                      <p:to>
                                        <a:srgbClr val="FFC000"/>
                                      </p:to>
                                    </p:animClr>
                                    <p:set>
                                      <p:cBhvr>
                                        <p:cTn id="510" dur="500" autoRev="1" fill="remove"/>
                                        <p:tgtEl>
                                          <p:spTgt spid="108"/>
                                        </p:tgtEl>
                                        <p:attrNameLst>
                                          <p:attrName>fill.type</p:attrName>
                                        </p:attrNameLst>
                                      </p:cBhvr>
                                      <p:to>
                                        <p:strVal val="solid"/>
                                      </p:to>
                                    </p:set>
                                    <p:set>
                                      <p:cBhvr>
                                        <p:cTn id="511" dur="500" autoRev="1" fill="remove"/>
                                        <p:tgtEl>
                                          <p:spTgt spid="108"/>
                                        </p:tgtEl>
                                        <p:attrNameLst>
                                          <p:attrName>fill.on</p:attrName>
                                        </p:attrNameLst>
                                      </p:cBhvr>
                                      <p:to>
                                        <p:strVal val="true"/>
                                      </p:to>
                                    </p:set>
                                  </p:childTnLst>
                                </p:cTn>
                              </p:par>
                              <p:par>
                                <p:cTn id="512" presetID="27" presetClass="emph" presetSubtype="0" fill="remove" grpId="1" nodeType="withEffect">
                                  <p:stCondLst>
                                    <p:cond delay="14200"/>
                                  </p:stCondLst>
                                  <p:childTnLst>
                                    <p:animClr clrSpc="rgb" dir="cw">
                                      <p:cBhvr override="childStyle">
                                        <p:cTn id="513" dur="500" autoRev="1" fill="remove"/>
                                        <p:tgtEl>
                                          <p:spTgt spid="113"/>
                                        </p:tgtEl>
                                        <p:attrNameLst>
                                          <p:attrName>style.color</p:attrName>
                                        </p:attrNameLst>
                                      </p:cBhvr>
                                      <p:to>
                                        <a:srgbClr val="FFC000"/>
                                      </p:to>
                                    </p:animClr>
                                    <p:animClr clrSpc="rgb" dir="cw">
                                      <p:cBhvr>
                                        <p:cTn id="514" dur="500" autoRev="1" fill="remove"/>
                                        <p:tgtEl>
                                          <p:spTgt spid="113"/>
                                        </p:tgtEl>
                                        <p:attrNameLst>
                                          <p:attrName>fillcolor</p:attrName>
                                        </p:attrNameLst>
                                      </p:cBhvr>
                                      <p:to>
                                        <a:srgbClr val="FFC000"/>
                                      </p:to>
                                    </p:animClr>
                                    <p:set>
                                      <p:cBhvr>
                                        <p:cTn id="515" dur="500" autoRev="1" fill="remove"/>
                                        <p:tgtEl>
                                          <p:spTgt spid="113"/>
                                        </p:tgtEl>
                                        <p:attrNameLst>
                                          <p:attrName>fill.type</p:attrName>
                                        </p:attrNameLst>
                                      </p:cBhvr>
                                      <p:to>
                                        <p:strVal val="solid"/>
                                      </p:to>
                                    </p:set>
                                    <p:set>
                                      <p:cBhvr>
                                        <p:cTn id="516" dur="500" autoRev="1" fill="remove"/>
                                        <p:tgtEl>
                                          <p:spTgt spid="113"/>
                                        </p:tgtEl>
                                        <p:attrNameLst>
                                          <p:attrName>fill.on</p:attrName>
                                        </p:attrNameLst>
                                      </p:cBhvr>
                                      <p:to>
                                        <p:strVal val="true"/>
                                      </p:to>
                                    </p:set>
                                  </p:childTnLst>
                                </p:cTn>
                              </p:par>
                              <p:par>
                                <p:cTn id="517" presetID="27" presetClass="emph" presetSubtype="0" fill="remove" grpId="1" nodeType="withEffect">
                                  <p:stCondLst>
                                    <p:cond delay="14400"/>
                                  </p:stCondLst>
                                  <p:childTnLst>
                                    <p:animClr clrSpc="rgb" dir="cw">
                                      <p:cBhvr override="childStyle">
                                        <p:cTn id="518" dur="500" autoRev="1" fill="remove"/>
                                        <p:tgtEl>
                                          <p:spTgt spid="117"/>
                                        </p:tgtEl>
                                        <p:attrNameLst>
                                          <p:attrName>style.color</p:attrName>
                                        </p:attrNameLst>
                                      </p:cBhvr>
                                      <p:to>
                                        <a:srgbClr val="FFC000"/>
                                      </p:to>
                                    </p:animClr>
                                    <p:animClr clrSpc="rgb" dir="cw">
                                      <p:cBhvr>
                                        <p:cTn id="519" dur="500" autoRev="1" fill="remove"/>
                                        <p:tgtEl>
                                          <p:spTgt spid="117"/>
                                        </p:tgtEl>
                                        <p:attrNameLst>
                                          <p:attrName>fillcolor</p:attrName>
                                        </p:attrNameLst>
                                      </p:cBhvr>
                                      <p:to>
                                        <a:srgbClr val="FFC000"/>
                                      </p:to>
                                    </p:animClr>
                                    <p:set>
                                      <p:cBhvr>
                                        <p:cTn id="520" dur="500" autoRev="1" fill="remove"/>
                                        <p:tgtEl>
                                          <p:spTgt spid="117"/>
                                        </p:tgtEl>
                                        <p:attrNameLst>
                                          <p:attrName>fill.type</p:attrName>
                                        </p:attrNameLst>
                                      </p:cBhvr>
                                      <p:to>
                                        <p:strVal val="solid"/>
                                      </p:to>
                                    </p:set>
                                    <p:set>
                                      <p:cBhvr>
                                        <p:cTn id="521" dur="500" autoRev="1" fill="remove"/>
                                        <p:tgtEl>
                                          <p:spTgt spid="117"/>
                                        </p:tgtEl>
                                        <p:attrNameLst>
                                          <p:attrName>fill.on</p:attrName>
                                        </p:attrNameLst>
                                      </p:cBhvr>
                                      <p:to>
                                        <p:strVal val="true"/>
                                      </p:to>
                                    </p:set>
                                  </p:childTnLst>
                                </p:cTn>
                              </p:par>
                              <p:par>
                                <p:cTn id="522" presetID="27" presetClass="emph" presetSubtype="0" fill="remove" grpId="1" nodeType="withEffect">
                                  <p:stCondLst>
                                    <p:cond delay="14600"/>
                                  </p:stCondLst>
                                  <p:childTnLst>
                                    <p:animClr clrSpc="rgb" dir="cw">
                                      <p:cBhvr override="childStyle">
                                        <p:cTn id="523" dur="500" autoRev="1" fill="remove"/>
                                        <p:tgtEl>
                                          <p:spTgt spid="91"/>
                                        </p:tgtEl>
                                        <p:attrNameLst>
                                          <p:attrName>style.color</p:attrName>
                                        </p:attrNameLst>
                                      </p:cBhvr>
                                      <p:to>
                                        <a:srgbClr val="FFC000"/>
                                      </p:to>
                                    </p:animClr>
                                    <p:animClr clrSpc="rgb" dir="cw">
                                      <p:cBhvr>
                                        <p:cTn id="524" dur="500" autoRev="1" fill="remove"/>
                                        <p:tgtEl>
                                          <p:spTgt spid="91"/>
                                        </p:tgtEl>
                                        <p:attrNameLst>
                                          <p:attrName>fillcolor</p:attrName>
                                        </p:attrNameLst>
                                      </p:cBhvr>
                                      <p:to>
                                        <a:srgbClr val="FFC000"/>
                                      </p:to>
                                    </p:animClr>
                                    <p:set>
                                      <p:cBhvr>
                                        <p:cTn id="525" dur="500" autoRev="1" fill="remove"/>
                                        <p:tgtEl>
                                          <p:spTgt spid="91"/>
                                        </p:tgtEl>
                                        <p:attrNameLst>
                                          <p:attrName>fill.type</p:attrName>
                                        </p:attrNameLst>
                                      </p:cBhvr>
                                      <p:to>
                                        <p:strVal val="solid"/>
                                      </p:to>
                                    </p:set>
                                    <p:set>
                                      <p:cBhvr>
                                        <p:cTn id="526" dur="500" autoRev="1" fill="remove"/>
                                        <p:tgtEl>
                                          <p:spTgt spid="91"/>
                                        </p:tgtEl>
                                        <p:attrNameLst>
                                          <p:attrName>fill.on</p:attrName>
                                        </p:attrNameLst>
                                      </p:cBhvr>
                                      <p:to>
                                        <p:strVal val="true"/>
                                      </p:to>
                                    </p:set>
                                  </p:childTnLst>
                                </p:cTn>
                              </p:par>
                              <p:par>
                                <p:cTn id="527" presetID="27" presetClass="emph" presetSubtype="0" fill="remove" grpId="1" nodeType="withEffect">
                                  <p:stCondLst>
                                    <p:cond delay="14800"/>
                                  </p:stCondLst>
                                  <p:childTnLst>
                                    <p:animClr clrSpc="rgb" dir="cw">
                                      <p:cBhvr override="childStyle">
                                        <p:cTn id="528" dur="500" autoRev="1" fill="remove"/>
                                        <p:tgtEl>
                                          <p:spTgt spid="104"/>
                                        </p:tgtEl>
                                        <p:attrNameLst>
                                          <p:attrName>style.color</p:attrName>
                                        </p:attrNameLst>
                                      </p:cBhvr>
                                      <p:to>
                                        <a:srgbClr val="FFC000"/>
                                      </p:to>
                                    </p:animClr>
                                    <p:animClr clrSpc="rgb" dir="cw">
                                      <p:cBhvr>
                                        <p:cTn id="529" dur="500" autoRev="1" fill="remove"/>
                                        <p:tgtEl>
                                          <p:spTgt spid="104"/>
                                        </p:tgtEl>
                                        <p:attrNameLst>
                                          <p:attrName>fillcolor</p:attrName>
                                        </p:attrNameLst>
                                      </p:cBhvr>
                                      <p:to>
                                        <a:srgbClr val="FFC000"/>
                                      </p:to>
                                    </p:animClr>
                                    <p:set>
                                      <p:cBhvr>
                                        <p:cTn id="530" dur="500" autoRev="1" fill="remove"/>
                                        <p:tgtEl>
                                          <p:spTgt spid="104"/>
                                        </p:tgtEl>
                                        <p:attrNameLst>
                                          <p:attrName>fill.type</p:attrName>
                                        </p:attrNameLst>
                                      </p:cBhvr>
                                      <p:to>
                                        <p:strVal val="solid"/>
                                      </p:to>
                                    </p:set>
                                    <p:set>
                                      <p:cBhvr>
                                        <p:cTn id="531" dur="500" autoRev="1" fill="remove"/>
                                        <p:tgtEl>
                                          <p:spTgt spid="104"/>
                                        </p:tgtEl>
                                        <p:attrNameLst>
                                          <p:attrName>fill.on</p:attrName>
                                        </p:attrNameLst>
                                      </p:cBhvr>
                                      <p:to>
                                        <p:strVal val="true"/>
                                      </p:to>
                                    </p:set>
                                  </p:childTnLst>
                                </p:cTn>
                              </p:par>
                              <p:par>
                                <p:cTn id="532" presetID="27" presetClass="emph" presetSubtype="0" fill="remove" grpId="1" nodeType="withEffect">
                                  <p:stCondLst>
                                    <p:cond delay="15000"/>
                                  </p:stCondLst>
                                  <p:childTnLst>
                                    <p:animClr clrSpc="rgb" dir="cw">
                                      <p:cBhvr override="childStyle">
                                        <p:cTn id="533" dur="500" autoRev="1" fill="remove"/>
                                        <p:tgtEl>
                                          <p:spTgt spid="89"/>
                                        </p:tgtEl>
                                        <p:attrNameLst>
                                          <p:attrName>style.color</p:attrName>
                                        </p:attrNameLst>
                                      </p:cBhvr>
                                      <p:to>
                                        <a:srgbClr val="FFC000"/>
                                      </p:to>
                                    </p:animClr>
                                    <p:animClr clrSpc="rgb" dir="cw">
                                      <p:cBhvr>
                                        <p:cTn id="534" dur="500" autoRev="1" fill="remove"/>
                                        <p:tgtEl>
                                          <p:spTgt spid="89"/>
                                        </p:tgtEl>
                                        <p:attrNameLst>
                                          <p:attrName>fillcolor</p:attrName>
                                        </p:attrNameLst>
                                      </p:cBhvr>
                                      <p:to>
                                        <a:srgbClr val="FFC000"/>
                                      </p:to>
                                    </p:animClr>
                                    <p:set>
                                      <p:cBhvr>
                                        <p:cTn id="535" dur="500" autoRev="1" fill="remove"/>
                                        <p:tgtEl>
                                          <p:spTgt spid="89"/>
                                        </p:tgtEl>
                                        <p:attrNameLst>
                                          <p:attrName>fill.type</p:attrName>
                                        </p:attrNameLst>
                                      </p:cBhvr>
                                      <p:to>
                                        <p:strVal val="solid"/>
                                      </p:to>
                                    </p:set>
                                    <p:set>
                                      <p:cBhvr>
                                        <p:cTn id="536" dur="500" autoRev="1" fill="remove"/>
                                        <p:tgtEl>
                                          <p:spTgt spid="89"/>
                                        </p:tgtEl>
                                        <p:attrNameLst>
                                          <p:attrName>fill.on</p:attrName>
                                        </p:attrNameLst>
                                      </p:cBhvr>
                                      <p:to>
                                        <p:strVal val="true"/>
                                      </p:to>
                                    </p:set>
                                  </p:childTnLst>
                                </p:cTn>
                              </p:par>
                              <p:par>
                                <p:cTn id="537" presetID="3" presetClass="emph" presetSubtype="2" fill="hold" grpId="1" nodeType="withEffect">
                                  <p:stCondLst>
                                    <p:cond delay="15200"/>
                                  </p:stCondLst>
                                  <p:childTnLst>
                                    <p:animClr clrSpc="rgb" dir="cw">
                                      <p:cBhvr override="childStyle">
                                        <p:cTn id="538" dur="500" fill="hold"/>
                                        <p:tgtEl>
                                          <p:spTgt spid="110"/>
                                        </p:tgtEl>
                                        <p:attrNameLst>
                                          <p:attrName>style.color</p:attrName>
                                        </p:attrNameLst>
                                      </p:cBhvr>
                                      <p:to>
                                        <a:srgbClr val="FFFFFF"/>
                                      </p:to>
                                    </p:animClr>
                                  </p:childTnLst>
                                </p:cTn>
                              </p:par>
                              <p:par>
                                <p:cTn id="539" presetID="27" presetClass="emph" presetSubtype="0" fill="remove" grpId="1" nodeType="withEffect">
                                  <p:stCondLst>
                                    <p:cond delay="15400"/>
                                  </p:stCondLst>
                                  <p:childTnLst>
                                    <p:animClr clrSpc="rgb" dir="cw">
                                      <p:cBhvr override="childStyle">
                                        <p:cTn id="540" dur="500" autoRev="1" fill="remove"/>
                                        <p:tgtEl>
                                          <p:spTgt spid="60"/>
                                        </p:tgtEl>
                                        <p:attrNameLst>
                                          <p:attrName>style.color</p:attrName>
                                        </p:attrNameLst>
                                      </p:cBhvr>
                                      <p:to>
                                        <a:srgbClr val="FFC000"/>
                                      </p:to>
                                    </p:animClr>
                                    <p:animClr clrSpc="rgb" dir="cw">
                                      <p:cBhvr>
                                        <p:cTn id="541" dur="500" autoRev="1" fill="remove"/>
                                        <p:tgtEl>
                                          <p:spTgt spid="60"/>
                                        </p:tgtEl>
                                        <p:attrNameLst>
                                          <p:attrName>fillcolor</p:attrName>
                                        </p:attrNameLst>
                                      </p:cBhvr>
                                      <p:to>
                                        <a:srgbClr val="FFC000"/>
                                      </p:to>
                                    </p:animClr>
                                    <p:set>
                                      <p:cBhvr>
                                        <p:cTn id="542" dur="500" autoRev="1" fill="remove"/>
                                        <p:tgtEl>
                                          <p:spTgt spid="60"/>
                                        </p:tgtEl>
                                        <p:attrNameLst>
                                          <p:attrName>fill.type</p:attrName>
                                        </p:attrNameLst>
                                      </p:cBhvr>
                                      <p:to>
                                        <p:strVal val="solid"/>
                                      </p:to>
                                    </p:set>
                                    <p:set>
                                      <p:cBhvr>
                                        <p:cTn id="543" dur="500" autoRev="1" fill="remove"/>
                                        <p:tgtEl>
                                          <p:spTgt spid="60"/>
                                        </p:tgtEl>
                                        <p:attrNameLst>
                                          <p:attrName>fill.on</p:attrName>
                                        </p:attrNameLst>
                                      </p:cBhvr>
                                      <p:to>
                                        <p:strVal val="true"/>
                                      </p:to>
                                    </p:set>
                                  </p:childTnLst>
                                </p:cTn>
                              </p:par>
                              <p:par>
                                <p:cTn id="544" presetID="27" presetClass="emph" presetSubtype="0" fill="remove" grpId="1" nodeType="withEffect">
                                  <p:stCondLst>
                                    <p:cond delay="15600"/>
                                  </p:stCondLst>
                                  <p:childTnLst>
                                    <p:animClr clrSpc="rgb" dir="cw">
                                      <p:cBhvr override="childStyle">
                                        <p:cTn id="545" dur="500" autoRev="1" fill="remove"/>
                                        <p:tgtEl>
                                          <p:spTgt spid="13"/>
                                        </p:tgtEl>
                                        <p:attrNameLst>
                                          <p:attrName>style.color</p:attrName>
                                        </p:attrNameLst>
                                      </p:cBhvr>
                                      <p:to>
                                        <a:srgbClr val="FFC000"/>
                                      </p:to>
                                    </p:animClr>
                                    <p:animClr clrSpc="rgb" dir="cw">
                                      <p:cBhvr>
                                        <p:cTn id="546" dur="500" autoRev="1" fill="remove"/>
                                        <p:tgtEl>
                                          <p:spTgt spid="13"/>
                                        </p:tgtEl>
                                        <p:attrNameLst>
                                          <p:attrName>fillcolor</p:attrName>
                                        </p:attrNameLst>
                                      </p:cBhvr>
                                      <p:to>
                                        <a:srgbClr val="FFC000"/>
                                      </p:to>
                                    </p:animClr>
                                    <p:set>
                                      <p:cBhvr>
                                        <p:cTn id="547" dur="500" autoRev="1" fill="remove"/>
                                        <p:tgtEl>
                                          <p:spTgt spid="13"/>
                                        </p:tgtEl>
                                        <p:attrNameLst>
                                          <p:attrName>fill.type</p:attrName>
                                        </p:attrNameLst>
                                      </p:cBhvr>
                                      <p:to>
                                        <p:strVal val="solid"/>
                                      </p:to>
                                    </p:set>
                                    <p:set>
                                      <p:cBhvr>
                                        <p:cTn id="548" dur="500" autoRev="1" fill="remove"/>
                                        <p:tgtEl>
                                          <p:spTgt spid="13"/>
                                        </p:tgtEl>
                                        <p:attrNameLst>
                                          <p:attrName>fill.on</p:attrName>
                                        </p:attrNameLst>
                                      </p:cBhvr>
                                      <p:to>
                                        <p:strVal val="true"/>
                                      </p:to>
                                    </p:set>
                                  </p:childTnLst>
                                </p:cTn>
                              </p:par>
                              <p:par>
                                <p:cTn id="549" presetID="27" presetClass="emph" presetSubtype="0" fill="remove" grpId="1" nodeType="withEffect">
                                  <p:stCondLst>
                                    <p:cond delay="15800"/>
                                  </p:stCondLst>
                                  <p:childTnLst>
                                    <p:animClr clrSpc="rgb" dir="cw">
                                      <p:cBhvr override="childStyle">
                                        <p:cTn id="550" dur="500" autoRev="1" fill="remove"/>
                                        <p:tgtEl>
                                          <p:spTgt spid="95"/>
                                        </p:tgtEl>
                                        <p:attrNameLst>
                                          <p:attrName>style.color</p:attrName>
                                        </p:attrNameLst>
                                      </p:cBhvr>
                                      <p:to>
                                        <a:srgbClr val="FFC000"/>
                                      </p:to>
                                    </p:animClr>
                                    <p:animClr clrSpc="rgb" dir="cw">
                                      <p:cBhvr>
                                        <p:cTn id="551" dur="500" autoRev="1" fill="remove"/>
                                        <p:tgtEl>
                                          <p:spTgt spid="95"/>
                                        </p:tgtEl>
                                        <p:attrNameLst>
                                          <p:attrName>fillcolor</p:attrName>
                                        </p:attrNameLst>
                                      </p:cBhvr>
                                      <p:to>
                                        <a:srgbClr val="FFC000"/>
                                      </p:to>
                                    </p:animClr>
                                    <p:set>
                                      <p:cBhvr>
                                        <p:cTn id="552" dur="500" autoRev="1" fill="remove"/>
                                        <p:tgtEl>
                                          <p:spTgt spid="95"/>
                                        </p:tgtEl>
                                        <p:attrNameLst>
                                          <p:attrName>fill.type</p:attrName>
                                        </p:attrNameLst>
                                      </p:cBhvr>
                                      <p:to>
                                        <p:strVal val="solid"/>
                                      </p:to>
                                    </p:set>
                                    <p:set>
                                      <p:cBhvr>
                                        <p:cTn id="553" dur="500" autoRev="1" fill="remove"/>
                                        <p:tgtEl>
                                          <p:spTgt spid="95"/>
                                        </p:tgtEl>
                                        <p:attrNameLst>
                                          <p:attrName>fill.on</p:attrName>
                                        </p:attrNameLst>
                                      </p:cBhvr>
                                      <p:to>
                                        <p:strVal val="true"/>
                                      </p:to>
                                    </p:set>
                                  </p:childTnLst>
                                </p:cTn>
                              </p:par>
                              <p:par>
                                <p:cTn id="554" presetID="27" presetClass="emph" presetSubtype="0" fill="remove" grpId="1" nodeType="withEffect">
                                  <p:stCondLst>
                                    <p:cond delay="16000"/>
                                  </p:stCondLst>
                                  <p:childTnLst>
                                    <p:animClr clrSpc="rgb" dir="cw">
                                      <p:cBhvr override="childStyle">
                                        <p:cTn id="555" dur="500" autoRev="1" fill="remove"/>
                                        <p:tgtEl>
                                          <p:spTgt spid="101"/>
                                        </p:tgtEl>
                                        <p:attrNameLst>
                                          <p:attrName>style.color</p:attrName>
                                        </p:attrNameLst>
                                      </p:cBhvr>
                                      <p:to>
                                        <a:srgbClr val="FFC000"/>
                                      </p:to>
                                    </p:animClr>
                                    <p:animClr clrSpc="rgb" dir="cw">
                                      <p:cBhvr>
                                        <p:cTn id="556" dur="500" autoRev="1" fill="remove"/>
                                        <p:tgtEl>
                                          <p:spTgt spid="101"/>
                                        </p:tgtEl>
                                        <p:attrNameLst>
                                          <p:attrName>fillcolor</p:attrName>
                                        </p:attrNameLst>
                                      </p:cBhvr>
                                      <p:to>
                                        <a:srgbClr val="FFC000"/>
                                      </p:to>
                                    </p:animClr>
                                    <p:set>
                                      <p:cBhvr>
                                        <p:cTn id="557" dur="500" autoRev="1" fill="remove"/>
                                        <p:tgtEl>
                                          <p:spTgt spid="101"/>
                                        </p:tgtEl>
                                        <p:attrNameLst>
                                          <p:attrName>fill.type</p:attrName>
                                        </p:attrNameLst>
                                      </p:cBhvr>
                                      <p:to>
                                        <p:strVal val="solid"/>
                                      </p:to>
                                    </p:set>
                                    <p:set>
                                      <p:cBhvr>
                                        <p:cTn id="558" dur="500" autoRev="1" fill="remove"/>
                                        <p:tgtEl>
                                          <p:spTgt spid="10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3"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D2B0-40C5-6B2D-7A0E-A4962ADA79F2}"/>
              </a:ext>
            </a:extLst>
          </p:cNvPr>
          <p:cNvSpPr>
            <a:spLocks noGrp="1"/>
          </p:cNvSpPr>
          <p:nvPr>
            <p:ph type="title"/>
          </p:nvPr>
        </p:nvSpPr>
        <p:spPr>
          <a:xfrm>
            <a:off x="640080" y="325369"/>
            <a:ext cx="4368602" cy="1956841"/>
          </a:xfrm>
        </p:spPr>
        <p:txBody>
          <a:bodyPr anchor="b">
            <a:normAutofit/>
          </a:bodyPr>
          <a:lstStyle/>
          <a:p>
            <a:r>
              <a:rPr lang="en-US" sz="5400"/>
              <a:t>Demo</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EA58DD-29A1-1494-57C2-D2A013CD9E01}"/>
              </a:ext>
            </a:extLst>
          </p:cNvPr>
          <p:cNvPicPr>
            <a:picLocks noChangeAspect="1"/>
          </p:cNvPicPr>
          <p:nvPr/>
        </p:nvPicPr>
        <p:blipFill rotWithShape="1">
          <a:blip r:embed="rId3"/>
          <a:srcRect l="22549" r="2378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Content Placeholder 2">
            <a:extLst>
              <a:ext uri="{FF2B5EF4-FFF2-40B4-BE49-F238E27FC236}">
                <a16:creationId xmlns:a16="http://schemas.microsoft.com/office/drawing/2014/main" id="{C5348200-77B4-A6D9-8ADE-50B45C6A9940}"/>
              </a:ext>
            </a:extLst>
          </p:cNvPr>
          <p:cNvSpPr>
            <a:spLocks noGrp="1"/>
          </p:cNvSpPr>
          <p:nvPr>
            <p:ph idx="1"/>
          </p:nvPr>
        </p:nvSpPr>
        <p:spPr>
          <a:xfrm>
            <a:off x="640079" y="2872899"/>
            <a:ext cx="10955291" cy="3320668"/>
          </a:xfrm>
        </p:spPr>
        <p:txBody>
          <a:bodyPr>
            <a:normAutofit/>
          </a:bodyPr>
          <a:lstStyle/>
          <a:p>
            <a:r>
              <a:rPr lang="en-US" sz="2300" dirty="0"/>
              <a:t>Source code available at</a:t>
            </a:r>
            <a:br>
              <a:rPr lang="en-US" sz="2300" dirty="0"/>
            </a:br>
            <a:r>
              <a:rPr lang="en-US" sz="2000" dirty="0">
                <a:solidFill>
                  <a:srgbClr val="0000FF"/>
                </a:solidFill>
                <a:latin typeface="Cascadia Mono" panose="020B0609020000020004" pitchFamily="49" charset="0"/>
              </a:rPr>
              <a:t>https://</a:t>
            </a:r>
            <a:r>
              <a:rPr lang="en-US" sz="2000" dirty="0" err="1">
                <a:solidFill>
                  <a:srgbClr val="0000FF"/>
                </a:solidFill>
                <a:latin typeface="Cascadia Mono" panose="020B0609020000020004" pitchFamily="49" charset="0"/>
              </a:rPr>
              <a:t>github.com</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brian</a:t>
            </a:r>
            <a:r>
              <a:rPr lang="en-US" sz="2000" dirty="0">
                <a:solidFill>
                  <a:srgbClr val="0000FF"/>
                </a:solidFill>
                <a:latin typeface="Cascadia Mono" panose="020B0609020000020004" pitchFamily="49" charset="0"/>
              </a:rPr>
              <a:t>-t-hill/</a:t>
            </a:r>
            <a:r>
              <a:rPr lang="en-US" sz="2000" dirty="0" err="1">
                <a:solidFill>
                  <a:srgbClr val="0000FF"/>
                </a:solidFill>
                <a:latin typeface="Cascadia Mono" panose="020B0609020000020004" pitchFamily="49" charset="0"/>
              </a:rPr>
              <a:t>Dlx</a:t>
            </a:r>
            <a:endParaRPr lang="en-US" sz="2000" dirty="0"/>
          </a:p>
          <a:p>
            <a:endParaRPr lang="en-US" sz="2300" dirty="0"/>
          </a:p>
          <a:p>
            <a:r>
              <a:rPr lang="en-US" sz="2300" dirty="0"/>
              <a:t>This slide deck available at</a:t>
            </a:r>
            <a:br>
              <a:rPr lang="en-US" sz="2300" dirty="0"/>
            </a:b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https://</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github.com</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brian</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-t-hill/</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Dlx</a:t>
            </a:r>
            <a:r>
              <a:rPr lang="en-US" sz="2000" dirty="0">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/raw/main/Docs/</a:t>
            </a:r>
            <a:r>
              <a:rPr lang="en-US" sz="2000" dirty="0" err="1">
                <a:solidFill>
                  <a:srgbClr val="0000FF"/>
                </a:solidFill>
                <a:latin typeface="Cascadia Mono" panose="020B0609020000020004" pitchFamily="49" charset="0"/>
                <a:hlinkClick r:id="rId4">
                  <a:extLst>
                    <a:ext uri="{A12FA001-AC4F-418D-AE19-62706E023703}">
                      <ahyp:hlinkClr xmlns:ahyp="http://schemas.microsoft.com/office/drawing/2018/hyperlinkcolor" val="tx"/>
                    </a:ext>
                  </a:extLst>
                </a:hlinkClick>
              </a:rPr>
              <a:t>Dancing%20Links.pptx</a:t>
            </a:r>
            <a:endParaRPr lang="en-US" sz="2000" dirty="0">
              <a:solidFill>
                <a:srgbClr val="0000FF"/>
              </a:solidFill>
              <a:latin typeface="Cascadia Mono" panose="020B0609020000020004" pitchFamily="49" charset="0"/>
            </a:endParaRPr>
          </a:p>
          <a:p>
            <a:endParaRPr lang="en-US" sz="2300" dirty="0"/>
          </a:p>
        </p:txBody>
      </p:sp>
    </p:spTree>
    <p:extLst>
      <p:ext uri="{BB962C8B-B14F-4D97-AF65-F5344CB8AC3E}">
        <p14:creationId xmlns:p14="http://schemas.microsoft.com/office/powerpoint/2010/main" val="234198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62D26-4F84-9E68-3101-707FE7E2251E}"/>
              </a:ext>
            </a:extLst>
          </p:cNvPr>
          <p:cNvSpPr>
            <a:spLocks noGrp="1"/>
          </p:cNvSpPr>
          <p:nvPr>
            <p:ph type="title"/>
          </p:nvPr>
        </p:nvSpPr>
        <p:spPr>
          <a:xfrm>
            <a:off x="640080" y="325369"/>
            <a:ext cx="4368602" cy="1956841"/>
          </a:xfrm>
        </p:spPr>
        <p:txBody>
          <a:bodyPr anchor="b">
            <a:normAutofit/>
          </a:bodyPr>
          <a:lstStyle/>
          <a:p>
            <a:r>
              <a:rPr lang="en-US" sz="5400"/>
              <a:t>Agenda</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B1D4E-1C90-4C7A-E07C-5CDA2AEDB5B5}"/>
              </a:ext>
            </a:extLst>
          </p:cNvPr>
          <p:cNvSpPr>
            <a:spLocks noGrp="1"/>
          </p:cNvSpPr>
          <p:nvPr>
            <p:ph idx="1"/>
          </p:nvPr>
        </p:nvSpPr>
        <p:spPr>
          <a:xfrm>
            <a:off x="640080" y="2872899"/>
            <a:ext cx="4243589" cy="3320668"/>
          </a:xfrm>
        </p:spPr>
        <p:txBody>
          <a:bodyPr>
            <a:normAutofit/>
          </a:bodyPr>
          <a:lstStyle/>
          <a:p>
            <a:r>
              <a:rPr lang="en-US" sz="2200" dirty="0"/>
              <a:t>Solving the Exact Cover matrix problem with Algorithm X</a:t>
            </a:r>
          </a:p>
          <a:p>
            <a:r>
              <a:rPr lang="en-US" sz="2200" dirty="0"/>
              <a:t>Optimizing with Dancing Links</a:t>
            </a:r>
          </a:p>
          <a:p>
            <a:r>
              <a:rPr lang="en-US" sz="2200" dirty="0"/>
              <a:t>Reducing Pentomino puzzles to an Exact Cover matrix problem</a:t>
            </a:r>
          </a:p>
          <a:p>
            <a:r>
              <a:rPr lang="en-US" sz="2200" dirty="0"/>
              <a:t>Reducing Sudoku puzzles to an Exact Cover matrix problem</a:t>
            </a:r>
          </a:p>
          <a:p>
            <a:r>
              <a:rPr lang="en-US" sz="2200" dirty="0"/>
              <a:t>Demo (source </a:t>
            </a:r>
            <a:r>
              <a:rPr lang="en-US" sz="2200"/>
              <a:t>code available)</a:t>
            </a:r>
            <a:endParaRPr lang="en-US" sz="2200" dirty="0"/>
          </a:p>
        </p:txBody>
      </p:sp>
      <p:pic>
        <p:nvPicPr>
          <p:cNvPr id="5" name="Picture 4">
            <a:extLst>
              <a:ext uri="{FF2B5EF4-FFF2-40B4-BE49-F238E27FC236}">
                <a16:creationId xmlns:a16="http://schemas.microsoft.com/office/drawing/2014/main" id="{F24F5F5A-FE3B-5A57-F973-3DCE0CF0CCB9}"/>
              </a:ext>
            </a:extLst>
          </p:cNvPr>
          <p:cNvPicPr>
            <a:picLocks noChangeAspect="1"/>
          </p:cNvPicPr>
          <p:nvPr/>
        </p:nvPicPr>
        <p:blipFill rotWithShape="1">
          <a:blip r:embed="rId3"/>
          <a:srcRect l="26933" r="1940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753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0DAF4F-AFC9-97C1-EC8D-CFBFE2F52A7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p:txBody>
          <a:bodyPr/>
          <a:lstStyle/>
          <a:p>
            <a:r>
              <a:rPr lang="en-US" dirty="0"/>
              <a:t>Exact Cover Matrix Problem</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3840481"/>
          </a:xfrm>
        </p:spPr>
        <p:txBody>
          <a:bodyPr/>
          <a:lstStyle/>
          <a:p>
            <a:r>
              <a:rPr lang="en-US" dirty="0"/>
              <a:t>Boolean matrix</a:t>
            </a:r>
          </a:p>
          <a:p>
            <a:r>
              <a:rPr lang="en-US" dirty="0"/>
              <a:t>Solution is a set of rows</a:t>
            </a:r>
          </a:p>
          <a:p>
            <a:r>
              <a:rPr lang="en-US" dirty="0"/>
              <a:t>“Cover” means column has a value</a:t>
            </a:r>
          </a:p>
          <a:p>
            <a:r>
              <a:rPr lang="en-US" dirty="0"/>
              <a:t>“Exact Cover” means each column has exactly one value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493618940"/>
              </p:ext>
            </p:extLst>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Tree>
    <p:extLst>
      <p:ext uri="{BB962C8B-B14F-4D97-AF65-F5344CB8AC3E}">
        <p14:creationId xmlns:p14="http://schemas.microsoft.com/office/powerpoint/2010/main" val="22022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640080" y="325369"/>
            <a:ext cx="4368602" cy="1101649"/>
          </a:xfrm>
        </p:spPr>
        <p:txBody>
          <a:bodyPr vert="horz" lIns="91440" tIns="45720" rIns="91440" bIns="45720" rtlCol="0" anchor="b">
            <a:normAutofit/>
          </a:bodyPr>
          <a:lstStyle/>
          <a:p>
            <a:r>
              <a:rPr lang="en-US" sz="5400" dirty="0"/>
              <a:t>Algorithm X</a:t>
            </a:r>
          </a:p>
        </p:txBody>
      </p:sp>
      <p:sp>
        <p:nvSpPr>
          <p:cNvPr id="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0080" y="1740946"/>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0D16E7A-EA2E-959E-7E6C-1A53145E347E}"/>
              </a:ext>
            </a:extLst>
          </p:cNvPr>
          <p:cNvPicPr>
            <a:picLocks noChangeAspect="1"/>
          </p:cNvPicPr>
          <p:nvPr/>
        </p:nvPicPr>
        <p:blipFill rotWithShape="1">
          <a:blip r:embed="rId3"/>
          <a:srcRect l="25931" r="204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640079" y="2073162"/>
            <a:ext cx="5929333" cy="4416768"/>
          </a:xfrm>
        </p:spPr>
        <p:txBody>
          <a:bodyPr vert="horz" lIns="91440" tIns="45720" rIns="91440" bIns="45720" rtlCol="0">
            <a:normAutofit/>
          </a:bodyPr>
          <a:lstStyle/>
          <a:p>
            <a:pPr marL="914400" indent="-400050">
              <a:buFont typeface="+mj-lt"/>
              <a:buAutoNum type="romanUcPeriod"/>
            </a:pPr>
            <a:r>
              <a:rPr lang="en-US" sz="2000" dirty="0"/>
              <a:t>If all columns are covered, we’re done!</a:t>
            </a:r>
          </a:p>
          <a:p>
            <a:pPr marL="914400" indent="-400050">
              <a:buFont typeface="+mj-lt"/>
              <a:buAutoNum type="romanUcPeriod"/>
            </a:pPr>
            <a:r>
              <a:rPr lang="en-US" sz="2000" dirty="0"/>
              <a:t>Choose a column and remove it</a:t>
            </a:r>
          </a:p>
          <a:p>
            <a:pPr marL="914400" indent="-400050">
              <a:buFont typeface="+mj-lt"/>
              <a:buAutoNum type="romanUcPeriod"/>
            </a:pPr>
            <a:r>
              <a:rPr lang="en-US" sz="2000" dirty="0"/>
              <a:t>Loop over each covering row</a:t>
            </a:r>
          </a:p>
          <a:p>
            <a:pPr marL="1314450" lvl="1" indent="-400050">
              <a:buFont typeface="+mj-lt"/>
              <a:buAutoNum type="alphaUcPeriod"/>
            </a:pPr>
            <a:r>
              <a:rPr lang="en-US" sz="2000" dirty="0"/>
              <a:t>Tentatively add row to solution</a:t>
            </a:r>
          </a:p>
          <a:p>
            <a:pPr marL="1314450" lvl="1" indent="-400050">
              <a:buFont typeface="+mj-lt"/>
              <a:buAutoNum type="alphaUcPeriod"/>
            </a:pPr>
            <a:r>
              <a:rPr lang="en-US" sz="2000" dirty="0"/>
              <a:t>Remove other columns covered by row</a:t>
            </a:r>
          </a:p>
          <a:p>
            <a:pPr marL="1314450" lvl="1" indent="-400050">
              <a:buFont typeface="+mj-lt"/>
              <a:buAutoNum type="alphaUcPeriod"/>
            </a:pPr>
            <a:r>
              <a:rPr lang="en-US" sz="2000" dirty="0"/>
              <a:t>Remove other rows that also cover those columns</a:t>
            </a:r>
          </a:p>
          <a:p>
            <a:pPr marL="1314450" lvl="1" indent="-400050">
              <a:buFont typeface="+mj-lt"/>
              <a:buAutoNum type="alphaUcPeriod"/>
            </a:pPr>
            <a:r>
              <a:rPr lang="en-US" sz="2000" dirty="0"/>
              <a:t>Recurse</a:t>
            </a:r>
          </a:p>
          <a:p>
            <a:pPr marL="1314450" lvl="1" indent="-400050">
              <a:buFont typeface="+mj-lt"/>
              <a:buAutoNum type="alphaUcPeriod"/>
            </a:pPr>
            <a:r>
              <a:rPr lang="en-US" sz="2000" dirty="0"/>
              <a:t>Restore rows in step C</a:t>
            </a:r>
          </a:p>
          <a:p>
            <a:pPr marL="1314450" lvl="1" indent="-400050">
              <a:buFont typeface="+mj-lt"/>
              <a:buAutoNum type="alphaUcPeriod"/>
            </a:pPr>
            <a:r>
              <a:rPr lang="en-US" sz="2000" dirty="0"/>
              <a:t>Restore columns removed in step B</a:t>
            </a:r>
          </a:p>
          <a:p>
            <a:pPr marL="1314450" lvl="1" indent="-400050">
              <a:buFont typeface="+mj-lt"/>
              <a:buAutoNum type="alphaUcPeriod"/>
            </a:pPr>
            <a:r>
              <a:rPr lang="en-US" sz="2000" dirty="0"/>
              <a:t>Reject row from solution</a:t>
            </a:r>
          </a:p>
          <a:p>
            <a:pPr marL="857250" indent="-400050">
              <a:buFont typeface="+mj-lt"/>
              <a:buAutoNum type="romanUcPeriod"/>
            </a:pPr>
            <a:r>
              <a:rPr lang="en-US" sz="2000" dirty="0"/>
              <a:t>Restore column removed in step II</a:t>
            </a:r>
          </a:p>
        </p:txBody>
      </p:sp>
      <p:sp>
        <p:nvSpPr>
          <p:cNvPr id="49" name="TextBox 48">
            <a:extLst>
              <a:ext uri="{FF2B5EF4-FFF2-40B4-BE49-F238E27FC236}">
                <a16:creationId xmlns:a16="http://schemas.microsoft.com/office/drawing/2014/main" id="{2A03870A-24A6-EA7F-8F75-B2436162CD6F}"/>
              </a:ext>
            </a:extLst>
          </p:cNvPr>
          <p:cNvSpPr txBox="1"/>
          <p:nvPr/>
        </p:nvSpPr>
        <p:spPr>
          <a:xfrm>
            <a:off x="7176433" y="3540483"/>
            <a:ext cx="3342188" cy="1200329"/>
          </a:xfrm>
          <a:prstGeom prst="rect">
            <a:avLst/>
          </a:prstGeom>
          <a:noFill/>
        </p:spPr>
        <p:txBody>
          <a:bodyPr wrap="square" rtlCol="0">
            <a:spAutoFit/>
          </a:bodyPr>
          <a:lstStyle/>
          <a:p>
            <a:r>
              <a:rPr lang="en-US" i="1" dirty="0"/>
              <a:t>(Don’t worry if these steps are confusing or overwhelming right now. The next several slides will go over these steps in detail.)</a:t>
            </a:r>
          </a:p>
        </p:txBody>
      </p:sp>
    </p:spTree>
    <p:extLst>
      <p:ext uri="{BB962C8B-B14F-4D97-AF65-F5344CB8AC3E}">
        <p14:creationId xmlns:p14="http://schemas.microsoft.com/office/powerpoint/2010/main" val="69124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1000"/>
                                        <p:tgtEl>
                                          <p:spTgt spid="5">
                                            <p:txEl>
                                              <p:pRg st="7" end="7"/>
                                            </p:txEl>
                                          </p:spTgt>
                                        </p:tgtEl>
                                      </p:cBhvr>
                                    </p:animEffect>
                                    <p:anim calcmode="lin" valueType="num">
                                      <p:cBhvr>
                                        <p:cTn id="6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1000"/>
                                        <p:tgtEl>
                                          <p:spTgt spid="5">
                                            <p:txEl>
                                              <p:pRg st="8" end="8"/>
                                            </p:txEl>
                                          </p:spTgt>
                                        </p:tgtEl>
                                      </p:cBhvr>
                                    </p:animEffect>
                                    <p:anim calcmode="lin" valueType="num">
                                      <p:cBhvr>
                                        <p:cTn id="7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9" end="9"/>
                                            </p:txEl>
                                          </p:spTgt>
                                        </p:tgtEl>
                                        <p:attrNameLst>
                                          <p:attrName>style.visibility</p:attrName>
                                        </p:attrNameLst>
                                      </p:cBhvr>
                                      <p:to>
                                        <p:strVal val="visible"/>
                                      </p:to>
                                    </p:set>
                                    <p:animEffect transition="in" filter="fade">
                                      <p:cBhvr>
                                        <p:cTn id="77" dur="1000"/>
                                        <p:tgtEl>
                                          <p:spTgt spid="5">
                                            <p:txEl>
                                              <p:pRg st="9" end="9"/>
                                            </p:txEl>
                                          </p:spTgt>
                                        </p:tgtEl>
                                      </p:cBhvr>
                                    </p:animEffect>
                                    <p:anim calcmode="lin" valueType="num">
                                      <p:cBhvr>
                                        <p:cTn id="7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10" end="10"/>
                                            </p:txEl>
                                          </p:spTgt>
                                        </p:tgtEl>
                                        <p:attrNameLst>
                                          <p:attrName>style.visibility</p:attrName>
                                        </p:attrNameLst>
                                      </p:cBhvr>
                                      <p:to>
                                        <p:strVal val="visible"/>
                                      </p:to>
                                    </p:set>
                                    <p:animEffect transition="in" filter="fade">
                                      <p:cBhvr>
                                        <p:cTn id="84" dur="1000"/>
                                        <p:tgtEl>
                                          <p:spTgt spid="5">
                                            <p:txEl>
                                              <p:pRg st="10" end="10"/>
                                            </p:txEl>
                                          </p:spTgt>
                                        </p:tgtEl>
                                      </p:cBhvr>
                                    </p:animEffect>
                                    <p:anim calcmode="lin" valueType="num">
                                      <p:cBhvr>
                                        <p:cTn id="8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A6B912-8851-7C23-7BBE-8A0B1551009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normAutofit/>
          </a:bodyPr>
          <a:lstStyle/>
          <a:p>
            <a:r>
              <a:rPr lang="en-US" dirty="0"/>
              <a:t>Visualizing Algorithm X, Part 1</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3717471" cy="4403159"/>
          </a:xfrm>
        </p:spPr>
        <p:txBody>
          <a:bodyPr vert="horz" lIns="91440" tIns="45720" rIns="91440" bIns="45720" rtlCol="0">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4 to solution</a:t>
            </a:r>
          </a:p>
          <a:p>
            <a:pPr marL="1028700" lvl="1" indent="-571500">
              <a:buFont typeface="+mj-lt"/>
              <a:buAutoNum type="alphaUcPeriod"/>
            </a:pPr>
            <a:r>
              <a:rPr lang="en-US" sz="2000" dirty="0"/>
              <a:t>Remove Columns 3, 4</a:t>
            </a:r>
          </a:p>
          <a:p>
            <a:pPr marL="1028700" lvl="1" indent="-571500">
              <a:buFont typeface="+mj-lt"/>
              <a:buAutoNum type="alphaUcPeriod"/>
            </a:pPr>
            <a:r>
              <a:rPr lang="en-US" sz="2000" dirty="0"/>
              <a:t>Remove Rows 2, 5, 6</a:t>
            </a:r>
          </a:p>
          <a:p>
            <a:pPr marL="1028700" lvl="1" indent="-571500">
              <a:buFont typeface="+mj-lt"/>
              <a:buAutoNum type="alphaUcPeriod"/>
            </a:pPr>
            <a:r>
              <a:rPr lang="en-US" sz="2000" dirty="0"/>
              <a:t>Recurse</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3" name="Content Placeholder 4">
            <a:extLst>
              <a:ext uri="{FF2B5EF4-FFF2-40B4-BE49-F238E27FC236}">
                <a16:creationId xmlns:a16="http://schemas.microsoft.com/office/drawing/2014/main" id="{1F60A3A3-0B3D-8303-3E74-4D08C3A7CF16}"/>
              </a:ext>
            </a:extLst>
          </p:cNvPr>
          <p:cNvSpPr txBox="1">
            <a:spLocks/>
          </p:cNvSpPr>
          <p:nvPr/>
        </p:nvSpPr>
        <p:spPr>
          <a:xfrm>
            <a:off x="7603672" y="365125"/>
            <a:ext cx="3717471"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a:p>
            <a:pPr marL="0" indent="0">
              <a:buNone/>
            </a:pPr>
            <a:r>
              <a:rPr lang="en-US" dirty="0"/>
              <a:t>{ 4 }</a:t>
            </a:r>
          </a:p>
        </p:txBody>
      </p:sp>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vel 1">
            <a:extLst>
              <a:ext uri="{FF2B5EF4-FFF2-40B4-BE49-F238E27FC236}">
                <a16:creationId xmlns:a16="http://schemas.microsoft.com/office/drawing/2014/main" id="{FED87D50-1D5A-DD5C-4356-9AD5C8FE3A36}"/>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a:t>
            </a:r>
          </a:p>
        </p:txBody>
      </p:sp>
      <p:sp>
        <p:nvSpPr>
          <p:cNvPr id="18" name="Level 1 + Loop 1">
            <a:extLst>
              <a:ext uri="{FF2B5EF4-FFF2-40B4-BE49-F238E27FC236}">
                <a16:creationId xmlns:a16="http://schemas.microsoft.com/office/drawing/2014/main" id="{88998351-506F-D6D4-44CE-EE37723F316B}"/>
              </a:ext>
            </a:extLst>
          </p:cNvPr>
          <p:cNvSpPr txBox="1">
            <a:spLocks/>
          </p:cNvSpPr>
          <p:nvPr/>
        </p:nvSpPr>
        <p:spPr>
          <a:xfrm>
            <a:off x="5234152" y="5980982"/>
            <a:ext cx="5907379"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18925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xit" presetSubtype="0" fill="hold" grpId="0" nodeType="afterEffect">
                                  <p:stCondLst>
                                    <p:cond delay="0"/>
                                  </p:stCondLst>
                                  <p:childTnLst>
                                    <p:animEffect transition="out" filter="fade">
                                      <p:cBhvr>
                                        <p:cTn id="30" dur="500"/>
                                        <p:tgtEl>
                                          <p:spTgt spid="16"/>
                                        </p:tgtEl>
                                      </p:cBhvr>
                                    </p:animEffect>
                                    <p:anim calcmode="lin" valueType="num">
                                      <p:cBhvr>
                                        <p:cTn id="31" dur="500"/>
                                        <p:tgtEl>
                                          <p:spTgt spid="16"/>
                                        </p:tgtEl>
                                        <p:attrNameLst>
                                          <p:attrName>ppt_x</p:attrName>
                                        </p:attrNameLst>
                                      </p:cBhvr>
                                      <p:tavLst>
                                        <p:tav tm="0">
                                          <p:val>
                                            <p:strVal val="ppt_x"/>
                                          </p:val>
                                        </p:tav>
                                        <p:tav tm="100000">
                                          <p:val>
                                            <p:strVal val="ppt_x"/>
                                          </p:val>
                                        </p:tav>
                                      </p:tavLst>
                                    </p:anim>
                                    <p:anim calcmode="lin" valueType="num">
                                      <p:cBhvr>
                                        <p:cTn id="32" dur="500"/>
                                        <p:tgtEl>
                                          <p:spTgt spid="16"/>
                                        </p:tgtEl>
                                        <p:attrNameLst>
                                          <p:attrName>ppt_y</p:attrName>
                                        </p:attrNameLst>
                                      </p:cBhvr>
                                      <p:tavLst>
                                        <p:tav tm="0">
                                          <p:val>
                                            <p:strVal val="ppt_y"/>
                                          </p:val>
                                        </p:tav>
                                        <p:tav tm="100000">
                                          <p:val>
                                            <p:strVal val="ppt_y+.1"/>
                                          </p:val>
                                        </p:tav>
                                      </p:tavLst>
                                    </p:anim>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par>
                          <p:cTn id="54" fill="hold">
                            <p:stCondLst>
                              <p:cond delay="1500"/>
                            </p:stCondLst>
                            <p:childTnLst>
                              <p:par>
                                <p:cTn id="55" presetID="47"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fade">
                                      <p:cBhvr>
                                        <p:cTn id="64" dur="1000"/>
                                        <p:tgtEl>
                                          <p:spTgt spid="5">
                                            <p:txEl>
                                              <p:pRg st="4" end="4"/>
                                            </p:txEl>
                                          </p:spTgt>
                                        </p:tgtEl>
                                      </p:cBhvr>
                                    </p:animEffect>
                                    <p:anim calcmode="lin" valueType="num">
                                      <p:cBhvr>
                                        <p:cTn id="6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childTnLst>
                          </p:cTn>
                        </p:par>
                        <p:par>
                          <p:cTn id="92" fill="hold">
                            <p:stCondLst>
                              <p:cond delay="15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par>
                          <p:cTn id="96" fill="hold">
                            <p:stCondLst>
                              <p:cond delay="20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par>
                          <p:cTn id="100" fill="hold">
                            <p:stCondLst>
                              <p:cond delay="2500"/>
                            </p:stCondLst>
                            <p:childTnLst>
                              <p:par>
                                <p:cTn id="101" presetID="10" presetClass="entr" presetSubtype="0" fill="hold" grpId="0" nodeType="after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par>
                          <p:cTn id="104" fill="hold">
                            <p:stCondLst>
                              <p:cond delay="3000"/>
                            </p:stCondLst>
                            <p:childTnLst>
                              <p:par>
                                <p:cTn id="105" presetID="10" presetClass="entr" presetSubtype="0" fill="hold" grpId="0"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par>
                          <p:cTn id="108" fill="hold">
                            <p:stCondLst>
                              <p:cond delay="3500"/>
                            </p:stCondLst>
                            <p:childTnLst>
                              <p:par>
                                <p:cTn id="109" presetID="10" presetClass="entr" presetSubtype="0"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500"/>
                                        <p:tgtEl>
                                          <p:spTgt spid="10"/>
                                        </p:tgtEl>
                                      </p:cBhvr>
                                    </p:animEffect>
                                  </p:childTnLst>
                                </p:cTn>
                              </p:par>
                            </p:childTnLst>
                          </p:cTn>
                        </p:par>
                        <p:par>
                          <p:cTn id="112" fill="hold">
                            <p:stCondLst>
                              <p:cond delay="4000"/>
                            </p:stCondLst>
                            <p:childTnLst>
                              <p:par>
                                <p:cTn id="113" presetID="10" presetClass="entr" presetSubtype="0" fill="hold" grpId="0" nodeType="after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500"/>
                                        <p:tgtEl>
                                          <p:spTgt spid="14"/>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5">
                                            <p:txEl>
                                              <p:pRg st="6" end="6"/>
                                            </p:txEl>
                                          </p:spTgt>
                                        </p:tgtEl>
                                        <p:attrNameLst>
                                          <p:attrName>style.visibility</p:attrName>
                                        </p:attrNameLst>
                                      </p:cBhvr>
                                      <p:to>
                                        <p:strVal val="visible"/>
                                      </p:to>
                                    </p:set>
                                    <p:animEffect transition="in" filter="fade">
                                      <p:cBhvr>
                                        <p:cTn id="120" dur="1000"/>
                                        <p:tgtEl>
                                          <p:spTgt spid="5">
                                            <p:txEl>
                                              <p:pRg st="6" end="6"/>
                                            </p:txEl>
                                          </p:spTgt>
                                        </p:tgtEl>
                                      </p:cBhvr>
                                    </p:animEffect>
                                    <p:anim calcmode="lin" valueType="num">
                                      <p:cBhvr>
                                        <p:cTn id="1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2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uiExpand="1"/>
      <p:bldP spid="6" grpId="0" uiExpand="1" animBg="1"/>
      <p:bldP spid="7" grpId="0" uiExpand="1" animBg="1"/>
      <p:bldP spid="8" grpId="0" uiExpand="1" animBg="1"/>
      <p:bldP spid="9" grpId="0" uiExpand="1" animBg="1"/>
      <p:bldP spid="10" grpId="0" animBg="1"/>
      <p:bldP spid="14" grpId="0" animBg="1"/>
      <p:bldP spid="15" grpId="0" animBg="1"/>
      <p:bldP spid="11" grpId="0" uiExpand="1" animBg="1"/>
      <p:bldP spid="12" grpId="0" uiExpand="1" animBg="1"/>
      <p:bldP spid="13" grpId="0" uiExpand="1" animBg="1"/>
      <p:bldP spid="19" grpId="0" animBg="1"/>
      <p:bldP spid="20" grpId="0" animBg="1"/>
      <p:bldP spid="21" grpId="0" animBg="1"/>
      <p:bldP spid="24" grpId="0" animBg="1"/>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163A5B-FFF7-8648-AC98-8EDEEE4296F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2</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199" y="2089451"/>
            <a:ext cx="6523270" cy="4403424"/>
          </a:xfrm>
        </p:spPr>
        <p:txBody>
          <a:bodyPr vert="horz" lIns="91440" tIns="45720" rIns="91440" bIns="45720" rtlCol="0">
            <a:no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2</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3 to solution</a:t>
            </a:r>
          </a:p>
          <a:p>
            <a:pPr marL="1028700" lvl="1" indent="-571500">
              <a:buFont typeface="+mj-lt"/>
              <a:buAutoNum type="alphaUcPeriod"/>
            </a:pPr>
            <a:r>
              <a:rPr lang="en-US" sz="2000" dirty="0"/>
              <a:t>Remove Column 6</a:t>
            </a:r>
          </a:p>
          <a:p>
            <a:pPr marL="1028700" lvl="1" indent="-571500">
              <a:buFont typeface="+mj-lt"/>
              <a:buAutoNum type="alphaUcPeriod"/>
            </a:pPr>
            <a:r>
              <a:rPr lang="en-US" sz="2000" dirty="0"/>
              <a:t>Remove Row 1</a:t>
            </a:r>
          </a:p>
          <a:p>
            <a:pPr marL="1028700" lvl="1" indent="-571500">
              <a:buFont typeface="+mj-lt"/>
              <a:buAutoNum type="alphaUcPeriod"/>
            </a:pPr>
            <a:r>
              <a:rPr lang="en-US" sz="2000" dirty="0"/>
              <a:t>Recurse</a:t>
            </a:r>
          </a:p>
          <a:p>
            <a:pPr marL="1028700" lvl="1" indent="-571500">
              <a:buFont typeface="+mj-lt"/>
              <a:buAutoNum type="alphaUcPeriod"/>
            </a:pPr>
            <a:r>
              <a:rPr lang="en-US" sz="2000" dirty="0"/>
              <a:t>Restore Row 1</a:t>
            </a:r>
          </a:p>
          <a:p>
            <a:pPr marL="1028700" lvl="1" indent="-571500">
              <a:buFont typeface="+mj-lt"/>
              <a:buAutoNum type="alphaUcPeriod"/>
            </a:pPr>
            <a:r>
              <a:rPr lang="en-US" sz="2000" dirty="0"/>
              <a:t>Restore column 6</a:t>
            </a:r>
          </a:p>
          <a:p>
            <a:pPr marL="1028700" lvl="1" indent="-571500">
              <a:buFont typeface="+mj-lt"/>
              <a:buAutoNum type="alphaUcPeriod"/>
            </a:pPr>
            <a:r>
              <a:rPr lang="en-US" sz="2000" dirty="0"/>
              <a:t>Reject Row 3 from solution</a:t>
            </a:r>
          </a:p>
          <a:p>
            <a:pPr marL="571500" indent="-571500">
              <a:buFont typeface="+mj-lt"/>
              <a:buAutoNum type="romanUcPeriod"/>
            </a:pPr>
            <a:r>
              <a:rPr lang="en-US" sz="2400" dirty="0"/>
              <a:t>Restore Column 2</a:t>
            </a:r>
          </a:p>
          <a:p>
            <a:pPr marL="571500" indent="-571500">
              <a:buFont typeface="+mj-lt"/>
              <a:buAutoNum type="romanUcPeriod"/>
            </a:pPr>
            <a:endParaRPr lang="en-US" sz="2400" dirty="0"/>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extLst>
              <p:ext uri="{D42A27DB-BD31-4B8C-83A1-F6EECF244321}">
                <p14:modId xmlns:p14="http://schemas.microsoft.com/office/powerpoint/2010/main" val="868265145"/>
              </p:ext>
            </p:extLst>
          </p:nvPr>
        </p:nvGraphicFramePr>
        <p:xfrm>
          <a:off x="7486657" y="2089452"/>
          <a:ext cx="4122965" cy="164592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3</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bl>
          </a:graphicData>
        </a:graphic>
      </p:graphicFrame>
      <p:sp>
        <p:nvSpPr>
          <p:cNvPr id="16" name="Content Placeholder 4">
            <a:extLst>
              <a:ext uri="{FF2B5EF4-FFF2-40B4-BE49-F238E27FC236}">
                <a16:creationId xmlns:a16="http://schemas.microsoft.com/office/drawing/2014/main" id="{B7FA7137-9CF3-E5BF-5685-EFE9C55F1245}"/>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7" name="Content Placeholder 4">
            <a:extLst>
              <a:ext uri="{FF2B5EF4-FFF2-40B4-BE49-F238E27FC236}">
                <a16:creationId xmlns:a16="http://schemas.microsoft.com/office/drawing/2014/main" id="{91DBA4F4-6672-FA84-6921-90AFB1FBD132}"/>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18" name="Content Placeholder 4">
            <a:extLst>
              <a:ext uri="{FF2B5EF4-FFF2-40B4-BE49-F238E27FC236}">
                <a16:creationId xmlns:a16="http://schemas.microsoft.com/office/drawing/2014/main" id="{EDD3A187-FE1E-49BA-F03D-D460FBA10D05}"/>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3 }</a:t>
            </a:r>
          </a:p>
        </p:txBody>
      </p:sp>
      <p:sp>
        <p:nvSpPr>
          <p:cNvPr id="22" name="Rectangle: Rounded Corners 21">
            <a:extLst>
              <a:ext uri="{FF2B5EF4-FFF2-40B4-BE49-F238E27FC236}">
                <a16:creationId xmlns:a16="http://schemas.microsoft.com/office/drawing/2014/main" id="{6FA689A1-F04D-D8CA-7A78-431A365055BA}"/>
              </a:ext>
            </a:extLst>
          </p:cNvPr>
          <p:cNvSpPr/>
          <p:nvPr/>
        </p:nvSpPr>
        <p:spPr>
          <a:xfrm>
            <a:off x="8509915"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CAB54DE-15A1-A342-751F-E5802F28317F}"/>
              </a:ext>
            </a:extLst>
          </p:cNvPr>
          <p:cNvSpPr/>
          <p:nvPr/>
        </p:nvSpPr>
        <p:spPr>
          <a:xfrm>
            <a:off x="7554691" y="3288921"/>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D3BC3C1-EDCC-8FB0-084B-ACAF1157E64F}"/>
              </a:ext>
            </a:extLst>
          </p:cNvPr>
          <p:cNvSpPr/>
          <p:nvPr/>
        </p:nvSpPr>
        <p:spPr>
          <a:xfrm>
            <a:off x="7554691" y="2730644"/>
            <a:ext cx="3929743"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A869DEF0-8346-0BB1-3453-ACE5D4FD3CAE}"/>
              </a:ext>
            </a:extLst>
          </p:cNvPr>
          <p:cNvSpPr/>
          <p:nvPr/>
        </p:nvSpPr>
        <p:spPr>
          <a:xfrm>
            <a:off x="10151238" y="2156368"/>
            <a:ext cx="462642" cy="1512088"/>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5DD589A-0DC8-CD01-FDD9-750BBF427971}"/>
              </a:ext>
            </a:extLst>
          </p:cNvPr>
          <p:cNvSpPr/>
          <p:nvPr/>
        </p:nvSpPr>
        <p:spPr>
          <a:xfrm>
            <a:off x="10186314" y="2716166"/>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0468E9-431F-EA0A-7D54-EE27B72DC851}"/>
              </a:ext>
            </a:extLst>
          </p:cNvPr>
          <p:cNvSpPr/>
          <p:nvPr/>
        </p:nvSpPr>
        <p:spPr>
          <a:xfrm>
            <a:off x="8537129"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23240D-BC7F-861F-14A0-8696C16BA996}"/>
              </a:ext>
            </a:extLst>
          </p:cNvPr>
          <p:cNvSpPr/>
          <p:nvPr/>
        </p:nvSpPr>
        <p:spPr>
          <a:xfrm>
            <a:off x="10186315" y="327596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4">
            <a:extLst>
              <a:ext uri="{FF2B5EF4-FFF2-40B4-BE49-F238E27FC236}">
                <a16:creationId xmlns:a16="http://schemas.microsoft.com/office/drawing/2014/main" id="{2265B4EB-B804-959E-7175-33DCA470FCE4}"/>
              </a:ext>
            </a:extLst>
          </p:cNvPr>
          <p:cNvSpPr txBox="1">
            <a:spLocks/>
          </p:cNvSpPr>
          <p:nvPr/>
        </p:nvSpPr>
        <p:spPr>
          <a:xfrm>
            <a:off x="6355757" y="5981248"/>
            <a:ext cx="4785774"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Two levels deep</a:t>
            </a:r>
          </a:p>
        </p:txBody>
      </p:sp>
    </p:spTree>
    <p:extLst>
      <p:ext uri="{BB962C8B-B14F-4D97-AF65-F5344CB8AC3E}">
        <p14:creationId xmlns:p14="http://schemas.microsoft.com/office/powerpoint/2010/main" val="293932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2000"/>
                            </p:stCondLst>
                            <p:childTnLst>
                              <p:par>
                                <p:cTn id="44" presetID="42" presetClass="exit" presetSubtype="0" fill="hold" grpId="0" nodeType="after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childTnLst>
                          </p:cTn>
                        </p:par>
                        <p:par>
                          <p:cTn id="49" fill="hold">
                            <p:stCondLst>
                              <p:cond delay="3000"/>
                            </p:stCondLst>
                            <p:childTnLst>
                              <p:par>
                                <p:cTn id="50" presetID="47"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fade">
                                      <p:cBhvr>
                                        <p:cTn id="74" dur="1000"/>
                                        <p:tgtEl>
                                          <p:spTgt spid="5">
                                            <p:txEl>
                                              <p:pRg st="5" end="5"/>
                                            </p:txEl>
                                          </p:spTgt>
                                        </p:tgtEl>
                                      </p:cBhvr>
                                    </p:animEffect>
                                    <p:anim calcmode="lin" valueType="num">
                                      <p:cBhvr>
                                        <p:cTn id="7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animEffect transition="in" filter="fade">
                                      <p:cBhvr>
                                        <p:cTn id="89" dur="1000"/>
                                        <p:tgtEl>
                                          <p:spTgt spid="5">
                                            <p:txEl>
                                              <p:pRg st="6" end="6"/>
                                            </p:txEl>
                                          </p:spTgt>
                                        </p:tgtEl>
                                      </p:cBhvr>
                                    </p:animEffect>
                                    <p:anim calcmode="lin" valueType="num">
                                      <p:cBhvr>
                                        <p:cTn id="9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
                                            <p:txEl>
                                              <p:pRg st="7" end="7"/>
                                            </p:txEl>
                                          </p:spTgt>
                                        </p:tgtEl>
                                        <p:attrNameLst>
                                          <p:attrName>style.visibility</p:attrName>
                                        </p:attrNameLst>
                                      </p:cBhvr>
                                      <p:to>
                                        <p:strVal val="visible"/>
                                      </p:to>
                                    </p:set>
                                    <p:animEffect transition="in" filter="fade">
                                      <p:cBhvr>
                                        <p:cTn id="96" dur="1000"/>
                                        <p:tgtEl>
                                          <p:spTgt spid="5">
                                            <p:txEl>
                                              <p:pRg st="7" end="7"/>
                                            </p:txEl>
                                          </p:spTgt>
                                        </p:tgtEl>
                                      </p:cBhvr>
                                    </p:animEffect>
                                    <p:anim calcmode="lin" valueType="num">
                                      <p:cBhvr>
                                        <p:cTn id="9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10" presetClass="exit" presetSubtype="0" fill="hold" grpId="1" nodeType="after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Effect transition="in" filter="fade">
                                      <p:cBhvr>
                                        <p:cTn id="107" dur="1000"/>
                                        <p:tgtEl>
                                          <p:spTgt spid="5">
                                            <p:txEl>
                                              <p:pRg st="8" end="8"/>
                                            </p:txEl>
                                          </p:spTgt>
                                        </p:tgtEl>
                                      </p:cBhvr>
                                    </p:animEffect>
                                    <p:anim calcmode="lin" valueType="num">
                                      <p:cBhvr>
                                        <p:cTn id="10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10" fill="hold">
                            <p:stCondLst>
                              <p:cond delay="1000"/>
                            </p:stCondLst>
                            <p:childTnLst>
                              <p:par>
                                <p:cTn id="111" presetID="10" presetClass="exit" presetSubtype="0" fill="hold" grpId="1" nodeType="after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9"/>
                                        </p:tgtEl>
                                      </p:cBhvr>
                                    </p:animEffect>
                                    <p:set>
                                      <p:cBhvr>
                                        <p:cTn id="116" dur="1" fill="hold">
                                          <p:stCondLst>
                                            <p:cond delay="499"/>
                                          </p:stCondLst>
                                        </p:cTn>
                                        <p:tgtEl>
                                          <p:spTgt spid="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5">
                                            <p:txEl>
                                              <p:pRg st="9" end="9"/>
                                            </p:txEl>
                                          </p:spTgt>
                                        </p:tgtEl>
                                        <p:attrNameLst>
                                          <p:attrName>style.visibility</p:attrName>
                                        </p:attrNameLst>
                                      </p:cBhvr>
                                      <p:to>
                                        <p:strVal val="visible"/>
                                      </p:to>
                                    </p:set>
                                    <p:animEffect transition="in" filter="fade">
                                      <p:cBhvr>
                                        <p:cTn id="121" dur="1000"/>
                                        <p:tgtEl>
                                          <p:spTgt spid="5">
                                            <p:txEl>
                                              <p:pRg st="9" end="9"/>
                                            </p:txEl>
                                          </p:spTgt>
                                        </p:tgtEl>
                                      </p:cBhvr>
                                    </p:animEffect>
                                    <p:anim calcmode="lin" valueType="num">
                                      <p:cBhvr>
                                        <p:cTn id="12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2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42" presetClass="exit" presetSubtype="0" fill="hold" grpId="1" nodeType="afterEffect">
                                  <p:stCondLst>
                                    <p:cond delay="0"/>
                                  </p:stCondLst>
                                  <p:childTnLst>
                                    <p:animEffect transition="out" filter="fade">
                                      <p:cBhvr>
                                        <p:cTn id="126" dur="1000"/>
                                        <p:tgtEl>
                                          <p:spTgt spid="18"/>
                                        </p:tgtEl>
                                      </p:cBhvr>
                                    </p:animEffect>
                                    <p:anim calcmode="lin" valueType="num">
                                      <p:cBhvr>
                                        <p:cTn id="127" dur="1000"/>
                                        <p:tgtEl>
                                          <p:spTgt spid="18"/>
                                        </p:tgtEl>
                                        <p:attrNameLst>
                                          <p:attrName>ppt_x</p:attrName>
                                        </p:attrNameLst>
                                      </p:cBhvr>
                                      <p:tavLst>
                                        <p:tav tm="0">
                                          <p:val>
                                            <p:strVal val="ppt_x"/>
                                          </p:val>
                                        </p:tav>
                                        <p:tav tm="100000">
                                          <p:val>
                                            <p:strVal val="ppt_x"/>
                                          </p:val>
                                        </p:tav>
                                      </p:tavLst>
                                    </p:anim>
                                    <p:anim calcmode="lin" valueType="num">
                                      <p:cBhvr>
                                        <p:cTn id="128" dur="1000"/>
                                        <p:tgtEl>
                                          <p:spTgt spid="18"/>
                                        </p:tgtEl>
                                        <p:attrNameLst>
                                          <p:attrName>ppt_y</p:attrName>
                                        </p:attrNameLst>
                                      </p:cBhvr>
                                      <p:tavLst>
                                        <p:tav tm="0">
                                          <p:val>
                                            <p:strVal val="ppt_y"/>
                                          </p:val>
                                        </p:tav>
                                        <p:tav tm="100000">
                                          <p:val>
                                            <p:strVal val="ppt_y+.1"/>
                                          </p:val>
                                        </p:tav>
                                      </p:tavLst>
                                    </p:anim>
                                    <p:set>
                                      <p:cBhvr>
                                        <p:cTn id="129" dur="1" fill="hold">
                                          <p:stCondLst>
                                            <p:cond delay="999"/>
                                          </p:stCondLst>
                                        </p:cTn>
                                        <p:tgtEl>
                                          <p:spTgt spid="18"/>
                                        </p:tgtEl>
                                        <p:attrNameLst>
                                          <p:attrName>style.visibility</p:attrName>
                                        </p:attrNameLst>
                                      </p:cBhvr>
                                      <p:to>
                                        <p:strVal val="hidden"/>
                                      </p:to>
                                    </p:set>
                                  </p:childTnLst>
                                </p:cTn>
                              </p:par>
                            </p:childTnLst>
                          </p:cTn>
                        </p:par>
                        <p:par>
                          <p:cTn id="130" fill="hold">
                            <p:stCondLst>
                              <p:cond delay="2000"/>
                            </p:stCondLst>
                            <p:childTnLst>
                              <p:par>
                                <p:cTn id="131" presetID="47" presetClass="entr" presetSubtype="0" fill="hold" grpId="1" nodeType="after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fade">
                                      <p:cBhvr>
                                        <p:cTn id="133" dur="1000"/>
                                        <p:tgtEl>
                                          <p:spTgt spid="17"/>
                                        </p:tgtEl>
                                      </p:cBhvr>
                                    </p:animEffect>
                                    <p:anim calcmode="lin" valueType="num">
                                      <p:cBhvr>
                                        <p:cTn id="134" dur="1000" fill="hold"/>
                                        <p:tgtEl>
                                          <p:spTgt spid="17"/>
                                        </p:tgtEl>
                                        <p:attrNameLst>
                                          <p:attrName>ppt_x</p:attrName>
                                        </p:attrNameLst>
                                      </p:cBhvr>
                                      <p:tavLst>
                                        <p:tav tm="0">
                                          <p:val>
                                            <p:strVal val="#ppt_x"/>
                                          </p:val>
                                        </p:tav>
                                        <p:tav tm="100000">
                                          <p:val>
                                            <p:strVal val="#ppt_x"/>
                                          </p:val>
                                        </p:tav>
                                      </p:tavLst>
                                    </p:anim>
                                    <p:anim calcmode="lin" valueType="num">
                                      <p:cBhvr>
                                        <p:cTn id="135" dur="1000" fill="hold"/>
                                        <p:tgtEl>
                                          <p:spTgt spid="17"/>
                                        </p:tgtEl>
                                        <p:attrNameLst>
                                          <p:attrName>ppt_y</p:attrName>
                                        </p:attrNameLst>
                                      </p:cBhvr>
                                      <p:tavLst>
                                        <p:tav tm="0">
                                          <p:val>
                                            <p:strVal val="#ppt_y-.1"/>
                                          </p:val>
                                        </p:tav>
                                        <p:tav tm="100000">
                                          <p:val>
                                            <p:strVal val="#ppt_y"/>
                                          </p:val>
                                        </p:tav>
                                      </p:tavLst>
                                    </p:anim>
                                  </p:childTnLst>
                                </p:cTn>
                              </p:par>
                            </p:childTnLst>
                          </p:cTn>
                        </p:par>
                        <p:par>
                          <p:cTn id="136" fill="hold">
                            <p:stCondLst>
                              <p:cond delay="3000"/>
                            </p:stCondLst>
                            <p:childTnLst>
                              <p:par>
                                <p:cTn id="137" presetID="10" presetClass="exit" presetSubtype="0" fill="hold" grpId="1" nodeType="afterEffect">
                                  <p:stCondLst>
                                    <p:cond delay="0"/>
                                  </p:stCondLst>
                                  <p:childTnLst>
                                    <p:animEffect transition="out" filter="fade">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23"/>
                                        </p:tgtEl>
                                      </p:cBhvr>
                                    </p:animEffect>
                                    <p:set>
                                      <p:cBhvr>
                                        <p:cTn id="142" dur="1" fill="hold">
                                          <p:stCondLst>
                                            <p:cond delay="499"/>
                                          </p:stCondLst>
                                        </p:cTn>
                                        <p:tgtEl>
                                          <p:spTgt spid="23"/>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28"/>
                                        </p:tgtEl>
                                      </p:cBhvr>
                                    </p:animEffect>
                                    <p:set>
                                      <p:cBhvr>
                                        <p:cTn id="145" dur="1" fill="hold">
                                          <p:stCondLst>
                                            <p:cond delay="499"/>
                                          </p:stCondLst>
                                        </p:cTn>
                                        <p:tgtEl>
                                          <p:spTgt spid="2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5">
                                            <p:txEl>
                                              <p:pRg st="10" end="10"/>
                                            </p:txEl>
                                          </p:spTgt>
                                        </p:tgtEl>
                                        <p:attrNameLst>
                                          <p:attrName>style.visibility</p:attrName>
                                        </p:attrNameLst>
                                      </p:cBhvr>
                                      <p:to>
                                        <p:strVal val="visible"/>
                                      </p:to>
                                    </p:set>
                                    <p:animEffect transition="in" filter="fade">
                                      <p:cBhvr>
                                        <p:cTn id="150" dur="1000"/>
                                        <p:tgtEl>
                                          <p:spTgt spid="5">
                                            <p:txEl>
                                              <p:pRg st="10" end="10"/>
                                            </p:txEl>
                                          </p:spTgt>
                                        </p:tgtEl>
                                      </p:cBhvr>
                                    </p:animEffect>
                                    <p:anim calcmode="lin" valueType="num">
                                      <p:cBhvr>
                                        <p:cTn id="151"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52"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53" fill="hold">
                            <p:stCondLst>
                              <p:cond delay="1000"/>
                            </p:stCondLst>
                            <p:childTnLst>
                              <p:par>
                                <p:cTn id="154" presetID="10" presetClass="exit" presetSubtype="0" fill="hold" grpId="1" nodeType="afterEffect">
                                  <p:stCondLst>
                                    <p:cond delay="0"/>
                                  </p:stCondLst>
                                  <p:childTnLst>
                                    <p:animEffect transition="out" filter="fade">
                                      <p:cBhvr>
                                        <p:cTn id="155" dur="500"/>
                                        <p:tgtEl>
                                          <p:spTgt spid="22"/>
                                        </p:tgtEl>
                                      </p:cBhvr>
                                    </p:animEffect>
                                    <p:set>
                                      <p:cBhvr>
                                        <p:cTn id="15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17" grpId="0" uiExpand="1"/>
      <p:bldP spid="17" grpId="1"/>
      <p:bldP spid="18" grpId="0" uiExpand="1"/>
      <p:bldP spid="18" grpId="1"/>
      <p:bldP spid="22" grpId="0" uiExpand="1" animBg="1"/>
      <p:bldP spid="22" grpId="1" animBg="1"/>
      <p:bldP spid="25" grpId="0" uiExpand="1" animBg="1"/>
      <p:bldP spid="25" grpId="1" animBg="1"/>
      <p:bldP spid="30" grpId="0" uiExpand="1" animBg="1"/>
      <p:bldP spid="30" grpId="1" uiExpand="1" animBg="1"/>
      <p:bldP spid="31" grpId="0" uiExpand="1" animBg="1"/>
      <p:bldP spid="31" grpId="1" uiExpand="1" animBg="1"/>
      <p:bldP spid="29" grpId="0" uiExpand="1" animBg="1"/>
      <p:bldP spid="29" grpId="1" uiExpand="1" animBg="1"/>
      <p:bldP spid="23" grpId="0" uiExpand="1" animBg="1"/>
      <p:bldP spid="23" grpId="1" animBg="1"/>
      <p:bldP spid="28" grpId="0" uiExpand="1"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6562250-49E1-596F-9AF5-AA8EEF902607}"/>
              </a:ext>
            </a:extLst>
          </p:cNvPr>
          <p:cNvPicPr>
            <a:picLocks noChangeAspect="1"/>
          </p:cNvPicPr>
          <p:nvPr/>
        </p:nvPicPr>
        <p:blipFill>
          <a:blip r:embed="rId3"/>
          <a:stretch>
            <a:fillRect/>
          </a:stretch>
        </p:blipFill>
        <p:spPr>
          <a:xfrm>
            <a:off x="0" y="-81080"/>
            <a:ext cx="12192000" cy="693908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3</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5478" y="2089450"/>
            <a:ext cx="3717471" cy="4403425"/>
          </a:xfrm>
        </p:spPr>
        <p:txBody>
          <a:bodyPr vert="horz" lIns="91440" tIns="45720" rIns="91440" bIns="45720" rtlCol="0">
            <a:normAutofit fontScale="85000" lnSpcReduction="10000"/>
          </a:bodyPr>
          <a:lstStyle/>
          <a:p>
            <a:pPr marL="571500" indent="-571500">
              <a:lnSpc>
                <a:spcPct val="100000"/>
              </a:lnSpc>
              <a:buFont typeface="+mj-lt"/>
              <a:buAutoNum type="romanUcPeriod"/>
            </a:pPr>
            <a:r>
              <a:rPr lang="en-US" dirty="0"/>
              <a:t>All columns covered?</a:t>
            </a:r>
          </a:p>
          <a:p>
            <a:pPr marL="571500" indent="-571500">
              <a:lnSpc>
                <a:spcPct val="100000"/>
              </a:lnSpc>
              <a:buFont typeface="+mj-lt"/>
              <a:buAutoNum type="romanUcPeriod"/>
            </a:pPr>
            <a:r>
              <a:rPr lang="en-US" dirty="0"/>
              <a:t>Cover Column 1</a:t>
            </a:r>
          </a:p>
          <a:p>
            <a:pPr marL="571500" indent="-571500">
              <a:lnSpc>
                <a:spcPct val="100000"/>
              </a:lnSpc>
              <a:buFont typeface="+mj-lt"/>
              <a:buAutoNum type="romanUcPeriod"/>
            </a:pPr>
            <a:r>
              <a:rPr lang="en-US" dirty="0"/>
              <a:t>Loop over rows</a:t>
            </a:r>
          </a:p>
          <a:p>
            <a:pPr marL="1028700" lvl="1" indent="-571500">
              <a:lnSpc>
                <a:spcPct val="100000"/>
              </a:lnSpc>
              <a:buFont typeface="+mj-lt"/>
              <a:buAutoNum type="alphaUcPeriod"/>
            </a:pPr>
            <a:r>
              <a:rPr lang="en-US" dirty="0"/>
              <a:t>Tentatively add Row 4 to solution</a:t>
            </a:r>
          </a:p>
          <a:p>
            <a:pPr marL="1028700" lvl="1" indent="-571500">
              <a:lnSpc>
                <a:spcPct val="100000"/>
              </a:lnSpc>
              <a:buFont typeface="+mj-lt"/>
              <a:buAutoNum type="alphaUcPeriod"/>
            </a:pPr>
            <a:r>
              <a:rPr lang="en-US" dirty="0"/>
              <a:t>Remove Columns 3, 4</a:t>
            </a:r>
          </a:p>
          <a:p>
            <a:pPr marL="1028700" lvl="1" indent="-571500">
              <a:lnSpc>
                <a:spcPct val="100000"/>
              </a:lnSpc>
              <a:buFont typeface="+mj-lt"/>
              <a:buAutoNum type="alphaUcPeriod"/>
            </a:pPr>
            <a:r>
              <a:rPr lang="en-US" dirty="0"/>
              <a:t>Remove Rows 2, 5, 6</a:t>
            </a:r>
          </a:p>
          <a:p>
            <a:pPr marL="1028700" lvl="1" indent="-571500">
              <a:lnSpc>
                <a:spcPct val="100000"/>
              </a:lnSpc>
              <a:buFont typeface="+mj-lt"/>
              <a:buAutoNum type="alphaUcPeriod"/>
            </a:pPr>
            <a:r>
              <a:rPr lang="en-US" dirty="0"/>
              <a:t>Recurse</a:t>
            </a:r>
          </a:p>
          <a:p>
            <a:pPr marL="1028700" lvl="1" indent="-571500">
              <a:lnSpc>
                <a:spcPct val="100000"/>
              </a:lnSpc>
              <a:buFont typeface="+mj-lt"/>
              <a:buAutoNum type="alphaUcPeriod"/>
            </a:pPr>
            <a:r>
              <a:rPr lang="en-US" dirty="0"/>
              <a:t>Restore Rows 2, 5, 6</a:t>
            </a:r>
          </a:p>
          <a:p>
            <a:pPr marL="1028700" lvl="1" indent="-571500">
              <a:lnSpc>
                <a:spcPct val="100000"/>
              </a:lnSpc>
              <a:buFont typeface="+mj-lt"/>
              <a:buAutoNum type="alphaUcPeriod"/>
            </a:pPr>
            <a:r>
              <a:rPr lang="en-US" dirty="0"/>
              <a:t>Restore Columns 3, 4</a:t>
            </a:r>
          </a:p>
          <a:p>
            <a:pPr marL="1028700" lvl="1" indent="-571500">
              <a:lnSpc>
                <a:spcPct val="100000"/>
              </a:lnSpc>
              <a:buFont typeface="+mj-lt"/>
              <a:buAutoNum type="alphaUcPeriod"/>
            </a:pPr>
            <a:r>
              <a:rPr lang="en-US" dirty="0"/>
              <a:t>Reject Row 4</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8202386"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5482392"/>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FA8F627-B445-AFC8-05DF-31EF55B072A3}"/>
              </a:ext>
            </a:extLst>
          </p:cNvPr>
          <p:cNvSpPr/>
          <p:nvPr/>
        </p:nvSpPr>
        <p:spPr>
          <a:xfrm>
            <a:off x="4838700" y="3288921"/>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C4ED3AB-BE59-3182-1A28-6E61743267CD}"/>
              </a:ext>
            </a:extLst>
          </p:cNvPr>
          <p:cNvSpPr/>
          <p:nvPr/>
        </p:nvSpPr>
        <p:spPr>
          <a:xfrm>
            <a:off x="5766404"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173D490-B465-3CC9-F7BD-C34E4B565109}"/>
              </a:ext>
            </a:extLst>
          </p:cNvPr>
          <p:cNvSpPr/>
          <p:nvPr/>
        </p:nvSpPr>
        <p:spPr>
          <a:xfrm>
            <a:off x="8237461" y="4359425"/>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4662B6-D13A-75CA-1141-2C7E3E9F4FE5}"/>
              </a:ext>
            </a:extLst>
          </p:cNvPr>
          <p:cNvSpPr/>
          <p:nvPr/>
        </p:nvSpPr>
        <p:spPr>
          <a:xfrm>
            <a:off x="5766403"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0CB731-FF06-F761-11F1-711DBAD1BB90}"/>
              </a:ext>
            </a:extLst>
          </p:cNvPr>
          <p:cNvSpPr/>
          <p:nvPr/>
        </p:nvSpPr>
        <p:spPr>
          <a:xfrm>
            <a:off x="7405006" y="488738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7D611C5-174A-3E6F-6F52-7A4CB0F96B3C}"/>
              </a:ext>
            </a:extLst>
          </p:cNvPr>
          <p:cNvSpPr/>
          <p:nvPr/>
        </p:nvSpPr>
        <p:spPr>
          <a:xfrm>
            <a:off x="8237461" y="5463191"/>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3F0C0F9-FA0F-2CFC-4233-31B3FCDF28FA}"/>
              </a:ext>
            </a:extLst>
          </p:cNvPr>
          <p:cNvSpPr/>
          <p:nvPr/>
        </p:nvSpPr>
        <p:spPr>
          <a:xfrm>
            <a:off x="8237461" y="3272289"/>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4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4 }</a:t>
            </a:r>
          </a:p>
        </p:txBody>
      </p:sp>
      <p:sp>
        <p:nvSpPr>
          <p:cNvPr id="27" name="Content Placeholder 4">
            <a:extLst>
              <a:ext uri="{FF2B5EF4-FFF2-40B4-BE49-F238E27FC236}">
                <a16:creationId xmlns:a16="http://schemas.microsoft.com/office/drawing/2014/main" id="{6D224665-C2DC-6050-6EDE-346456563FA8}"/>
              </a:ext>
            </a:extLst>
          </p:cNvPr>
          <p:cNvSpPr txBox="1">
            <a:spLocks/>
          </p:cNvSpPr>
          <p:nvPr/>
        </p:nvSpPr>
        <p:spPr>
          <a:xfrm>
            <a:off x="5571984" y="5981248"/>
            <a:ext cx="5569547"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366843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0" nodeType="after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par>
                          <p:cTn id="17" fill="hold">
                            <p:stCondLst>
                              <p:cond delay="1500"/>
                            </p:stCondLst>
                            <p:childTnLst>
                              <p:par>
                                <p:cTn id="18" presetID="10" presetClass="exit" presetSubtype="0" fill="hold" grpId="0" nodeType="after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par>
                          <p:cTn id="27" fill="hold">
                            <p:stCondLst>
                              <p:cond delay="2000"/>
                            </p:stCondLst>
                            <p:childTnLst>
                              <p:par>
                                <p:cTn id="28" presetID="10" presetClass="exit" presetSubtype="0" fill="hold" grpId="0" nodeType="after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1000"/>
                                        <p:tgtEl>
                                          <p:spTgt spid="5">
                                            <p:txEl>
                                              <p:pRg st="8" end="8"/>
                                            </p:txEl>
                                          </p:spTgt>
                                        </p:tgtEl>
                                      </p:cBhvr>
                                    </p:animEffect>
                                    <p:anim calcmode="lin" valueType="num">
                                      <p:cBhvr>
                                        <p:cTn id="3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0" presetClass="exit" presetSubtype="0" fill="hold" grpId="0" nodeType="after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par>
                                <p:cTn id="61" presetID="10" presetClass="exit" presetSubtype="0" fill="hold" grpId="0"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42" presetClass="exit" presetSubtype="0" fill="hold" grpId="0" nodeType="withEffect">
                                  <p:stCondLst>
                                    <p:cond delay="0"/>
                                  </p:stCondLst>
                                  <p:childTnLst>
                                    <p:animEffect transition="out" filter="fade">
                                      <p:cBhvr>
                                        <p:cTn id="68" dur="1000"/>
                                        <p:tgtEl>
                                          <p:spTgt spid="22"/>
                                        </p:tgtEl>
                                      </p:cBhvr>
                                    </p:animEffect>
                                    <p:anim calcmode="lin" valueType="num">
                                      <p:cBhvr>
                                        <p:cTn id="69" dur="1000"/>
                                        <p:tgtEl>
                                          <p:spTgt spid="22"/>
                                        </p:tgtEl>
                                        <p:attrNameLst>
                                          <p:attrName>ppt_x</p:attrName>
                                        </p:attrNameLst>
                                      </p:cBhvr>
                                      <p:tavLst>
                                        <p:tav tm="0">
                                          <p:val>
                                            <p:strVal val="ppt_x"/>
                                          </p:val>
                                        </p:tav>
                                        <p:tav tm="100000">
                                          <p:val>
                                            <p:strVal val="ppt_x"/>
                                          </p:val>
                                        </p:tav>
                                      </p:tavLst>
                                    </p:anim>
                                    <p:anim calcmode="lin" valueType="num">
                                      <p:cBhvr>
                                        <p:cTn id="70" dur="1000"/>
                                        <p:tgtEl>
                                          <p:spTgt spid="22"/>
                                        </p:tgtEl>
                                        <p:attrNameLst>
                                          <p:attrName>ppt_y</p:attrName>
                                        </p:attrNameLst>
                                      </p:cBhvr>
                                      <p:tavLst>
                                        <p:tav tm="0">
                                          <p:val>
                                            <p:strVal val="ppt_y"/>
                                          </p:val>
                                        </p:tav>
                                        <p:tav tm="100000">
                                          <p:val>
                                            <p:strVal val="ppt_y+.1"/>
                                          </p:val>
                                        </p:tav>
                                      </p:tavLst>
                                    </p:anim>
                                    <p:set>
                                      <p:cBhvr>
                                        <p:cTn id="71" dur="1" fill="hold">
                                          <p:stCondLst>
                                            <p:cond delay="999"/>
                                          </p:stCondLst>
                                        </p:cTn>
                                        <p:tgtEl>
                                          <p:spTgt spid="22"/>
                                        </p:tgtEl>
                                        <p:attrNameLst>
                                          <p:attrName>style.visibility</p:attrName>
                                        </p:attrNameLst>
                                      </p:cBhvr>
                                      <p:to>
                                        <p:strVal val="hidden"/>
                                      </p:to>
                                    </p:set>
                                  </p:childTnLst>
                                </p:cTn>
                              </p:par>
                            </p:childTnLst>
                          </p:cTn>
                        </p:par>
                        <p:par>
                          <p:cTn id="72" fill="hold">
                            <p:stCondLst>
                              <p:cond delay="1000"/>
                            </p:stCondLst>
                            <p:childTnLst>
                              <p:par>
                                <p:cTn id="73" presetID="47"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5" grpId="0" animBg="1"/>
      <p:bldP spid="11" grpId="0" animBg="1"/>
      <p:bldP spid="12" grpId="0" animBg="1"/>
      <p:bldP spid="13" grpId="0" animBg="1"/>
      <p:bldP spid="19" grpId="0" animBg="1"/>
      <p:bldP spid="20" grpId="0" animBg="1"/>
      <p:bldP spid="21" grpId="0" animBg="1"/>
      <p:bldP spid="24" grpId="0" animBg="1"/>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67C9A6A-A16A-7971-4E98-D424FCEF0B0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A2E999-1B02-1994-F2B4-B7DCFA4E06E6}"/>
              </a:ext>
            </a:extLst>
          </p:cNvPr>
          <p:cNvSpPr>
            <a:spLocks noGrp="1"/>
          </p:cNvSpPr>
          <p:nvPr>
            <p:ph type="title"/>
          </p:nvPr>
        </p:nvSpPr>
        <p:spPr>
          <a:xfrm>
            <a:off x="838200" y="365125"/>
            <a:ext cx="6210300" cy="1325563"/>
          </a:xfrm>
        </p:spPr>
        <p:txBody>
          <a:bodyPr/>
          <a:lstStyle/>
          <a:p>
            <a:r>
              <a:rPr lang="en-US" dirty="0"/>
              <a:t>Visualizing Algorithm X, Part 4</a:t>
            </a:r>
          </a:p>
        </p:txBody>
      </p:sp>
      <p:sp>
        <p:nvSpPr>
          <p:cNvPr id="5" name="Content Placeholder 4">
            <a:extLst>
              <a:ext uri="{FF2B5EF4-FFF2-40B4-BE49-F238E27FC236}">
                <a16:creationId xmlns:a16="http://schemas.microsoft.com/office/drawing/2014/main" id="{C103571F-DE84-8D7F-E5E8-098C9F194595}"/>
              </a:ext>
            </a:extLst>
          </p:cNvPr>
          <p:cNvSpPr>
            <a:spLocks noGrp="1"/>
          </p:cNvSpPr>
          <p:nvPr>
            <p:ph sz="half" idx="1"/>
          </p:nvPr>
        </p:nvSpPr>
        <p:spPr>
          <a:xfrm>
            <a:off x="838200" y="2089450"/>
            <a:ext cx="3717471" cy="4401927"/>
          </a:xfrm>
        </p:spPr>
        <p:txBody>
          <a:bodyPr>
            <a:normAutofit/>
          </a:bodyPr>
          <a:lstStyle/>
          <a:p>
            <a:pPr marL="571500" indent="-571500">
              <a:buFont typeface="+mj-lt"/>
              <a:buAutoNum type="romanUcPeriod"/>
            </a:pPr>
            <a:r>
              <a:rPr lang="en-US" sz="2400" dirty="0"/>
              <a:t>All columns covered?</a:t>
            </a:r>
          </a:p>
          <a:p>
            <a:pPr marL="571500" indent="-571500">
              <a:buFont typeface="+mj-lt"/>
              <a:buAutoNum type="romanUcPeriod"/>
            </a:pPr>
            <a:r>
              <a:rPr lang="en-US" sz="2400" dirty="0"/>
              <a:t>Cover Column 1</a:t>
            </a:r>
          </a:p>
          <a:p>
            <a:pPr marL="571500" indent="-571500">
              <a:buFont typeface="+mj-lt"/>
              <a:buAutoNum type="romanUcPeriod"/>
            </a:pPr>
            <a:r>
              <a:rPr lang="en-US" sz="2400" dirty="0"/>
              <a:t>Loop over rows</a:t>
            </a:r>
          </a:p>
          <a:p>
            <a:pPr marL="1028700" lvl="1" indent="-571500">
              <a:buFont typeface="+mj-lt"/>
              <a:buAutoNum type="alphaUcPeriod"/>
            </a:pPr>
            <a:r>
              <a:rPr lang="en-US" sz="2000" dirty="0"/>
              <a:t>Tentatively add Row 5 to solution</a:t>
            </a:r>
          </a:p>
          <a:p>
            <a:pPr marL="1028700" lvl="1" indent="-571500">
              <a:buFont typeface="+mj-lt"/>
              <a:buAutoNum type="alphaUcPeriod"/>
            </a:pPr>
            <a:r>
              <a:rPr lang="en-US" sz="2000" dirty="0"/>
              <a:t>Remove Columns 3, 7</a:t>
            </a:r>
          </a:p>
          <a:p>
            <a:pPr marL="1028700" lvl="1" indent="-571500">
              <a:buFont typeface="+mj-lt"/>
              <a:buAutoNum type="alphaUcPeriod"/>
            </a:pPr>
            <a:r>
              <a:rPr lang="en-US" sz="2000" dirty="0"/>
              <a:t>Remove Rows 1, 4</a:t>
            </a:r>
          </a:p>
          <a:p>
            <a:pPr marL="1028700" lvl="1" indent="-571500">
              <a:buFont typeface="+mj-lt"/>
              <a:buAutoNum type="alphaUcPeriod"/>
            </a:pPr>
            <a:r>
              <a:rPr lang="en-US" sz="2000" dirty="0"/>
              <a:t>Recurse</a:t>
            </a:r>
          </a:p>
        </p:txBody>
      </p:sp>
      <p:graphicFrame>
        <p:nvGraphicFramePr>
          <p:cNvPr id="4" name="Table 3">
            <a:extLst>
              <a:ext uri="{FF2B5EF4-FFF2-40B4-BE49-F238E27FC236}">
                <a16:creationId xmlns:a16="http://schemas.microsoft.com/office/drawing/2014/main" id="{29288C3D-7FCE-28E3-4632-FB95AC77CB13}"/>
              </a:ext>
            </a:extLst>
          </p:cNvPr>
          <p:cNvGraphicFramePr>
            <a:graphicFrameLocks noGrp="1"/>
          </p:cNvGraphicFramePr>
          <p:nvPr/>
        </p:nvGraphicFramePr>
        <p:xfrm>
          <a:off x="4724399" y="2089452"/>
          <a:ext cx="6596744" cy="3840480"/>
        </p:xfrm>
        <a:graphic>
          <a:graphicData uri="http://schemas.openxmlformats.org/drawingml/2006/table">
            <a:tbl>
              <a:tblPr firstRow="1" firstCol="1" bandRow="1">
                <a:tableStyleId>{5C22544A-7EE6-4342-B048-85BDC9FD1C3A}</a:tableStyleId>
              </a:tblPr>
              <a:tblGrid>
                <a:gridCol w="824593">
                  <a:extLst>
                    <a:ext uri="{9D8B030D-6E8A-4147-A177-3AD203B41FA5}">
                      <a16:colId xmlns:a16="http://schemas.microsoft.com/office/drawing/2014/main" val="2069193787"/>
                    </a:ext>
                  </a:extLst>
                </a:gridCol>
                <a:gridCol w="824593">
                  <a:extLst>
                    <a:ext uri="{9D8B030D-6E8A-4147-A177-3AD203B41FA5}">
                      <a16:colId xmlns:a16="http://schemas.microsoft.com/office/drawing/2014/main" val="2341827507"/>
                    </a:ext>
                  </a:extLst>
                </a:gridCol>
                <a:gridCol w="824593">
                  <a:extLst>
                    <a:ext uri="{9D8B030D-6E8A-4147-A177-3AD203B41FA5}">
                      <a16:colId xmlns:a16="http://schemas.microsoft.com/office/drawing/2014/main" val="2495939845"/>
                    </a:ext>
                  </a:extLst>
                </a:gridCol>
                <a:gridCol w="824593">
                  <a:extLst>
                    <a:ext uri="{9D8B030D-6E8A-4147-A177-3AD203B41FA5}">
                      <a16:colId xmlns:a16="http://schemas.microsoft.com/office/drawing/2014/main" val="3582280782"/>
                    </a:ext>
                  </a:extLst>
                </a:gridCol>
                <a:gridCol w="824593">
                  <a:extLst>
                    <a:ext uri="{9D8B030D-6E8A-4147-A177-3AD203B41FA5}">
                      <a16:colId xmlns:a16="http://schemas.microsoft.com/office/drawing/2014/main" val="1315867200"/>
                    </a:ext>
                  </a:extLst>
                </a:gridCol>
                <a:gridCol w="824593">
                  <a:extLst>
                    <a:ext uri="{9D8B030D-6E8A-4147-A177-3AD203B41FA5}">
                      <a16:colId xmlns:a16="http://schemas.microsoft.com/office/drawing/2014/main" val="3581793241"/>
                    </a:ext>
                  </a:extLst>
                </a:gridCol>
                <a:gridCol w="824593">
                  <a:extLst>
                    <a:ext uri="{9D8B030D-6E8A-4147-A177-3AD203B41FA5}">
                      <a16:colId xmlns:a16="http://schemas.microsoft.com/office/drawing/2014/main" val="2259129171"/>
                    </a:ext>
                  </a:extLst>
                </a:gridCol>
                <a:gridCol w="824593">
                  <a:extLst>
                    <a:ext uri="{9D8B030D-6E8A-4147-A177-3AD203B41FA5}">
                      <a16:colId xmlns:a16="http://schemas.microsoft.com/office/drawing/2014/main" val="251476817"/>
                    </a:ext>
                  </a:extLst>
                </a:gridCol>
              </a:tblGrid>
              <a:tr h="0">
                <a:tc>
                  <a:txBody>
                    <a:bodyPr/>
                    <a:lstStyle/>
                    <a:p>
                      <a:pPr algn="ctr"/>
                      <a:endParaRPr lang="en-US" dirty="0"/>
                    </a:p>
                  </a:txBody>
                  <a:tcPr marL="137160" marR="137160" marT="137160" marB="137160" anchor="ctr"/>
                </a:tc>
                <a:tc>
                  <a:txBody>
                    <a:bodyPr/>
                    <a:lstStyle/>
                    <a:p>
                      <a:pPr algn="ctr"/>
                      <a:r>
                        <a:rPr lang="en-US" dirty="0"/>
                        <a:t>1</a:t>
                      </a:r>
                    </a:p>
                  </a:txBody>
                  <a:tcPr marL="137160" marR="137160" marT="137160" marB="137160" anchor="ctr"/>
                </a:tc>
                <a:tc>
                  <a:txBody>
                    <a:bodyPr/>
                    <a:lstStyle/>
                    <a:p>
                      <a:pPr algn="ctr"/>
                      <a:r>
                        <a:rPr lang="en-US" dirty="0"/>
                        <a:t>2</a:t>
                      </a:r>
                    </a:p>
                  </a:txBody>
                  <a:tcPr marL="137160" marR="137160" marT="137160" marB="137160" anchor="ctr"/>
                </a:tc>
                <a:tc>
                  <a:txBody>
                    <a:bodyPr/>
                    <a:lstStyle/>
                    <a:p>
                      <a:pPr algn="ctr"/>
                      <a:r>
                        <a:rPr lang="en-US" dirty="0"/>
                        <a:t>3</a:t>
                      </a:r>
                    </a:p>
                  </a:txBody>
                  <a:tcPr marL="137160" marR="137160" marT="137160" marB="137160" anchor="ctr"/>
                </a:tc>
                <a:tc>
                  <a:txBody>
                    <a:bodyPr/>
                    <a:lstStyle/>
                    <a:p>
                      <a:pPr algn="ctr"/>
                      <a:r>
                        <a:rPr lang="en-US" dirty="0"/>
                        <a:t>4</a:t>
                      </a:r>
                    </a:p>
                  </a:txBody>
                  <a:tcPr marL="137160" marR="137160" marT="137160" marB="137160" anchor="ctr"/>
                </a:tc>
                <a:tc>
                  <a:txBody>
                    <a:bodyPr/>
                    <a:lstStyle/>
                    <a:p>
                      <a:pPr algn="ctr"/>
                      <a:r>
                        <a:rPr lang="en-US" dirty="0"/>
                        <a:t>5</a:t>
                      </a:r>
                    </a:p>
                  </a:txBody>
                  <a:tcPr marL="137160" marR="137160" marT="137160" marB="137160" anchor="ctr"/>
                </a:tc>
                <a:tc>
                  <a:txBody>
                    <a:bodyPr/>
                    <a:lstStyle/>
                    <a:p>
                      <a:pPr algn="ctr"/>
                      <a:r>
                        <a:rPr lang="en-US" dirty="0"/>
                        <a:t>6</a:t>
                      </a:r>
                    </a:p>
                  </a:txBody>
                  <a:tcPr marL="137160" marR="137160" marT="137160" marB="137160" anchor="ctr"/>
                </a:tc>
                <a:tc>
                  <a:txBody>
                    <a:bodyPr/>
                    <a:lstStyle/>
                    <a:p>
                      <a:pPr algn="ctr"/>
                      <a:r>
                        <a:rPr lang="en-US" dirty="0"/>
                        <a:t>7</a:t>
                      </a:r>
                    </a:p>
                  </a:txBody>
                  <a:tcPr marL="137160" marR="137160" marT="137160" marB="137160" anchor="ctr"/>
                </a:tc>
                <a:extLst>
                  <a:ext uri="{0D108BD9-81ED-4DB2-BD59-A6C34878D82A}">
                    <a16:rowId xmlns:a16="http://schemas.microsoft.com/office/drawing/2014/main" val="419687940"/>
                  </a:ext>
                </a:extLst>
              </a:tr>
              <a:tr h="370840">
                <a:tc>
                  <a:txBody>
                    <a:bodyPr/>
                    <a:lstStyle/>
                    <a:p>
                      <a:pPr algn="ctr"/>
                      <a:r>
                        <a:rPr lang="en-US"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3404670437"/>
                  </a:ext>
                </a:extLst>
              </a:tr>
              <a:tr h="370840">
                <a:tc>
                  <a:txBody>
                    <a:bodyPr/>
                    <a:lstStyle/>
                    <a:p>
                      <a:pPr algn="ctr"/>
                      <a:r>
                        <a:rPr lang="en-US" dirty="0"/>
                        <a:t>2</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774942885"/>
                  </a:ext>
                </a:extLst>
              </a:tr>
              <a:tr h="370840">
                <a:tc>
                  <a:txBody>
                    <a:bodyPr/>
                    <a:lstStyle/>
                    <a:p>
                      <a:pPr algn="ctr"/>
                      <a:r>
                        <a:rPr lang="en-US" dirty="0"/>
                        <a:t>3</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1577234850"/>
                  </a:ext>
                </a:extLst>
              </a:tr>
              <a:tr h="370840">
                <a:tc>
                  <a:txBody>
                    <a:bodyPr/>
                    <a:lstStyle/>
                    <a:p>
                      <a:pPr algn="ctr"/>
                      <a:r>
                        <a:rPr lang="en-US" dirty="0"/>
                        <a:t>4</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518714396"/>
                  </a:ext>
                </a:extLst>
              </a:tr>
              <a:tr h="370840">
                <a:tc>
                  <a:txBody>
                    <a:bodyPr/>
                    <a:lstStyle/>
                    <a:p>
                      <a:pPr algn="ctr"/>
                      <a:r>
                        <a:rPr lang="en-US" dirty="0"/>
                        <a:t>5</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extLst>
                  <a:ext uri="{0D108BD9-81ED-4DB2-BD59-A6C34878D82A}">
                    <a16:rowId xmlns:a16="http://schemas.microsoft.com/office/drawing/2014/main" val="4019198147"/>
                  </a:ext>
                </a:extLst>
              </a:tr>
              <a:tr h="370840">
                <a:tc>
                  <a:txBody>
                    <a:bodyPr/>
                    <a:lstStyle/>
                    <a:p>
                      <a:pPr algn="ctr"/>
                      <a:r>
                        <a:rPr lang="en-US" dirty="0"/>
                        <a:t>6</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tc>
                  <a:txBody>
                    <a:bodyPr/>
                    <a:lstStyle/>
                    <a:p>
                      <a:pPr algn="ctr"/>
                      <a:r>
                        <a:rPr lang="en-US" b="1" dirty="0"/>
                        <a:t>1</a:t>
                      </a:r>
                    </a:p>
                  </a:txBody>
                  <a:tcPr marL="137160" marR="137160" marT="137160" marB="137160" anchor="ctr"/>
                </a:tc>
                <a:tc>
                  <a:txBody>
                    <a:bodyPr/>
                    <a:lstStyle/>
                    <a:p>
                      <a:pPr algn="ctr"/>
                      <a:r>
                        <a:rPr lang="en-US" b="1" dirty="0"/>
                        <a:t>0</a:t>
                      </a:r>
                    </a:p>
                  </a:txBody>
                  <a:tcPr marL="137160" marR="137160" marT="137160" marB="137160" anchor="ctr"/>
                </a:tc>
                <a:extLst>
                  <a:ext uri="{0D108BD9-81ED-4DB2-BD59-A6C34878D82A}">
                    <a16:rowId xmlns:a16="http://schemas.microsoft.com/office/drawing/2014/main" val="2717737506"/>
                  </a:ext>
                </a:extLst>
              </a:tr>
            </a:tbl>
          </a:graphicData>
        </a:graphic>
      </p:graphicFrame>
      <p:sp>
        <p:nvSpPr>
          <p:cNvPr id="6" name="Rectangle: Rounded Corners 5">
            <a:extLst>
              <a:ext uri="{FF2B5EF4-FFF2-40B4-BE49-F238E27FC236}">
                <a16:creationId xmlns:a16="http://schemas.microsoft.com/office/drawing/2014/main" id="{F231D14D-103C-C5ED-9E23-12BC4EF0D095}"/>
              </a:ext>
            </a:extLst>
          </p:cNvPr>
          <p:cNvSpPr/>
          <p:nvPr/>
        </p:nvSpPr>
        <p:spPr>
          <a:xfrm>
            <a:off x="4838700" y="437605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861647-066C-DE8C-E834-4E87AE667667}"/>
              </a:ext>
            </a:extLst>
          </p:cNvPr>
          <p:cNvSpPr/>
          <p:nvPr/>
        </p:nvSpPr>
        <p:spPr>
          <a:xfrm>
            <a:off x="5731329"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35AC67-99DB-9EFF-2D7B-84B71A72C4BA}"/>
              </a:ext>
            </a:extLst>
          </p:cNvPr>
          <p:cNvSpPr/>
          <p:nvPr/>
        </p:nvSpPr>
        <p:spPr>
          <a:xfrm>
            <a:off x="7372351" y="2156398"/>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CF5F73-1351-3CE0-BB95-C5B68549DF17}"/>
              </a:ext>
            </a:extLst>
          </p:cNvPr>
          <p:cNvSpPr/>
          <p:nvPr/>
        </p:nvSpPr>
        <p:spPr>
          <a:xfrm>
            <a:off x="10673445" y="2166257"/>
            <a:ext cx="462642" cy="3706586"/>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853B3D1-6434-CAE0-9A92-9AF49E464874}"/>
              </a:ext>
            </a:extLst>
          </p:cNvPr>
          <p:cNvSpPr/>
          <p:nvPr/>
        </p:nvSpPr>
        <p:spPr>
          <a:xfrm>
            <a:off x="4838700" y="4904014"/>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6CDC1CC-C274-81FE-4B6C-06255E1BD7C6}"/>
              </a:ext>
            </a:extLst>
          </p:cNvPr>
          <p:cNvSpPr/>
          <p:nvPr/>
        </p:nvSpPr>
        <p:spPr>
          <a:xfrm>
            <a:off x="4838700" y="2743277"/>
            <a:ext cx="6389914" cy="359229"/>
          </a:xfrm>
          <a:prstGeom prst="roundRect">
            <a:avLst/>
          </a:prstGeom>
          <a:solidFill>
            <a:srgbClr val="FFFF00">
              <a:alpha val="50000"/>
            </a:srgb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1F6DCA-C25C-7CEA-18BF-88075D8EE49C}"/>
              </a:ext>
            </a:extLst>
          </p:cNvPr>
          <p:cNvSpPr/>
          <p:nvPr/>
        </p:nvSpPr>
        <p:spPr>
          <a:xfrm>
            <a:off x="7407426"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4">
            <a:extLst>
              <a:ext uri="{FF2B5EF4-FFF2-40B4-BE49-F238E27FC236}">
                <a16:creationId xmlns:a16="http://schemas.microsoft.com/office/drawing/2014/main" id="{6F15C80B-F51A-D671-1389-5936BC81917A}"/>
              </a:ext>
            </a:extLst>
          </p:cNvPr>
          <p:cNvSpPr txBox="1">
            <a:spLocks/>
          </p:cNvSpPr>
          <p:nvPr/>
        </p:nvSpPr>
        <p:spPr>
          <a:xfrm>
            <a:off x="7603672" y="365125"/>
            <a:ext cx="3537858"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Working solution:</a:t>
            </a:r>
          </a:p>
        </p:txBody>
      </p:sp>
      <p:sp>
        <p:nvSpPr>
          <p:cNvPr id="18" name="Working set { }">
            <a:extLst>
              <a:ext uri="{FF2B5EF4-FFF2-40B4-BE49-F238E27FC236}">
                <a16:creationId xmlns:a16="http://schemas.microsoft.com/office/drawing/2014/main" id="{015A3ADA-0FCE-003B-FEE1-F0EAFE0CB5BF}"/>
              </a:ext>
            </a:extLst>
          </p:cNvPr>
          <p:cNvSpPr txBox="1">
            <a:spLocks/>
          </p:cNvSpPr>
          <p:nvPr/>
        </p:nvSpPr>
        <p:spPr>
          <a:xfrm>
            <a:off x="7603672" y="876752"/>
            <a:ext cx="1888671"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p>
        </p:txBody>
      </p:sp>
      <p:sp>
        <p:nvSpPr>
          <p:cNvPr id="22" name="Working set { 5 }">
            <a:extLst>
              <a:ext uri="{FF2B5EF4-FFF2-40B4-BE49-F238E27FC236}">
                <a16:creationId xmlns:a16="http://schemas.microsoft.com/office/drawing/2014/main" id="{8A188CFE-3216-7250-B316-D3200F979F8E}"/>
              </a:ext>
            </a:extLst>
          </p:cNvPr>
          <p:cNvSpPr txBox="1">
            <a:spLocks/>
          </p:cNvSpPr>
          <p:nvPr/>
        </p:nvSpPr>
        <p:spPr>
          <a:xfrm>
            <a:off x="7603671" y="871760"/>
            <a:ext cx="2650672" cy="60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5 }</a:t>
            </a:r>
          </a:p>
        </p:txBody>
      </p:sp>
      <p:sp>
        <p:nvSpPr>
          <p:cNvPr id="3" name="Oval 2">
            <a:extLst>
              <a:ext uri="{FF2B5EF4-FFF2-40B4-BE49-F238E27FC236}">
                <a16:creationId xmlns:a16="http://schemas.microsoft.com/office/drawing/2014/main" id="{306CDA48-E1D4-4CA5-361F-0801577FF6C8}"/>
              </a:ext>
            </a:extLst>
          </p:cNvPr>
          <p:cNvSpPr/>
          <p:nvPr/>
        </p:nvSpPr>
        <p:spPr>
          <a:xfrm>
            <a:off x="10708520"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C053065-C5D3-5F98-9508-BCAB79D7B45B}"/>
              </a:ext>
            </a:extLst>
          </p:cNvPr>
          <p:cNvSpPr/>
          <p:nvPr/>
        </p:nvSpPr>
        <p:spPr>
          <a:xfrm>
            <a:off x="7416951"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973D38C-9C0A-7D26-4F12-53B829C21A7E}"/>
              </a:ext>
            </a:extLst>
          </p:cNvPr>
          <p:cNvSpPr/>
          <p:nvPr/>
        </p:nvSpPr>
        <p:spPr>
          <a:xfrm>
            <a:off x="5766403" y="4359424"/>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16D28A0-6580-0AD5-CB9A-68498DFD4136}"/>
              </a:ext>
            </a:extLst>
          </p:cNvPr>
          <p:cNvSpPr/>
          <p:nvPr/>
        </p:nvSpPr>
        <p:spPr>
          <a:xfrm>
            <a:off x="10708519" y="2727702"/>
            <a:ext cx="392491" cy="392491"/>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30955F8-733A-C2D4-08BD-425B5FC1EA12}"/>
              </a:ext>
            </a:extLst>
          </p:cNvPr>
          <p:cNvSpPr/>
          <p:nvPr/>
        </p:nvSpPr>
        <p:spPr>
          <a:xfrm>
            <a:off x="5769148" y="4903971"/>
            <a:ext cx="392491" cy="392491"/>
          </a:xfrm>
          <a:prstGeom prst="ellipse">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vel 1 + Loop 2">
            <a:extLst>
              <a:ext uri="{FF2B5EF4-FFF2-40B4-BE49-F238E27FC236}">
                <a16:creationId xmlns:a16="http://schemas.microsoft.com/office/drawing/2014/main" id="{6625E8EB-B3D5-C05D-2A28-AD3A90E29020}"/>
              </a:ext>
            </a:extLst>
          </p:cNvPr>
          <p:cNvSpPr txBox="1">
            <a:spLocks/>
          </p:cNvSpPr>
          <p:nvPr/>
        </p:nvSpPr>
        <p:spPr>
          <a:xfrm>
            <a:off x="5731329" y="5981248"/>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two</a:t>
            </a:r>
          </a:p>
        </p:txBody>
      </p:sp>
      <p:sp>
        <p:nvSpPr>
          <p:cNvPr id="31" name="Level 1 + Loop 1">
            <a:extLst>
              <a:ext uri="{FF2B5EF4-FFF2-40B4-BE49-F238E27FC236}">
                <a16:creationId xmlns:a16="http://schemas.microsoft.com/office/drawing/2014/main" id="{C0AF3353-402B-3BA8-6C6D-4B2FFAAEE77D}"/>
              </a:ext>
            </a:extLst>
          </p:cNvPr>
          <p:cNvSpPr txBox="1">
            <a:spLocks/>
          </p:cNvSpPr>
          <p:nvPr/>
        </p:nvSpPr>
        <p:spPr>
          <a:xfrm>
            <a:off x="5731329" y="5979749"/>
            <a:ext cx="5410202" cy="5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t>One level deep, loop iteration one</a:t>
            </a:r>
          </a:p>
        </p:txBody>
      </p:sp>
    </p:spTree>
    <p:extLst>
      <p:ext uri="{BB962C8B-B14F-4D97-AF65-F5344CB8AC3E}">
        <p14:creationId xmlns:p14="http://schemas.microsoft.com/office/powerpoint/2010/main" val="9304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500"/>
                                        <p:tgtEl>
                                          <p:spTgt spid="31"/>
                                        </p:tgtEl>
                                      </p:cBhvr>
                                    </p:animEffect>
                                    <p:anim calcmode="lin" valueType="num">
                                      <p:cBhvr>
                                        <p:cTn id="7" dur="500"/>
                                        <p:tgtEl>
                                          <p:spTgt spid="31"/>
                                        </p:tgtEl>
                                        <p:attrNameLst>
                                          <p:attrName>ppt_x</p:attrName>
                                        </p:attrNameLst>
                                      </p:cBhvr>
                                      <p:tavLst>
                                        <p:tav tm="0">
                                          <p:val>
                                            <p:strVal val="ppt_x"/>
                                          </p:val>
                                        </p:tav>
                                        <p:tav tm="100000">
                                          <p:val>
                                            <p:strVal val="ppt_x"/>
                                          </p:val>
                                        </p:tav>
                                      </p:tavLst>
                                    </p:anim>
                                    <p:anim calcmode="lin" valueType="num">
                                      <p:cBhvr>
                                        <p:cTn id="8" dur="500"/>
                                        <p:tgtEl>
                                          <p:spTgt spid="31"/>
                                        </p:tgtEl>
                                        <p:attrNameLst>
                                          <p:attrName>ppt_y</p:attrName>
                                        </p:attrNameLst>
                                      </p:cBhvr>
                                      <p:tavLst>
                                        <p:tav tm="0">
                                          <p:val>
                                            <p:strVal val="ppt_y"/>
                                          </p:val>
                                        </p:tav>
                                        <p:tav tm="100000">
                                          <p:val>
                                            <p:strVal val="ppt_y+.1"/>
                                          </p:val>
                                        </p:tav>
                                      </p:tavLst>
                                    </p:anim>
                                    <p:set>
                                      <p:cBhvr>
                                        <p:cTn id="9" dur="1" fill="hold">
                                          <p:stCondLst>
                                            <p:cond delay="499"/>
                                          </p:stCondLst>
                                        </p:cTn>
                                        <p:tgtEl>
                                          <p:spTgt spid="31"/>
                                        </p:tgtEl>
                                        <p:attrNameLst>
                                          <p:attrName>style.visibility</p:attrName>
                                        </p:attrNameLst>
                                      </p:cBhvr>
                                      <p:to>
                                        <p:strVal val="hidden"/>
                                      </p:to>
                                    </p:se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anim calcmode="lin" valueType="num">
                                      <p:cBhvr>
                                        <p:cTn id="14" dur="500" fill="hold"/>
                                        <p:tgtEl>
                                          <p:spTgt spid="28"/>
                                        </p:tgtEl>
                                        <p:attrNameLst>
                                          <p:attrName>ppt_x</p:attrName>
                                        </p:attrNameLst>
                                      </p:cBhvr>
                                      <p:tavLst>
                                        <p:tav tm="0">
                                          <p:val>
                                            <p:strVal val="#ppt_x"/>
                                          </p:val>
                                        </p:tav>
                                        <p:tav tm="100000">
                                          <p:val>
                                            <p:strVal val="#ppt_x"/>
                                          </p:val>
                                        </p:tav>
                                      </p:tavLst>
                                    </p:anim>
                                    <p:anim calcmode="lin" valueType="num">
                                      <p:cBhvr>
                                        <p:cTn id="1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exit" presetSubtype="0" fill="hold" grpId="0" nodeType="withEffect">
                                  <p:stCondLst>
                                    <p:cond delay="0"/>
                                  </p:stCondLst>
                                  <p:childTnLst>
                                    <p:animEffect transition="out" filter="fade">
                                      <p:cBhvr>
                                        <p:cTn id="31" dur="1000"/>
                                        <p:tgtEl>
                                          <p:spTgt spid="18"/>
                                        </p:tgtEl>
                                      </p:cBhvr>
                                    </p:animEffect>
                                    <p:anim calcmode="lin" valueType="num">
                                      <p:cBhvr>
                                        <p:cTn id="32" dur="1000"/>
                                        <p:tgtEl>
                                          <p:spTgt spid="18"/>
                                        </p:tgtEl>
                                        <p:attrNameLst>
                                          <p:attrName>ppt_x</p:attrName>
                                        </p:attrNameLst>
                                      </p:cBhvr>
                                      <p:tavLst>
                                        <p:tav tm="0">
                                          <p:val>
                                            <p:strVal val="ppt_x"/>
                                          </p:val>
                                        </p:tav>
                                        <p:tav tm="100000">
                                          <p:val>
                                            <p:strVal val="ppt_x"/>
                                          </p:val>
                                        </p:tav>
                                      </p:tavLst>
                                    </p:anim>
                                    <p:anim calcmode="lin" valueType="num">
                                      <p:cBhvr>
                                        <p:cTn id="33" dur="1000"/>
                                        <p:tgtEl>
                                          <p:spTgt spid="18"/>
                                        </p:tgtEl>
                                        <p:attrNameLst>
                                          <p:attrName>ppt_y</p:attrName>
                                        </p:attrNameLst>
                                      </p:cBhvr>
                                      <p:tavLst>
                                        <p:tav tm="0">
                                          <p:val>
                                            <p:strVal val="ppt_y"/>
                                          </p:val>
                                        </p:tav>
                                        <p:tav tm="100000">
                                          <p:val>
                                            <p:strVal val="ppt_y+.1"/>
                                          </p:val>
                                        </p:tav>
                                      </p:tavLst>
                                    </p:anim>
                                    <p:set>
                                      <p:cBhvr>
                                        <p:cTn id="34" dur="1" fill="hold">
                                          <p:stCondLst>
                                            <p:cond delay="999"/>
                                          </p:stCondLst>
                                        </p:cTn>
                                        <p:tgtEl>
                                          <p:spTgt spid="18"/>
                                        </p:tgtEl>
                                        <p:attrNameLst>
                                          <p:attrName>style.visibility</p:attrName>
                                        </p:attrNameLst>
                                      </p:cBhvr>
                                      <p:to>
                                        <p:strVal val="hidden"/>
                                      </p:to>
                                    </p:set>
                                  </p:childTnLst>
                                </p:cTn>
                              </p:par>
                            </p:childTnLst>
                          </p:cTn>
                        </p:par>
                        <p:par>
                          <p:cTn id="35" fill="hold">
                            <p:stCondLst>
                              <p:cond delay="2000"/>
                            </p:stCondLst>
                            <p:childTnLst>
                              <p:par>
                                <p:cTn id="36" presetID="47"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0"/>
                                        <p:tgtEl>
                                          <p:spTgt spid="5">
                                            <p:txEl>
                                              <p:pRg st="4" end="4"/>
                                            </p:txEl>
                                          </p:spTgt>
                                        </p:tgtEl>
                                      </p:cBhvr>
                                    </p:animEffect>
                                    <p:anim calcmode="lin" valueType="num">
                                      <p:cBhvr>
                                        <p:cTn id="4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1000"/>
                                        <p:tgtEl>
                                          <p:spTgt spid="5">
                                            <p:txEl>
                                              <p:pRg st="5" end="5"/>
                                            </p:txEl>
                                          </p:spTgt>
                                        </p:tgtEl>
                                      </p:cBhvr>
                                    </p:animEffect>
                                    <p:anim calcmode="lin" valueType="num">
                                      <p:cBhvr>
                                        <p:cTn id="6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Effect transition="in" filter="fade">
                                      <p:cBhvr>
                                        <p:cTn id="91" dur="1000"/>
                                        <p:tgtEl>
                                          <p:spTgt spid="5">
                                            <p:txEl>
                                              <p:pRg st="6" end="6"/>
                                            </p:txEl>
                                          </p:spTgt>
                                        </p:tgtEl>
                                      </p:cBhvr>
                                    </p:animEffect>
                                    <p:anim calcmode="lin" valueType="num">
                                      <p:cBhvr>
                                        <p:cTn id="9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6" grpId="0" animBg="1"/>
      <p:bldP spid="8" grpId="0" animBg="1"/>
      <p:bldP spid="9" grpId="0" animBg="1"/>
      <p:bldP spid="10" grpId="0" animBg="1"/>
      <p:bldP spid="14" grpId="0" animBg="1"/>
      <p:bldP spid="12" grpId="0" animBg="1"/>
      <p:bldP spid="18" grpId="0"/>
      <p:bldP spid="22" grpId="0"/>
      <p:bldP spid="3" grpId="0" animBg="1"/>
      <p:bldP spid="17" grpId="0" animBg="1"/>
      <p:bldP spid="23" grpId="0" animBg="1"/>
      <p:bldP spid="25" grpId="0" animBg="1"/>
      <p:bldP spid="26" grpId="0" animBg="1"/>
      <p:bldP spid="28"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21404</TotalTime>
  <Words>8638</Words>
  <Application>Microsoft Office PowerPoint</Application>
  <PresentationFormat>Widescreen</PresentationFormat>
  <Paragraphs>1012</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Cascadia Mono</vt:lpstr>
      <vt:lpstr>Lucida Console</vt:lpstr>
      <vt:lpstr>Segoe UI</vt:lpstr>
      <vt:lpstr>Office Theme</vt:lpstr>
      <vt:lpstr>Solving Pentominoes and Sudoku Puzzles</vt:lpstr>
      <vt:lpstr>What is a Pentominoes puzzle?</vt:lpstr>
      <vt:lpstr>Agenda</vt:lpstr>
      <vt:lpstr>Exact Cover Matrix Problem</vt:lpstr>
      <vt:lpstr>Algorithm X</vt:lpstr>
      <vt:lpstr>Visualizing Algorithm X, Part 1</vt:lpstr>
      <vt:lpstr>Visualizing Algorithm X, Part 2</vt:lpstr>
      <vt:lpstr>Visualizing Algorithm X, Part 3</vt:lpstr>
      <vt:lpstr>Visualizing Algorithm X, Part 4</vt:lpstr>
      <vt:lpstr>Visualizing Algorithm X, Part 5</vt:lpstr>
      <vt:lpstr>Visualizing Algorithm X, Part 6</vt:lpstr>
      <vt:lpstr>Visualizing Algorithm X, Part 7</vt:lpstr>
      <vt:lpstr>Exact Cover, Solved</vt:lpstr>
      <vt:lpstr>Dancing Links, Part 1</vt:lpstr>
      <vt:lpstr>Dancing Links, Part 2</vt:lpstr>
      <vt:lpstr>Why a linked list?</vt:lpstr>
      <vt:lpstr>Pentominos Placements</vt:lpstr>
      <vt:lpstr>How many placements are there?</vt:lpstr>
      <vt:lpstr>Pentominoes Exact Cover Matrix:  Rows</vt:lpstr>
      <vt:lpstr>Pentominoes Exact Cover Matrix:  Columns</vt:lpstr>
      <vt:lpstr>Pentominos Exact Cover Matrix:  Diagram</vt:lpstr>
      <vt:lpstr>What about Sudoku?</vt:lpstr>
      <vt:lpstr>Matrix Rows</vt:lpstr>
      <vt:lpstr>Matrix Columns</vt:lpstr>
      <vt:lpstr>Finding the One and Only Solution</vt:lpstr>
      <vt:lpstr>Where do starting digits come from?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T. Hill</dc:creator>
  <cp:lastModifiedBy>Brian T. Hill</cp:lastModifiedBy>
  <cp:revision>3</cp:revision>
  <cp:lastPrinted>2024-02-26T15:22:03Z</cp:lastPrinted>
  <dcterms:created xsi:type="dcterms:W3CDTF">2023-10-25T21:14:41Z</dcterms:created>
  <dcterms:modified xsi:type="dcterms:W3CDTF">2024-02-27T18:49:33Z</dcterms:modified>
</cp:coreProperties>
</file>