
<file path=[Content_Types].xml><?xml version="1.0" encoding="utf-8"?>
<Types xmlns="http://schemas.openxmlformats.org/package/2006/content-types"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B67D-A6A9-4758-AB83-3A4D332ED10D}" type="datetimeFigureOut">
              <a:rPr lang="zh-TW" altLang="en-US" smtClean="0"/>
              <a:t>2016/10/6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FFD8-6260-4104-81B8-A38106035C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55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B67D-A6A9-4758-AB83-3A4D332ED10D}" type="datetimeFigureOut">
              <a:rPr lang="zh-TW" altLang="en-US" smtClean="0"/>
              <a:t>2016/10/6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FFD8-6260-4104-81B8-A38106035C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69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B67D-A6A9-4758-AB83-3A4D332ED10D}" type="datetimeFigureOut">
              <a:rPr lang="zh-TW" altLang="en-US" smtClean="0"/>
              <a:t>2016/10/6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FFD8-6260-4104-81B8-A38106035C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428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B67D-A6A9-4758-AB83-3A4D332ED10D}" type="datetimeFigureOut">
              <a:rPr lang="zh-TW" altLang="en-US" smtClean="0"/>
              <a:t>2016/10/6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FFD8-6260-4104-81B8-A38106035C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11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B67D-A6A9-4758-AB83-3A4D332ED10D}" type="datetimeFigureOut">
              <a:rPr lang="zh-TW" altLang="en-US" smtClean="0"/>
              <a:t>2016/10/6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FFD8-6260-4104-81B8-A38106035C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7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B67D-A6A9-4758-AB83-3A4D332ED10D}" type="datetimeFigureOut">
              <a:rPr lang="zh-TW" altLang="en-US" smtClean="0"/>
              <a:t>2016/10/6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FFD8-6260-4104-81B8-A38106035C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02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B67D-A6A9-4758-AB83-3A4D332ED10D}" type="datetimeFigureOut">
              <a:rPr lang="zh-TW" altLang="en-US" smtClean="0"/>
              <a:t>2016/10/6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FFD8-6260-4104-81B8-A38106035C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75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B67D-A6A9-4758-AB83-3A4D332ED10D}" type="datetimeFigureOut">
              <a:rPr lang="zh-TW" altLang="en-US" smtClean="0"/>
              <a:t>2016/10/6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FFD8-6260-4104-81B8-A38106035C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03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B67D-A6A9-4758-AB83-3A4D332ED10D}" type="datetimeFigureOut">
              <a:rPr lang="zh-TW" altLang="en-US" smtClean="0"/>
              <a:t>2016/10/6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FFD8-6260-4104-81B8-A38106035C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67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B67D-A6A9-4758-AB83-3A4D332ED10D}" type="datetimeFigureOut">
              <a:rPr lang="zh-TW" altLang="en-US" smtClean="0"/>
              <a:t>2016/10/6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FFD8-6260-4104-81B8-A38106035C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60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B67D-A6A9-4758-AB83-3A4D332ED10D}" type="datetimeFigureOut">
              <a:rPr lang="zh-TW" altLang="en-US" smtClean="0"/>
              <a:t>2016/10/6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FFD8-6260-4104-81B8-A38106035C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533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8B67D-A6A9-4758-AB83-3A4D332ED10D}" type="datetimeFigureOut">
              <a:rPr lang="zh-TW" altLang="en-US" smtClean="0"/>
              <a:t>2016/10/6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EFFD8-6260-4104-81B8-A38106035C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05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1268760"/>
            <a:ext cx="7772400" cy="1470025"/>
          </a:xfrm>
        </p:spPr>
        <p:txBody>
          <a:bodyPr>
            <a:noAutofit/>
          </a:bodyPr>
          <a:lstStyle/>
          <a:p>
            <a:r>
              <a:rPr lang="en-US" altLang="zh-TW" sz="4000" b="1" dirty="0" smtClean="0"/>
              <a:t>NB</a:t>
            </a:r>
            <a:r>
              <a:rPr lang="zh-TW" altLang="en-US" sz="4000" b="1" dirty="0" smtClean="0"/>
              <a:t>自動化測試</a:t>
            </a:r>
            <a:r>
              <a:rPr lang="en-US" altLang="zh-TW" sz="4000" b="1" dirty="0" smtClean="0"/>
              <a:t>(</a:t>
            </a:r>
            <a:r>
              <a:rPr lang="zh-TW" altLang="en-US" sz="4000" b="1" dirty="0" smtClean="0"/>
              <a:t>調焦數據</a:t>
            </a:r>
            <a:r>
              <a:rPr lang="en-US" altLang="zh-TW" sz="4000" b="1" dirty="0" smtClean="0"/>
              <a:t>)</a:t>
            </a:r>
            <a:r>
              <a:rPr lang="zh-TW" altLang="en-US" sz="4000" b="1" dirty="0" smtClean="0"/>
              <a:t>流程</a:t>
            </a:r>
            <a:r>
              <a:rPr lang="zh-TW" altLang="en-US" sz="4000" b="1" dirty="0" smtClean="0"/>
              <a:t>設計</a:t>
            </a:r>
            <a:endParaRPr lang="zh-TW" altLang="en-US" sz="40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04048" y="5229200"/>
            <a:ext cx="3992488" cy="864096"/>
          </a:xfrm>
        </p:spPr>
        <p:txBody>
          <a:bodyPr/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Edit By Brian</a:t>
            </a:r>
            <a:endParaRPr lang="zh-TW" altLang="en-US" dirty="0">
              <a:solidFill>
                <a:srgbClr val="7030A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005064"/>
            <a:ext cx="2592288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2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3"/>
          <p:cNvSpPr>
            <a:spLocks noGrp="1"/>
          </p:cNvSpPr>
          <p:nvPr>
            <p:ph type="subTitle" idx="1"/>
          </p:nvPr>
        </p:nvSpPr>
        <p:spPr>
          <a:xfrm>
            <a:off x="683568" y="476672"/>
            <a:ext cx="7992888" cy="72008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5200" b="1" dirty="0" smtClean="0">
                <a:solidFill>
                  <a:schemeClr val="tx1"/>
                </a:solidFill>
              </a:rPr>
              <a:t>C#</a:t>
            </a:r>
            <a:r>
              <a:rPr lang="zh-TW" altLang="en-US" sz="5200" b="1" dirty="0" smtClean="0">
                <a:solidFill>
                  <a:schemeClr val="tx1"/>
                </a:solidFill>
              </a:rPr>
              <a:t>   </a:t>
            </a:r>
            <a:r>
              <a:rPr lang="en-US" altLang="zh-TW" sz="5200" b="1" dirty="0" smtClean="0">
                <a:solidFill>
                  <a:schemeClr val="tx1"/>
                </a:solidFill>
              </a:rPr>
              <a:t>VC++  </a:t>
            </a:r>
            <a:r>
              <a:rPr lang="zh-TW" altLang="en-US" sz="5200" b="1" dirty="0" smtClean="0">
                <a:solidFill>
                  <a:schemeClr val="tx1"/>
                </a:solidFill>
              </a:rPr>
              <a:t>互相 收送訊息</a:t>
            </a:r>
            <a:endParaRPr lang="en-US" altLang="zh-TW" sz="5200" b="1" dirty="0" smtClean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619672" y="1556792"/>
            <a:ext cx="3168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3568" y="1920669"/>
            <a:ext cx="8208912" cy="561662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			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zh-TW" altLang="en-US" dirty="0" smtClean="0">
                <a:solidFill>
                  <a:srgbClr val="FF0000"/>
                </a:solidFill>
              </a:rPr>
              <a:t>流程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zh-TW" dirty="0" smtClean="0"/>
              <a:t>step1 :</a:t>
            </a:r>
            <a:br>
              <a:rPr lang="en-US" altLang="zh-TW" dirty="0" smtClean="0"/>
            </a:br>
            <a:r>
              <a:rPr lang="en-US" altLang="zh-TW" sz="2700" dirty="0"/>
              <a:t> </a:t>
            </a:r>
            <a:r>
              <a:rPr lang="en-US" altLang="zh-TW" sz="2700" dirty="0" smtClean="0"/>
              <a:t>            C# </a:t>
            </a:r>
            <a:r>
              <a:rPr lang="zh-TW" altLang="en-US" sz="2700" dirty="0" smtClean="0"/>
              <a:t>端執行應用程式並先搜尋是否有</a:t>
            </a:r>
            <a:r>
              <a:rPr lang="en-US" altLang="zh-TW" sz="2700" dirty="0" smtClean="0"/>
              <a:t>VC++</a:t>
            </a:r>
            <a:r>
              <a:rPr lang="zh-TW" altLang="en-US" sz="2700" dirty="0" smtClean="0"/>
              <a:t> 執行檔</a:t>
            </a:r>
            <a:r>
              <a:rPr lang="en-US" altLang="zh-TW" sz="2700" dirty="0" smtClean="0"/>
              <a:t>(</a:t>
            </a:r>
            <a:r>
              <a:rPr lang="zh-TW" altLang="en-US" sz="2700" dirty="0" smtClean="0"/>
              <a:t>*</a:t>
            </a:r>
            <a:r>
              <a:rPr lang="en-US" altLang="zh-TW" sz="2700" dirty="0" smtClean="0"/>
              <a:t>.exe)</a:t>
            </a:r>
            <a:r>
              <a:rPr lang="zh-TW" altLang="en-US" sz="2700" dirty="0" smtClean="0"/>
              <a:t>存在，</a:t>
            </a:r>
            <a:r>
              <a:rPr lang="zh-TW" altLang="en-US" sz="2700" dirty="0"/>
              <a:t>如有</a:t>
            </a:r>
            <a:r>
              <a:rPr lang="zh-TW" altLang="en-US" sz="2700" dirty="0" smtClean="0"/>
              <a:t>找到則先傳送</a:t>
            </a:r>
            <a:r>
              <a:rPr lang="en-US" altLang="zh-TW" sz="2700" dirty="0" smtClean="0"/>
              <a:t>”</a:t>
            </a:r>
            <a:r>
              <a:rPr lang="en-US" altLang="zh-TW" sz="2700" dirty="0" smtClean="0">
                <a:solidFill>
                  <a:srgbClr val="00B050"/>
                </a:solidFill>
              </a:rPr>
              <a:t>22</a:t>
            </a:r>
            <a:r>
              <a:rPr lang="en-US" altLang="zh-TW" sz="2700" dirty="0" smtClean="0"/>
              <a:t>”</a:t>
            </a:r>
            <a:r>
              <a:rPr lang="zh-TW" altLang="en-US" sz="2700" dirty="0" smtClean="0"/>
              <a:t>給</a:t>
            </a:r>
            <a:r>
              <a:rPr lang="en-US" altLang="zh-TW" sz="2700" dirty="0" smtClean="0"/>
              <a:t>VC++</a:t>
            </a:r>
            <a:r>
              <a:rPr lang="zh-TW" altLang="en-US" sz="2700" dirty="0" smtClean="0"/>
              <a:t>端，若</a:t>
            </a:r>
            <a:r>
              <a:rPr lang="en-US" altLang="zh-TW" sz="2700" dirty="0" smtClean="0"/>
              <a:t>VC++</a:t>
            </a:r>
            <a:r>
              <a:rPr lang="zh-TW" altLang="en-US" sz="2700" dirty="0" smtClean="0"/>
              <a:t>端有收到</a:t>
            </a:r>
            <a:r>
              <a:rPr lang="zh-TW" altLang="en-US" sz="2700" dirty="0" smtClean="0"/>
              <a:t>則</a:t>
            </a:r>
            <a:r>
              <a:rPr lang="zh-TW" altLang="en-US" sz="2700" dirty="0"/>
              <a:t>回</a:t>
            </a:r>
            <a:r>
              <a:rPr lang="zh-TW" altLang="en-US" sz="2700" dirty="0" smtClean="0"/>
              <a:t>傳</a:t>
            </a:r>
            <a:r>
              <a:rPr lang="en-US" altLang="zh-TW" sz="2700" dirty="0"/>
              <a:t>C# </a:t>
            </a:r>
            <a:r>
              <a:rPr lang="zh-TW" altLang="en-US" sz="2700" dirty="0" smtClean="0"/>
              <a:t>端</a:t>
            </a:r>
            <a:r>
              <a:rPr lang="en-US" altLang="zh-TW" sz="2700" dirty="0" smtClean="0"/>
              <a:t>”</a:t>
            </a:r>
            <a:r>
              <a:rPr lang="en-US" altLang="zh-TW" sz="2700" dirty="0" smtClean="0">
                <a:solidFill>
                  <a:srgbClr val="FF0000"/>
                </a:solidFill>
              </a:rPr>
              <a:t>33</a:t>
            </a:r>
            <a:r>
              <a:rPr lang="en-US" altLang="zh-TW" sz="2700" dirty="0" smtClean="0"/>
              <a:t>”</a:t>
            </a:r>
            <a:r>
              <a:rPr lang="zh-TW" altLang="en-US" sz="2700" dirty="0" smtClean="0"/>
              <a:t>，若兩邊都有接收到對方傳值，則進入</a:t>
            </a:r>
            <a:r>
              <a:rPr lang="en-US" altLang="zh-TW" sz="2700" dirty="0" smtClean="0"/>
              <a:t> </a:t>
            </a:r>
            <a:r>
              <a:rPr lang="en-US" altLang="zh-TW" sz="2700" dirty="0"/>
              <a:t>step2</a:t>
            </a:r>
            <a:r>
              <a:rPr lang="en-US" altLang="zh-TW" sz="2700" dirty="0" smtClean="0"/>
              <a:t>,</a:t>
            </a:r>
            <a:r>
              <a:rPr lang="zh-TW" altLang="en-US" sz="2700" dirty="0" smtClean="0"/>
              <a:t>反之則等待。</a:t>
            </a:r>
            <a:r>
              <a:rPr lang="en-US" altLang="zh-TW" sz="2700" dirty="0" smtClean="0"/>
              <a:t/>
            </a:r>
            <a:br>
              <a:rPr lang="en-US" altLang="zh-TW" sz="2700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3100" dirty="0" smtClean="0">
                <a:solidFill>
                  <a:srgbClr val="FF0000"/>
                </a:solidFill>
              </a:rPr>
              <a:t>PS:</a:t>
            </a:r>
            <a:r>
              <a:rPr lang="zh-TW" altLang="en-US" sz="3100" dirty="0" smtClean="0">
                <a:solidFill>
                  <a:srgbClr val="FF0000"/>
                </a:solidFill>
              </a:rPr>
              <a:t>根據視窗程式之</a:t>
            </a:r>
            <a:r>
              <a:rPr lang="en-US" altLang="zh-TW" sz="3100" dirty="0" smtClean="0">
                <a:solidFill>
                  <a:srgbClr val="FF0000"/>
                </a:solidFill>
              </a:rPr>
              <a:t>title</a:t>
            </a:r>
            <a:r>
              <a:rPr lang="zh-TW" altLang="en-US" sz="3100" dirty="0" smtClean="0">
                <a:solidFill>
                  <a:srgbClr val="FF0000"/>
                </a:solidFill>
              </a:rPr>
              <a:t>名稱做判斷</a:t>
            </a:r>
            <a:r>
              <a:rPr lang="en-US" altLang="zh-TW" sz="3100" dirty="0" smtClean="0">
                <a:solidFill>
                  <a:srgbClr val="FF0000"/>
                </a:solidFill>
              </a:rPr>
              <a:t/>
            </a:r>
            <a:br>
              <a:rPr lang="en-US" altLang="zh-TW" sz="3100" dirty="0" smtClean="0">
                <a:solidFill>
                  <a:srgbClr val="FF0000"/>
                </a:solidFill>
              </a:rPr>
            </a:br>
            <a:r>
              <a:rPr lang="en-US" altLang="zh-TW" sz="3100" dirty="0">
                <a:solidFill>
                  <a:srgbClr val="FF0000"/>
                </a:solidFill>
              </a:rPr>
              <a:t/>
            </a:r>
            <a:br>
              <a:rPr lang="en-US" altLang="zh-TW" sz="3100" dirty="0">
                <a:solidFill>
                  <a:srgbClr val="FF0000"/>
                </a:solidFill>
              </a:rPr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166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88640"/>
            <a:ext cx="8676456" cy="6480720"/>
          </a:xfrm>
        </p:spPr>
        <p:txBody>
          <a:bodyPr>
            <a:noAutofit/>
          </a:bodyPr>
          <a:lstStyle/>
          <a:p>
            <a:r>
              <a:rPr lang="en-US" altLang="zh-TW" sz="4000" dirty="0" smtClean="0"/>
              <a:t>step2:</a:t>
            </a:r>
            <a:br>
              <a:rPr lang="en-US" altLang="zh-TW" sz="4000" dirty="0" smtClean="0"/>
            </a:br>
            <a:r>
              <a:rPr lang="zh-TW" altLang="en-US" sz="2800" dirty="0" smtClean="0"/>
              <a:t>                </a:t>
            </a:r>
            <a:r>
              <a:rPr lang="en-US" altLang="zh-TW" sz="2800" b="1" dirty="0" smtClean="0"/>
              <a:t>VC++</a:t>
            </a:r>
            <a:r>
              <a:rPr lang="zh-TW" altLang="en-US" sz="2800" b="1" dirty="0" smtClean="0"/>
              <a:t>端搜尋</a:t>
            </a:r>
            <a:r>
              <a:rPr lang="en-US" altLang="zh-TW" sz="2800" b="1" dirty="0" smtClean="0"/>
              <a:t>C#</a:t>
            </a:r>
            <a:r>
              <a:rPr lang="zh-TW" altLang="en-US" sz="2800" b="1" dirty="0" smtClean="0"/>
              <a:t>應用視窗</a:t>
            </a:r>
            <a:r>
              <a:rPr lang="en-US" altLang="zh-TW" sz="2800" b="1" dirty="0" smtClean="0"/>
              <a:t>(title name)</a:t>
            </a:r>
            <a:r>
              <a:rPr lang="zh-TW" altLang="en-US" sz="2800" b="1" dirty="0" smtClean="0"/>
              <a:t>是否存在，如有找到則進入傳送資料模式，反之則等待。</a:t>
            </a:r>
            <a:endParaRPr lang="en-US" altLang="zh-TW" sz="2800" b="1" dirty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 smtClean="0"/>
              <a:t> </a:t>
            </a:r>
            <a:r>
              <a:rPr lang="zh-TW" altLang="en-US" sz="2800" b="1" dirty="0" smtClean="0"/>
              <a:t>資料模式程序</a:t>
            </a:r>
            <a:r>
              <a:rPr lang="en-US" altLang="zh-TW" sz="2800" b="1" dirty="0" smtClean="0"/>
              <a:t>:</a:t>
            </a:r>
            <a:r>
              <a:rPr lang="zh-TW" altLang="en-US" sz="2800" b="1" dirty="0" smtClean="0"/>
              <a:t> </a:t>
            </a:r>
            <a:r>
              <a:rPr lang="en-US" altLang="zh-TW" sz="2000" b="1" dirty="0" smtClean="0"/>
              <a:t>(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紅色</a:t>
            </a:r>
            <a:r>
              <a:rPr lang="zh-TW" altLang="en-US" sz="2000" b="1" dirty="0" smtClean="0"/>
              <a:t>數值為</a:t>
            </a:r>
            <a:r>
              <a:rPr lang="en-US" altLang="zh-TW" sz="2000" b="1" dirty="0" smtClean="0"/>
              <a:t>VC++</a:t>
            </a:r>
            <a:r>
              <a:rPr lang="zh-TW" altLang="en-US" sz="2000" b="1" dirty="0" smtClean="0"/>
              <a:t>  自定義之數值，</a:t>
            </a:r>
            <a:r>
              <a:rPr lang="en-US" altLang="zh-TW" sz="2000" b="1" dirty="0" smtClean="0"/>
              <a:t>C#</a:t>
            </a:r>
            <a:r>
              <a:rPr lang="zh-TW" altLang="en-US" sz="2000" b="1" dirty="0" smtClean="0"/>
              <a:t>端根據做</a:t>
            </a:r>
            <a:r>
              <a:rPr lang="en-US" altLang="zh-TW" sz="2000" b="1" dirty="0" smtClean="0"/>
              <a:t>call  *.</a:t>
            </a:r>
            <a:r>
              <a:rPr lang="en-US" altLang="zh-TW" sz="2000" b="1" dirty="0" err="1" smtClean="0"/>
              <a:t>dll</a:t>
            </a:r>
            <a:r>
              <a:rPr lang="en-US" altLang="zh-TW" sz="2000" b="1" dirty="0" smtClean="0"/>
              <a:t>)</a:t>
            </a:r>
          </a:p>
          <a:p>
            <a:pPr marL="0" indent="0">
              <a:buNone/>
            </a:pPr>
            <a:r>
              <a:rPr lang="zh-TW" altLang="en-US" sz="2800" b="1" dirty="0" smtClean="0"/>
              <a:t>   </a:t>
            </a:r>
            <a:r>
              <a:rPr lang="en-US" altLang="zh-TW" sz="2800" b="1" dirty="0"/>
              <a:t>S</a:t>
            </a:r>
            <a:r>
              <a:rPr lang="en-US" altLang="zh-TW" sz="2800" b="1" dirty="0" smtClean="0"/>
              <a:t>tart -&gt; SN </a:t>
            </a:r>
            <a:r>
              <a:rPr lang="zh-TW" altLang="en-US" sz="2800" b="1" dirty="0" smtClean="0"/>
              <a:t>流水號 </a:t>
            </a:r>
            <a:r>
              <a:rPr lang="en-US" altLang="zh-TW" sz="2800" b="1" dirty="0" smtClean="0"/>
              <a:t>-&gt; NG or</a:t>
            </a:r>
            <a:r>
              <a:rPr lang="zh-TW" altLang="en-US" sz="2800" b="1" dirty="0" smtClean="0"/>
              <a:t> </a:t>
            </a:r>
            <a:r>
              <a:rPr lang="en-US" altLang="zh-TW" sz="2800" b="1" dirty="0" smtClean="0"/>
              <a:t>OK</a:t>
            </a:r>
            <a:r>
              <a:rPr lang="zh-TW" altLang="en-US" sz="2800" b="1" dirty="0" smtClean="0"/>
              <a:t> </a:t>
            </a:r>
            <a:r>
              <a:rPr lang="en-US" altLang="zh-TW" sz="2800" b="1" dirty="0" smtClean="0"/>
              <a:t>-&gt; Block</a:t>
            </a:r>
            <a:r>
              <a:rPr lang="zh-TW" altLang="en-US" sz="2800" b="1" dirty="0" smtClean="0"/>
              <a:t>數量</a:t>
            </a:r>
            <a:endParaRPr lang="en-US" altLang="zh-TW" sz="2800" b="1" dirty="0" smtClean="0"/>
          </a:p>
          <a:p>
            <a:pPr marL="0" indent="0">
              <a:buNone/>
            </a:pPr>
            <a:endParaRPr lang="en-US" altLang="zh-TW" sz="2800" b="1" dirty="0"/>
          </a:p>
          <a:p>
            <a:pPr marL="0" indent="0">
              <a:buNone/>
            </a:pPr>
            <a:endParaRPr lang="en-US" altLang="zh-TW" sz="2800" b="1" dirty="0" smtClean="0"/>
          </a:p>
          <a:p>
            <a:pPr marL="0" indent="0">
              <a:buNone/>
            </a:pPr>
            <a:endParaRPr lang="en-US" altLang="zh-TW" sz="2800" b="1" dirty="0"/>
          </a:p>
          <a:p>
            <a:pPr marL="0" indent="0">
              <a:buNone/>
            </a:pPr>
            <a:r>
              <a:rPr lang="zh-TW" altLang="en-US" sz="2800" b="1" dirty="0" smtClean="0"/>
              <a:t>    </a:t>
            </a:r>
            <a:r>
              <a:rPr lang="en-US" altLang="zh-TW" sz="2400" b="1" dirty="0" smtClean="0"/>
              <a:t>Data </a:t>
            </a:r>
            <a:r>
              <a:rPr lang="zh-TW" altLang="en-US" sz="2400" b="1" dirty="0" smtClean="0"/>
              <a:t>數量</a:t>
            </a:r>
            <a:r>
              <a:rPr lang="en-US" altLang="zh-TW" sz="2400" b="1" dirty="0" smtClean="0"/>
              <a:t>(</a:t>
            </a:r>
            <a:r>
              <a:rPr lang="zh-TW" altLang="en-US" sz="2400" b="1" dirty="0" smtClean="0"/>
              <a:t>每格</a:t>
            </a:r>
            <a:r>
              <a:rPr lang="en-US" altLang="zh-TW" sz="2400" b="1" dirty="0" smtClean="0"/>
              <a:t>MTF</a:t>
            </a:r>
            <a:r>
              <a:rPr lang="zh-TW" altLang="en-US" sz="2400" b="1" dirty="0" smtClean="0"/>
              <a:t> 值 格式</a:t>
            </a:r>
            <a:r>
              <a:rPr lang="en-US" altLang="zh-TW" sz="2400" b="1" dirty="0" smtClean="0"/>
              <a:t>: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float</a:t>
            </a:r>
            <a:r>
              <a:rPr lang="zh-TW" altLang="en-US" sz="2400" b="1" dirty="0" smtClean="0"/>
              <a:t>至</a:t>
            </a:r>
            <a:r>
              <a:rPr lang="en-US" altLang="zh-TW" sz="2400" b="1" dirty="0" smtClean="0"/>
              <a:t>1</a:t>
            </a:r>
            <a:r>
              <a:rPr lang="zh-TW" altLang="en-US" sz="2400" b="1" dirty="0" smtClean="0"/>
              <a:t>位</a:t>
            </a:r>
            <a:r>
              <a:rPr lang="en-US" altLang="zh-TW" sz="2400" b="1" dirty="0" smtClean="0"/>
              <a:t>)                               &gt;  End</a:t>
            </a:r>
          </a:p>
          <a:p>
            <a:pPr marL="0" indent="0">
              <a:buNone/>
            </a:pPr>
            <a:r>
              <a:rPr lang="zh-TW" altLang="en-US" sz="2400" b="1" dirty="0" smtClean="0"/>
              <a:t>   </a:t>
            </a:r>
            <a:r>
              <a:rPr lang="en-US" altLang="zh-TW" sz="2400" b="1" dirty="0" smtClean="0"/>
              <a:t>ex:</a:t>
            </a:r>
          </a:p>
          <a:p>
            <a:pPr marL="0" indent="0">
              <a:buNone/>
            </a:pPr>
            <a:r>
              <a:rPr lang="en-US" altLang="zh-TW" sz="2400" dirty="0" smtClean="0"/>
              <a:t>                  </a:t>
            </a:r>
            <a:r>
              <a:rPr lang="zh-TW" altLang="en-US" sz="2400" dirty="0" smtClean="0">
                <a:solidFill>
                  <a:srgbClr val="FF0000"/>
                </a:solidFill>
              </a:rPr>
              <a:t>或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sz="28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374987"/>
              </p:ext>
            </p:extLst>
          </p:nvPr>
        </p:nvGraphicFramePr>
        <p:xfrm>
          <a:off x="539552" y="3356992"/>
          <a:ext cx="64807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4"/>
                <a:gridCol w="345638"/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481633"/>
              </p:ext>
            </p:extLst>
          </p:nvPr>
        </p:nvGraphicFramePr>
        <p:xfrm>
          <a:off x="2051720" y="3429000"/>
          <a:ext cx="7437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062427"/>
              </p:ext>
            </p:extLst>
          </p:nvPr>
        </p:nvGraphicFramePr>
        <p:xfrm>
          <a:off x="3887924" y="3429000"/>
          <a:ext cx="7200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</a:tblGrid>
              <a:tr h="3600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 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或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736451"/>
              </p:ext>
            </p:extLst>
          </p:nvPr>
        </p:nvGraphicFramePr>
        <p:xfrm>
          <a:off x="5796136" y="3423280"/>
          <a:ext cx="7200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</a:tblGrid>
              <a:tr h="3600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或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28" name="直線單箭頭接點 27"/>
          <p:cNvCxnSpPr/>
          <p:nvPr/>
        </p:nvCxnSpPr>
        <p:spPr>
          <a:xfrm>
            <a:off x="1043607" y="4509121"/>
            <a:ext cx="0" cy="3600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455937"/>
              </p:ext>
            </p:extLst>
          </p:nvPr>
        </p:nvGraphicFramePr>
        <p:xfrm>
          <a:off x="899592" y="5445224"/>
          <a:ext cx="3600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  <a:gridCol w="720080"/>
                <a:gridCol w="720080"/>
                <a:gridCol w="720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99.1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105.1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100.2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108.9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78.1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625062"/>
              </p:ext>
            </p:extLst>
          </p:nvPr>
        </p:nvGraphicFramePr>
        <p:xfrm>
          <a:off x="899592" y="6165304"/>
          <a:ext cx="69127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85"/>
                <a:gridCol w="768085"/>
                <a:gridCol w="768085"/>
                <a:gridCol w="768085"/>
                <a:gridCol w="768085"/>
                <a:gridCol w="768085"/>
                <a:gridCol w="768085"/>
                <a:gridCol w="768085"/>
                <a:gridCol w="7680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53.1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158.3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102.9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99.1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95.2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88.1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99.1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175.0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97.3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34" name="直線接點 33"/>
          <p:cNvCxnSpPr/>
          <p:nvPr/>
        </p:nvCxnSpPr>
        <p:spPr>
          <a:xfrm>
            <a:off x="5796136" y="5093401"/>
            <a:ext cx="201622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49996"/>
              </p:ext>
            </p:extLst>
          </p:nvPr>
        </p:nvGraphicFramePr>
        <p:xfrm>
          <a:off x="7956376" y="5373216"/>
          <a:ext cx="7200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13365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40" name="直線接點 39"/>
          <p:cNvCxnSpPr/>
          <p:nvPr/>
        </p:nvCxnSpPr>
        <p:spPr>
          <a:xfrm>
            <a:off x="1043607" y="4509121"/>
            <a:ext cx="619268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6948264" y="2996952"/>
            <a:ext cx="2880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V="1">
            <a:off x="7236296" y="2996952"/>
            <a:ext cx="0" cy="15121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2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568863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Result: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    </a:t>
            </a:r>
            <a:r>
              <a:rPr lang="zh-TW" altLang="en-US" b="1" dirty="0" smtClean="0"/>
              <a:t>每一次傳送過程為</a:t>
            </a:r>
            <a:r>
              <a:rPr lang="en-US" altLang="zh-TW" b="1" dirty="0" smtClean="0"/>
              <a:t>Start -&gt;…..-&gt;End(</a:t>
            </a:r>
            <a:r>
              <a:rPr lang="zh-TW" altLang="en-US" b="1" dirty="0" smtClean="0"/>
              <a:t>即做一次完成</a:t>
            </a:r>
            <a:r>
              <a:rPr lang="en-US" altLang="zh-TW" b="1" dirty="0" smtClean="0"/>
              <a:t>),</a:t>
            </a:r>
            <a:r>
              <a:rPr lang="zh-TW" altLang="en-US" b="1" dirty="0" smtClean="0"/>
              <a:t>執行至測試數量 </a:t>
            </a:r>
            <a:r>
              <a:rPr lang="en-US" altLang="zh-TW" b="1" dirty="0" smtClean="0"/>
              <a:t>(</a:t>
            </a:r>
            <a:r>
              <a:rPr lang="zh-TW" altLang="en-US" b="1" smtClean="0"/>
              <a:t>依</a:t>
            </a:r>
            <a:r>
              <a:rPr lang="zh-TW" altLang="en-US" b="1" smtClean="0"/>
              <a:t>流水號累加</a:t>
            </a:r>
            <a:r>
              <a:rPr lang="en-US" altLang="zh-TW" b="1" dirty="0" smtClean="0"/>
              <a:t>)</a:t>
            </a:r>
            <a:r>
              <a:rPr lang="zh-TW" altLang="en-US" b="1" dirty="0" smtClean="0"/>
              <a:t>傳完為止。</a:t>
            </a:r>
            <a:endParaRPr lang="en-US" altLang="zh-TW" b="1" dirty="0" smtClean="0"/>
          </a:p>
          <a:p>
            <a:pPr marL="0" indent="0">
              <a:buNone/>
            </a:pPr>
            <a:endParaRPr lang="en-US" altLang="zh-TW" b="1" dirty="0" smtClean="0"/>
          </a:p>
          <a:p>
            <a:pPr marL="0" indent="0">
              <a:buNone/>
            </a:pPr>
            <a:r>
              <a:rPr lang="en-US" altLang="zh-TW" b="1" dirty="0" smtClean="0"/>
              <a:t>----------------------------------------------------------------</a:t>
            </a:r>
          </a:p>
          <a:p>
            <a:pPr marL="0" indent="0">
              <a:buNone/>
            </a:pPr>
            <a:r>
              <a:rPr lang="zh-TW" altLang="en-US" b="1" dirty="0" smtClean="0"/>
              <a:t>註☆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</a:t>
            </a:r>
            <a:endParaRPr lang="en-US" altLang="zh-TW" b="1" dirty="0" smtClean="0"/>
          </a:p>
          <a:p>
            <a:pPr marL="0" indent="0">
              <a:buNone/>
            </a:pPr>
            <a:r>
              <a:rPr lang="zh-TW" altLang="en-US" b="1" dirty="0" smtClean="0"/>
              <a:t>          以上流程若要修正可針對</a:t>
            </a:r>
            <a:r>
              <a:rPr lang="en-US" altLang="zh-TW" b="1" dirty="0" smtClean="0"/>
              <a:t>Import </a:t>
            </a:r>
            <a:r>
              <a:rPr lang="zh-TW" altLang="en-US" b="1" dirty="0" smtClean="0"/>
              <a:t>之*</a:t>
            </a:r>
            <a:r>
              <a:rPr lang="en-US" altLang="zh-TW" b="1" dirty="0" smtClean="0"/>
              <a:t>.</a:t>
            </a:r>
            <a:r>
              <a:rPr lang="en-US" altLang="zh-TW" b="1" dirty="0" err="1" smtClean="0"/>
              <a:t>dll</a:t>
            </a:r>
            <a:r>
              <a:rPr lang="zh-TW" altLang="en-US" b="1" dirty="0" smtClean="0"/>
              <a:t>做編譯更新即可做自</a:t>
            </a:r>
            <a:r>
              <a:rPr lang="zh-TW" altLang="en-US" b="1" dirty="0"/>
              <a:t>定義變化修改</a:t>
            </a:r>
            <a:r>
              <a:rPr lang="zh-TW" altLang="en-US" b="1" dirty="0" smtClean="0"/>
              <a:t>。</a:t>
            </a:r>
            <a:endParaRPr lang="en-US" altLang="zh-TW" b="1" dirty="0" smtClean="0"/>
          </a:p>
          <a:p>
            <a:pPr marL="0" indent="0">
              <a:buNone/>
            </a:pPr>
            <a:r>
              <a:rPr lang="zh-TW" altLang="en-US" b="1" dirty="0" smtClean="0"/>
              <a:t> </a:t>
            </a:r>
            <a:endParaRPr lang="en-US" altLang="zh-TW" b="1" dirty="0" smtClean="0"/>
          </a:p>
          <a:p>
            <a:pPr marL="0" indent="0">
              <a:buNone/>
            </a:pPr>
            <a:endParaRPr lang="en-US" altLang="zh-TW" b="1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618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11560" y="22768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800" b="1" dirty="0" smtClean="0"/>
              <a:t>結束</a:t>
            </a:r>
            <a:r>
              <a:rPr lang="en-US" altLang="zh-TW" sz="4800" b="1" dirty="0" smtClean="0"/>
              <a:t> </a:t>
            </a:r>
            <a:r>
              <a:rPr lang="en-US" altLang="zh-TW" sz="4800" b="1" smtClean="0"/>
              <a:t>Tks</a:t>
            </a:r>
            <a:r>
              <a:rPr lang="en-US" altLang="zh-TW" sz="4800" b="1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0876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108</Words>
  <Application>Microsoft Office PowerPoint</Application>
  <PresentationFormat>如螢幕大小 (4:3)</PresentationFormat>
  <Paragraphs>44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NB自動化測試(調焦數據)流程設計</vt:lpstr>
      <vt:lpstr>        流程 step1 :              C# 端執行應用程式並先搜尋是否有VC++ 執行檔(*.exe)存在，如有找到則先傳送”22”給VC++端，若VC++端有收到則回傳C# 端”33”，若兩邊都有接收到對方傳值，則進入 step2,反之則等待。  PS:根據視窗程式之title名稱做判斷   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物料控管流程程式</dc:title>
  <dc:creator>IRIS</dc:creator>
  <cp:lastModifiedBy>IRIS</cp:lastModifiedBy>
  <cp:revision>67</cp:revision>
  <dcterms:created xsi:type="dcterms:W3CDTF">2016-10-04T01:44:26Z</dcterms:created>
  <dcterms:modified xsi:type="dcterms:W3CDTF">2016-10-06T03:51:17Z</dcterms:modified>
</cp:coreProperties>
</file>