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67" r:id="rId5"/>
    <p:sldId id="258" r:id="rId6"/>
    <p:sldId id="268" r:id="rId7"/>
    <p:sldId id="259" r:id="rId8"/>
    <p:sldId id="261" r:id="rId9"/>
    <p:sldId id="260" r:id="rId10"/>
    <p:sldId id="262" r:id="rId11"/>
    <p:sldId id="272" r:id="rId12"/>
    <p:sldId id="273" r:id="rId13"/>
    <p:sldId id="276" r:id="rId14"/>
    <p:sldId id="274" r:id="rId15"/>
    <p:sldId id="278" r:id="rId16"/>
    <p:sldId id="271" r:id="rId17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49F93-5578-44D5-ACE8-F6FEE98AF1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57A2014-E7F9-4293-9472-494F67B6FE90}">
      <dgm:prSet phldrT="[文字]"/>
      <dgm:spPr/>
      <dgm:t>
        <a:bodyPr vert="horz"/>
        <a:lstStyle/>
        <a:p>
          <a:r>
            <a:rPr lang="en-US" altLang="zh-TW" dirty="0" smtClean="0"/>
            <a:t>VANET</a:t>
          </a:r>
          <a:endParaRPr lang="zh-TW" altLang="en-US" dirty="0"/>
        </a:p>
      </dgm:t>
    </dgm:pt>
    <dgm:pt modelId="{B26F213F-1778-49EB-A1E0-CB7FFE6CEC17}" type="parTrans" cxnId="{704A1A26-9347-4D7A-93E1-3FD4F7286574}">
      <dgm:prSet/>
      <dgm:spPr/>
      <dgm:t>
        <a:bodyPr/>
        <a:lstStyle/>
        <a:p>
          <a:endParaRPr lang="zh-TW" altLang="en-US"/>
        </a:p>
      </dgm:t>
    </dgm:pt>
    <dgm:pt modelId="{CF75E6EF-58A6-41A3-BA97-5884F7FAA20F}" type="sibTrans" cxnId="{704A1A26-9347-4D7A-93E1-3FD4F7286574}">
      <dgm:prSet/>
      <dgm:spPr/>
      <dgm:t>
        <a:bodyPr/>
        <a:lstStyle/>
        <a:p>
          <a:endParaRPr lang="zh-TW" altLang="en-US"/>
        </a:p>
      </dgm:t>
    </dgm:pt>
    <dgm:pt modelId="{FC810C39-2A71-4C4A-ADF3-042EBB13A3E7}">
      <dgm:prSet phldrT="[文字]"/>
      <dgm:spPr/>
      <dgm:t>
        <a:bodyPr/>
        <a:lstStyle/>
        <a:p>
          <a:r>
            <a:rPr lang="en-US" altLang="zh-TW" dirty="0" smtClean="0"/>
            <a:t>Cyber-risks</a:t>
          </a:r>
          <a:endParaRPr lang="zh-TW" altLang="en-US" dirty="0"/>
        </a:p>
      </dgm:t>
    </dgm:pt>
    <dgm:pt modelId="{AB92D271-EFAE-4B6B-8753-EE4F23DA2FE2}" type="parTrans" cxnId="{C1FE7699-A319-406B-8F17-90555E1A77A9}">
      <dgm:prSet/>
      <dgm:spPr/>
      <dgm:t>
        <a:bodyPr/>
        <a:lstStyle/>
        <a:p>
          <a:endParaRPr lang="zh-TW" altLang="en-US"/>
        </a:p>
      </dgm:t>
    </dgm:pt>
    <dgm:pt modelId="{BAA74D8A-D7BC-43C5-869D-82F9040B8E50}" type="sibTrans" cxnId="{C1FE7699-A319-406B-8F17-90555E1A77A9}">
      <dgm:prSet/>
      <dgm:spPr/>
      <dgm:t>
        <a:bodyPr/>
        <a:lstStyle/>
        <a:p>
          <a:endParaRPr lang="zh-TW" altLang="en-US"/>
        </a:p>
      </dgm:t>
    </dgm:pt>
    <dgm:pt modelId="{527CBA11-69FD-4309-9225-36CB4D897DB8}">
      <dgm:prSet phldrT="[文字]"/>
      <dgm:spPr/>
      <dgm:t>
        <a:bodyPr/>
        <a:lstStyle/>
        <a:p>
          <a:r>
            <a:rPr lang="en-US" altLang="zh-TW" dirty="0" smtClean="0"/>
            <a:t>Hackers motivation</a:t>
          </a:r>
          <a:endParaRPr lang="zh-TW" altLang="en-US" dirty="0"/>
        </a:p>
      </dgm:t>
    </dgm:pt>
    <dgm:pt modelId="{8659FFC2-9FE3-45D7-BB1B-1CA41977E2E0}" type="parTrans" cxnId="{0056302E-9FAD-475E-B3D0-97F1133DDC5B}">
      <dgm:prSet/>
      <dgm:spPr/>
      <dgm:t>
        <a:bodyPr/>
        <a:lstStyle/>
        <a:p>
          <a:endParaRPr lang="zh-TW" altLang="en-US"/>
        </a:p>
      </dgm:t>
    </dgm:pt>
    <dgm:pt modelId="{68DE209E-DB59-465B-9254-B72324D9E6EA}" type="sibTrans" cxnId="{0056302E-9FAD-475E-B3D0-97F1133DDC5B}">
      <dgm:prSet/>
      <dgm:spPr/>
      <dgm:t>
        <a:bodyPr/>
        <a:lstStyle/>
        <a:p>
          <a:endParaRPr lang="zh-TW" altLang="en-US"/>
        </a:p>
      </dgm:t>
    </dgm:pt>
    <dgm:pt modelId="{3CE32ED6-17FD-4396-BB73-7B45F77B1204}">
      <dgm:prSet phldrT="[文字]"/>
      <dgm:spPr/>
      <dgm:t>
        <a:bodyPr/>
        <a:lstStyle/>
        <a:p>
          <a:r>
            <a:rPr lang="en-US" altLang="zh-TW" dirty="0" smtClean="0"/>
            <a:t>Security mechanism</a:t>
          </a:r>
          <a:endParaRPr lang="zh-TW" altLang="en-US" dirty="0"/>
        </a:p>
      </dgm:t>
    </dgm:pt>
    <dgm:pt modelId="{5FB94D4A-D171-40FF-948C-B612BA201ADB}" type="parTrans" cxnId="{6EF48B4B-09C2-4AE6-963D-0135263058DD}">
      <dgm:prSet/>
      <dgm:spPr/>
      <dgm:t>
        <a:bodyPr/>
        <a:lstStyle/>
        <a:p>
          <a:endParaRPr lang="zh-TW" altLang="en-US"/>
        </a:p>
      </dgm:t>
    </dgm:pt>
    <dgm:pt modelId="{267486C9-E941-4B14-9E27-6C4697A44B9F}" type="sibTrans" cxnId="{6EF48B4B-09C2-4AE6-963D-0135263058DD}">
      <dgm:prSet/>
      <dgm:spPr/>
      <dgm:t>
        <a:bodyPr/>
        <a:lstStyle/>
        <a:p>
          <a:endParaRPr lang="zh-TW" altLang="en-US"/>
        </a:p>
      </dgm:t>
    </dgm:pt>
    <dgm:pt modelId="{ED60F52D-F5C0-42B0-8539-5F8DC9E1D55B}">
      <dgm:prSet/>
      <dgm:spPr/>
      <dgm:t>
        <a:bodyPr/>
        <a:lstStyle/>
        <a:p>
          <a:r>
            <a:rPr lang="en-US" altLang="zh-TW" dirty="0" smtClean="0"/>
            <a:t>Block chain</a:t>
          </a:r>
          <a:endParaRPr lang="zh-TW" altLang="en-US" dirty="0"/>
        </a:p>
      </dgm:t>
    </dgm:pt>
    <dgm:pt modelId="{8952DC7E-1CF4-4CD9-B954-9ABCD59F42A2}" type="parTrans" cxnId="{B7E56B60-28CD-451C-A752-703A797665E7}">
      <dgm:prSet/>
      <dgm:spPr/>
      <dgm:t>
        <a:bodyPr/>
        <a:lstStyle/>
        <a:p>
          <a:endParaRPr lang="zh-TW" altLang="en-US"/>
        </a:p>
      </dgm:t>
    </dgm:pt>
    <dgm:pt modelId="{4E19BE68-A0BD-4830-B8AF-EBA80445BA4E}" type="sibTrans" cxnId="{B7E56B60-28CD-451C-A752-703A797665E7}">
      <dgm:prSet/>
      <dgm:spPr/>
      <dgm:t>
        <a:bodyPr/>
        <a:lstStyle/>
        <a:p>
          <a:endParaRPr lang="zh-TW" altLang="en-US"/>
        </a:p>
      </dgm:t>
    </dgm:pt>
    <dgm:pt modelId="{737B8154-9FC6-472A-B33C-167B28B8CAD0}" type="pres">
      <dgm:prSet presAssocID="{26449F93-5578-44D5-ACE8-F6FEE98AF1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67D449-7EED-4394-A1E5-C9C39BB16C69}" type="pres">
      <dgm:prSet presAssocID="{657A2014-E7F9-4293-9472-494F67B6FE90}" presName="root1" presStyleCnt="0"/>
      <dgm:spPr/>
    </dgm:pt>
    <dgm:pt modelId="{B8850A3F-FCCC-477B-89F9-E45FBFC195E4}" type="pres">
      <dgm:prSet presAssocID="{657A2014-E7F9-4293-9472-494F67B6FE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124915-D7B9-4685-A1E0-AAFB7E294EFC}" type="pres">
      <dgm:prSet presAssocID="{657A2014-E7F9-4293-9472-494F67B6FE90}" presName="level2hierChild" presStyleCnt="0"/>
      <dgm:spPr/>
    </dgm:pt>
    <dgm:pt modelId="{2839305E-FF03-4D5E-A946-F9125BC73173}" type="pres">
      <dgm:prSet presAssocID="{AB92D271-EFAE-4B6B-8753-EE4F23DA2FE2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7F6587B2-4605-443A-BA7B-56E3D3DAC410}" type="pres">
      <dgm:prSet presAssocID="{AB92D271-EFAE-4B6B-8753-EE4F23DA2FE2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4388A00C-EA3E-4B52-AEED-B4822BFD0B1E}" type="pres">
      <dgm:prSet presAssocID="{FC810C39-2A71-4C4A-ADF3-042EBB13A3E7}" presName="root2" presStyleCnt="0"/>
      <dgm:spPr/>
    </dgm:pt>
    <dgm:pt modelId="{3AFE42D8-8C5F-4448-8D91-AB84EBAAC99C}" type="pres">
      <dgm:prSet presAssocID="{FC810C39-2A71-4C4A-ADF3-042EBB13A3E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A109CD-47D8-4698-A852-961AB7001978}" type="pres">
      <dgm:prSet presAssocID="{FC810C39-2A71-4C4A-ADF3-042EBB13A3E7}" presName="level3hierChild" presStyleCnt="0"/>
      <dgm:spPr/>
    </dgm:pt>
    <dgm:pt modelId="{531A7BE5-5100-44BD-BEE4-A467EE1A3C94}" type="pres">
      <dgm:prSet presAssocID="{8659FFC2-9FE3-45D7-BB1B-1CA41977E2E0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ADDB8182-DBF7-42E7-8BC3-8C1F2EF99C29}" type="pres">
      <dgm:prSet presAssocID="{8659FFC2-9FE3-45D7-BB1B-1CA41977E2E0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D3E8A9AA-2601-43EA-A867-6DA07430EEF9}" type="pres">
      <dgm:prSet presAssocID="{527CBA11-69FD-4309-9225-36CB4D897DB8}" presName="root2" presStyleCnt="0"/>
      <dgm:spPr/>
    </dgm:pt>
    <dgm:pt modelId="{7C6FA22C-4CF4-4124-81EE-A53EE6B4B956}" type="pres">
      <dgm:prSet presAssocID="{527CBA11-69FD-4309-9225-36CB4D897DB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4FFA49-9FB5-4579-8A1A-AEA647E968BD}" type="pres">
      <dgm:prSet presAssocID="{527CBA11-69FD-4309-9225-36CB4D897DB8}" presName="level3hierChild" presStyleCnt="0"/>
      <dgm:spPr/>
    </dgm:pt>
    <dgm:pt modelId="{6B0C4444-DD31-4AD1-8B67-DA551E62E4F7}" type="pres">
      <dgm:prSet presAssocID="{5FB94D4A-D171-40FF-948C-B612BA201ADB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068F6AA8-7E31-4259-821C-E96328BF3261}" type="pres">
      <dgm:prSet presAssocID="{5FB94D4A-D171-40FF-948C-B612BA201ADB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9AF78A82-B5DF-4E4B-988B-9A19AF880D65}" type="pres">
      <dgm:prSet presAssocID="{3CE32ED6-17FD-4396-BB73-7B45F77B1204}" presName="root2" presStyleCnt="0"/>
      <dgm:spPr/>
    </dgm:pt>
    <dgm:pt modelId="{59402883-9EEB-4C62-B49E-2922D3879D5B}" type="pres">
      <dgm:prSet presAssocID="{3CE32ED6-17FD-4396-BB73-7B45F77B120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9C63A4-F959-4C58-BB67-1625C2254A34}" type="pres">
      <dgm:prSet presAssocID="{3CE32ED6-17FD-4396-BB73-7B45F77B1204}" presName="level3hierChild" presStyleCnt="0"/>
      <dgm:spPr/>
    </dgm:pt>
    <dgm:pt modelId="{6216C5C9-B055-4F5E-84E1-273C473E043C}" type="pres">
      <dgm:prSet presAssocID="{8952DC7E-1CF4-4CD9-B954-9ABCD59F42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414E924D-CDD0-47CC-95ED-8EDB3FB56512}" type="pres">
      <dgm:prSet presAssocID="{8952DC7E-1CF4-4CD9-B954-9ABCD59F42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3B38C524-6530-4C24-BCEE-C183FE11ABBD}" type="pres">
      <dgm:prSet presAssocID="{ED60F52D-F5C0-42B0-8539-5F8DC9E1D55B}" presName="root2" presStyleCnt="0"/>
      <dgm:spPr/>
    </dgm:pt>
    <dgm:pt modelId="{E8AC8CBE-49C5-4F4F-8923-BF37A9AA3500}" type="pres">
      <dgm:prSet presAssocID="{ED60F52D-F5C0-42B0-8539-5F8DC9E1D55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2D4886-C8D3-4F96-BF74-709F97160EA4}" type="pres">
      <dgm:prSet presAssocID="{ED60F52D-F5C0-42B0-8539-5F8DC9E1D55B}" presName="level3hierChild" presStyleCnt="0"/>
      <dgm:spPr/>
    </dgm:pt>
  </dgm:ptLst>
  <dgm:cxnLst>
    <dgm:cxn modelId="{40A8E0D0-1D46-49B8-A2BC-BD2155DC2243}" type="presOf" srcId="{8952DC7E-1CF4-4CD9-B954-9ABCD59F42A2}" destId="{6216C5C9-B055-4F5E-84E1-273C473E043C}" srcOrd="0" destOrd="0" presId="urn:microsoft.com/office/officeart/2005/8/layout/hierarchy2"/>
    <dgm:cxn modelId="{0B626ADA-9AAC-4CAF-8553-1CAF04DCD4B1}" type="presOf" srcId="{AB92D271-EFAE-4B6B-8753-EE4F23DA2FE2}" destId="{2839305E-FF03-4D5E-A946-F9125BC73173}" srcOrd="0" destOrd="0" presId="urn:microsoft.com/office/officeart/2005/8/layout/hierarchy2"/>
    <dgm:cxn modelId="{06583FB4-36B5-458D-B0A1-98DE473C4EA8}" type="presOf" srcId="{8659FFC2-9FE3-45D7-BB1B-1CA41977E2E0}" destId="{ADDB8182-DBF7-42E7-8BC3-8C1F2EF99C29}" srcOrd="1" destOrd="0" presId="urn:microsoft.com/office/officeart/2005/8/layout/hierarchy2"/>
    <dgm:cxn modelId="{A69DD068-4BA3-4053-A0EC-B1ACB085AAB4}" type="presOf" srcId="{8952DC7E-1CF4-4CD9-B954-9ABCD59F42A2}" destId="{414E924D-CDD0-47CC-95ED-8EDB3FB56512}" srcOrd="1" destOrd="0" presId="urn:microsoft.com/office/officeart/2005/8/layout/hierarchy2"/>
    <dgm:cxn modelId="{283E1D98-8F06-41B6-8124-FA76EAEEE1B7}" type="presOf" srcId="{5FB94D4A-D171-40FF-948C-B612BA201ADB}" destId="{068F6AA8-7E31-4259-821C-E96328BF3261}" srcOrd="1" destOrd="0" presId="urn:microsoft.com/office/officeart/2005/8/layout/hierarchy2"/>
    <dgm:cxn modelId="{6EF48B4B-09C2-4AE6-963D-0135263058DD}" srcId="{657A2014-E7F9-4293-9472-494F67B6FE90}" destId="{3CE32ED6-17FD-4396-BB73-7B45F77B1204}" srcOrd="2" destOrd="0" parTransId="{5FB94D4A-D171-40FF-948C-B612BA201ADB}" sibTransId="{267486C9-E941-4B14-9E27-6C4697A44B9F}"/>
    <dgm:cxn modelId="{B7E56B60-28CD-451C-A752-703A797665E7}" srcId="{3CE32ED6-17FD-4396-BB73-7B45F77B1204}" destId="{ED60F52D-F5C0-42B0-8539-5F8DC9E1D55B}" srcOrd="0" destOrd="0" parTransId="{8952DC7E-1CF4-4CD9-B954-9ABCD59F42A2}" sibTransId="{4E19BE68-A0BD-4830-B8AF-EBA80445BA4E}"/>
    <dgm:cxn modelId="{B62050B2-DF0E-4216-A392-E6CE6EB3BF2F}" type="presOf" srcId="{5FB94D4A-D171-40FF-948C-B612BA201ADB}" destId="{6B0C4444-DD31-4AD1-8B67-DA551E62E4F7}" srcOrd="0" destOrd="0" presId="urn:microsoft.com/office/officeart/2005/8/layout/hierarchy2"/>
    <dgm:cxn modelId="{D28F3CB1-CB7D-42BF-BA0E-14A7CBCD269E}" type="presOf" srcId="{AB92D271-EFAE-4B6B-8753-EE4F23DA2FE2}" destId="{7F6587B2-4605-443A-BA7B-56E3D3DAC410}" srcOrd="1" destOrd="0" presId="urn:microsoft.com/office/officeart/2005/8/layout/hierarchy2"/>
    <dgm:cxn modelId="{BDFD1EC7-F4AF-4D5F-BFD6-CF711C187125}" type="presOf" srcId="{527CBA11-69FD-4309-9225-36CB4D897DB8}" destId="{7C6FA22C-4CF4-4124-81EE-A53EE6B4B956}" srcOrd="0" destOrd="0" presId="urn:microsoft.com/office/officeart/2005/8/layout/hierarchy2"/>
    <dgm:cxn modelId="{704A1A26-9347-4D7A-93E1-3FD4F7286574}" srcId="{26449F93-5578-44D5-ACE8-F6FEE98AF1E8}" destId="{657A2014-E7F9-4293-9472-494F67B6FE90}" srcOrd="0" destOrd="0" parTransId="{B26F213F-1778-49EB-A1E0-CB7FFE6CEC17}" sibTransId="{CF75E6EF-58A6-41A3-BA97-5884F7FAA20F}"/>
    <dgm:cxn modelId="{95225AEC-02BC-4D8B-B98F-E597ED05F92C}" type="presOf" srcId="{FC810C39-2A71-4C4A-ADF3-042EBB13A3E7}" destId="{3AFE42D8-8C5F-4448-8D91-AB84EBAAC99C}" srcOrd="0" destOrd="0" presId="urn:microsoft.com/office/officeart/2005/8/layout/hierarchy2"/>
    <dgm:cxn modelId="{C1FE7699-A319-406B-8F17-90555E1A77A9}" srcId="{657A2014-E7F9-4293-9472-494F67B6FE90}" destId="{FC810C39-2A71-4C4A-ADF3-042EBB13A3E7}" srcOrd="0" destOrd="0" parTransId="{AB92D271-EFAE-4B6B-8753-EE4F23DA2FE2}" sibTransId="{BAA74D8A-D7BC-43C5-869D-82F9040B8E50}"/>
    <dgm:cxn modelId="{BA9367C2-A932-43D4-978F-7AFC0DE56526}" type="presOf" srcId="{657A2014-E7F9-4293-9472-494F67B6FE90}" destId="{B8850A3F-FCCC-477B-89F9-E45FBFC195E4}" srcOrd="0" destOrd="0" presId="urn:microsoft.com/office/officeart/2005/8/layout/hierarchy2"/>
    <dgm:cxn modelId="{0056302E-9FAD-475E-B3D0-97F1133DDC5B}" srcId="{657A2014-E7F9-4293-9472-494F67B6FE90}" destId="{527CBA11-69FD-4309-9225-36CB4D897DB8}" srcOrd="1" destOrd="0" parTransId="{8659FFC2-9FE3-45D7-BB1B-1CA41977E2E0}" sibTransId="{68DE209E-DB59-465B-9254-B72324D9E6EA}"/>
    <dgm:cxn modelId="{DF6A5ED3-924C-4A1D-B2DA-E235A2220A62}" type="presOf" srcId="{ED60F52D-F5C0-42B0-8539-5F8DC9E1D55B}" destId="{E8AC8CBE-49C5-4F4F-8923-BF37A9AA3500}" srcOrd="0" destOrd="0" presId="urn:microsoft.com/office/officeart/2005/8/layout/hierarchy2"/>
    <dgm:cxn modelId="{1382B54C-BF7A-4112-A62A-2AC2D9D0059B}" type="presOf" srcId="{8659FFC2-9FE3-45D7-BB1B-1CA41977E2E0}" destId="{531A7BE5-5100-44BD-BEE4-A467EE1A3C94}" srcOrd="0" destOrd="0" presId="urn:microsoft.com/office/officeart/2005/8/layout/hierarchy2"/>
    <dgm:cxn modelId="{DA96BA08-FDE6-45CF-A4CC-D98B5AD8A2B2}" type="presOf" srcId="{26449F93-5578-44D5-ACE8-F6FEE98AF1E8}" destId="{737B8154-9FC6-472A-B33C-167B28B8CAD0}" srcOrd="0" destOrd="0" presId="urn:microsoft.com/office/officeart/2005/8/layout/hierarchy2"/>
    <dgm:cxn modelId="{1B2C2443-9E33-4824-A522-D29FB25A365F}" type="presOf" srcId="{3CE32ED6-17FD-4396-BB73-7B45F77B1204}" destId="{59402883-9EEB-4C62-B49E-2922D3879D5B}" srcOrd="0" destOrd="0" presId="urn:microsoft.com/office/officeart/2005/8/layout/hierarchy2"/>
    <dgm:cxn modelId="{0955D5CC-E0BD-4D84-9194-7C3D3E30F197}" type="presParOf" srcId="{737B8154-9FC6-472A-B33C-167B28B8CAD0}" destId="{BB67D449-7EED-4394-A1E5-C9C39BB16C69}" srcOrd="0" destOrd="0" presId="urn:microsoft.com/office/officeart/2005/8/layout/hierarchy2"/>
    <dgm:cxn modelId="{16154313-8CAF-47E7-B708-B18068291CA6}" type="presParOf" srcId="{BB67D449-7EED-4394-A1E5-C9C39BB16C69}" destId="{B8850A3F-FCCC-477B-89F9-E45FBFC195E4}" srcOrd="0" destOrd="0" presId="urn:microsoft.com/office/officeart/2005/8/layout/hierarchy2"/>
    <dgm:cxn modelId="{FFB85F0F-FA67-4CA4-B68B-34ECBA34104C}" type="presParOf" srcId="{BB67D449-7EED-4394-A1E5-C9C39BB16C69}" destId="{F0124915-D7B9-4685-A1E0-AAFB7E294EFC}" srcOrd="1" destOrd="0" presId="urn:microsoft.com/office/officeart/2005/8/layout/hierarchy2"/>
    <dgm:cxn modelId="{892884E2-04D9-4497-BED8-4C70D6AF96FA}" type="presParOf" srcId="{F0124915-D7B9-4685-A1E0-AAFB7E294EFC}" destId="{2839305E-FF03-4D5E-A946-F9125BC73173}" srcOrd="0" destOrd="0" presId="urn:microsoft.com/office/officeart/2005/8/layout/hierarchy2"/>
    <dgm:cxn modelId="{5E8BC2DC-FB33-4CF2-A27A-142012C08D09}" type="presParOf" srcId="{2839305E-FF03-4D5E-A946-F9125BC73173}" destId="{7F6587B2-4605-443A-BA7B-56E3D3DAC410}" srcOrd="0" destOrd="0" presId="urn:microsoft.com/office/officeart/2005/8/layout/hierarchy2"/>
    <dgm:cxn modelId="{3C4F9D5A-D5BC-435E-BB61-2DEF8E632774}" type="presParOf" srcId="{F0124915-D7B9-4685-A1E0-AAFB7E294EFC}" destId="{4388A00C-EA3E-4B52-AEED-B4822BFD0B1E}" srcOrd="1" destOrd="0" presId="urn:microsoft.com/office/officeart/2005/8/layout/hierarchy2"/>
    <dgm:cxn modelId="{19900B94-F56A-41E1-A01E-57CEE8BEC852}" type="presParOf" srcId="{4388A00C-EA3E-4B52-AEED-B4822BFD0B1E}" destId="{3AFE42D8-8C5F-4448-8D91-AB84EBAAC99C}" srcOrd="0" destOrd="0" presId="urn:microsoft.com/office/officeart/2005/8/layout/hierarchy2"/>
    <dgm:cxn modelId="{7601B90B-E20E-431C-972E-0706877B1350}" type="presParOf" srcId="{4388A00C-EA3E-4B52-AEED-B4822BFD0B1E}" destId="{9AA109CD-47D8-4698-A852-961AB7001978}" srcOrd="1" destOrd="0" presId="urn:microsoft.com/office/officeart/2005/8/layout/hierarchy2"/>
    <dgm:cxn modelId="{3781FF96-F52D-4DFF-9935-CC0ABFACDCBF}" type="presParOf" srcId="{F0124915-D7B9-4685-A1E0-AAFB7E294EFC}" destId="{531A7BE5-5100-44BD-BEE4-A467EE1A3C94}" srcOrd="2" destOrd="0" presId="urn:microsoft.com/office/officeart/2005/8/layout/hierarchy2"/>
    <dgm:cxn modelId="{60A13E89-6A97-4665-87B6-E1078694D270}" type="presParOf" srcId="{531A7BE5-5100-44BD-BEE4-A467EE1A3C94}" destId="{ADDB8182-DBF7-42E7-8BC3-8C1F2EF99C29}" srcOrd="0" destOrd="0" presId="urn:microsoft.com/office/officeart/2005/8/layout/hierarchy2"/>
    <dgm:cxn modelId="{A23FC9C7-8C22-4D1B-932A-12EFF0179DAA}" type="presParOf" srcId="{F0124915-D7B9-4685-A1E0-AAFB7E294EFC}" destId="{D3E8A9AA-2601-43EA-A867-6DA07430EEF9}" srcOrd="3" destOrd="0" presId="urn:microsoft.com/office/officeart/2005/8/layout/hierarchy2"/>
    <dgm:cxn modelId="{563D4319-6CEB-467F-89BC-B1F8EDCA1685}" type="presParOf" srcId="{D3E8A9AA-2601-43EA-A867-6DA07430EEF9}" destId="{7C6FA22C-4CF4-4124-81EE-A53EE6B4B956}" srcOrd="0" destOrd="0" presId="urn:microsoft.com/office/officeart/2005/8/layout/hierarchy2"/>
    <dgm:cxn modelId="{F44BC30F-FD5D-4DDE-A801-AE3F417F46CD}" type="presParOf" srcId="{D3E8A9AA-2601-43EA-A867-6DA07430EEF9}" destId="{924FFA49-9FB5-4579-8A1A-AEA647E968BD}" srcOrd="1" destOrd="0" presId="urn:microsoft.com/office/officeart/2005/8/layout/hierarchy2"/>
    <dgm:cxn modelId="{AB391115-6F78-42F3-B695-21D994C920F8}" type="presParOf" srcId="{F0124915-D7B9-4685-A1E0-AAFB7E294EFC}" destId="{6B0C4444-DD31-4AD1-8B67-DA551E62E4F7}" srcOrd="4" destOrd="0" presId="urn:microsoft.com/office/officeart/2005/8/layout/hierarchy2"/>
    <dgm:cxn modelId="{85F75E14-C80C-430D-838D-B7E21566E3C6}" type="presParOf" srcId="{6B0C4444-DD31-4AD1-8B67-DA551E62E4F7}" destId="{068F6AA8-7E31-4259-821C-E96328BF3261}" srcOrd="0" destOrd="0" presId="urn:microsoft.com/office/officeart/2005/8/layout/hierarchy2"/>
    <dgm:cxn modelId="{3F32FF8F-9849-4DCC-8CD5-DC81688B2748}" type="presParOf" srcId="{F0124915-D7B9-4685-A1E0-AAFB7E294EFC}" destId="{9AF78A82-B5DF-4E4B-988B-9A19AF880D65}" srcOrd="5" destOrd="0" presId="urn:microsoft.com/office/officeart/2005/8/layout/hierarchy2"/>
    <dgm:cxn modelId="{6F3DA9A9-3A19-48D6-B531-942E5E7C0777}" type="presParOf" srcId="{9AF78A82-B5DF-4E4B-988B-9A19AF880D65}" destId="{59402883-9EEB-4C62-B49E-2922D3879D5B}" srcOrd="0" destOrd="0" presId="urn:microsoft.com/office/officeart/2005/8/layout/hierarchy2"/>
    <dgm:cxn modelId="{7C85DC63-5227-4FDC-A16E-E9DA5251BD6D}" type="presParOf" srcId="{9AF78A82-B5DF-4E4B-988B-9A19AF880D65}" destId="{C89C63A4-F959-4C58-BB67-1625C2254A34}" srcOrd="1" destOrd="0" presId="urn:microsoft.com/office/officeart/2005/8/layout/hierarchy2"/>
    <dgm:cxn modelId="{B66A758D-7B8D-4376-A639-5DD42BC4E738}" type="presParOf" srcId="{C89C63A4-F959-4C58-BB67-1625C2254A34}" destId="{6216C5C9-B055-4F5E-84E1-273C473E043C}" srcOrd="0" destOrd="0" presId="urn:microsoft.com/office/officeart/2005/8/layout/hierarchy2"/>
    <dgm:cxn modelId="{3C379614-F5A5-4353-851B-9C6A042A2FD3}" type="presParOf" srcId="{6216C5C9-B055-4F5E-84E1-273C473E043C}" destId="{414E924D-CDD0-47CC-95ED-8EDB3FB56512}" srcOrd="0" destOrd="0" presId="urn:microsoft.com/office/officeart/2005/8/layout/hierarchy2"/>
    <dgm:cxn modelId="{70CB3E0E-8112-4769-B818-CBC1FFE767FC}" type="presParOf" srcId="{C89C63A4-F959-4C58-BB67-1625C2254A34}" destId="{3B38C524-6530-4C24-BCEE-C183FE11ABBD}" srcOrd="1" destOrd="0" presId="urn:microsoft.com/office/officeart/2005/8/layout/hierarchy2"/>
    <dgm:cxn modelId="{20FADB7D-E800-42BD-AB33-E211D78028C0}" type="presParOf" srcId="{3B38C524-6530-4C24-BCEE-C183FE11ABBD}" destId="{E8AC8CBE-49C5-4F4F-8923-BF37A9AA3500}" srcOrd="0" destOrd="0" presId="urn:microsoft.com/office/officeart/2005/8/layout/hierarchy2"/>
    <dgm:cxn modelId="{05E79E7A-1B71-4A4C-9A9E-1CCB63C7D775}" type="presParOf" srcId="{3B38C524-6530-4C24-BCEE-C183FE11ABBD}" destId="{642D4886-C8D3-4F96-BF74-709F97160E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73F9C-AFE5-483F-9D5F-AD542D03BC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43FDFB-2486-43BA-A6F5-773D0FC68EFA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a</a:t>
          </a:r>
          <a:endParaRPr lang="zh-TW" altLang="en-US" dirty="0"/>
        </a:p>
      </dgm:t>
    </dgm:pt>
    <dgm:pt modelId="{C29F5A64-5B57-4CA1-8939-CED3CC412D8D}" type="parTrans" cxnId="{626C5BC6-CFE9-4BAD-8DB1-3D59BBA75536}">
      <dgm:prSet/>
      <dgm:spPr/>
      <dgm:t>
        <a:bodyPr/>
        <a:lstStyle/>
        <a:p>
          <a:endParaRPr lang="zh-TW" altLang="en-US"/>
        </a:p>
      </dgm:t>
    </dgm:pt>
    <dgm:pt modelId="{817B82F7-F43E-49DB-95F6-AAF9CF4A3B5B}" type="sibTrans" cxnId="{626C5BC6-CFE9-4BAD-8DB1-3D59BBA75536}">
      <dgm:prSet/>
      <dgm:spPr/>
      <dgm:t>
        <a:bodyPr/>
        <a:lstStyle/>
        <a:p>
          <a:endParaRPr lang="zh-TW" altLang="en-US"/>
        </a:p>
      </dgm:t>
    </dgm:pt>
    <dgm:pt modelId="{2A8842E7-2FCF-4ADB-885C-31D65D03755B}">
      <dgm:prSet phldrT="[文字]" custT="1"/>
      <dgm:spPr/>
      <dgm:t>
        <a:bodyPr/>
        <a:lstStyle/>
        <a:p>
          <a:r>
            <a:rPr lang="en-US" altLang="zh-TW" sz="3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Blocking true messages.</a:t>
          </a:r>
          <a:endParaRPr lang="zh-TW" altLang="en-US" sz="3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</dgm:t>
    </dgm:pt>
    <dgm:pt modelId="{F3BF594D-F3DA-4EAD-BD8D-1C7A4DC2A59D}" type="parTrans" cxnId="{C6BCA442-CCA8-48C6-9DC5-183E8B80DC10}">
      <dgm:prSet/>
      <dgm:spPr/>
      <dgm:t>
        <a:bodyPr/>
        <a:lstStyle/>
        <a:p>
          <a:endParaRPr lang="zh-TW" altLang="en-US"/>
        </a:p>
      </dgm:t>
    </dgm:pt>
    <dgm:pt modelId="{802DD36C-942C-422C-A4D0-5EF5C9BD83FA}" type="sibTrans" cxnId="{C6BCA442-CCA8-48C6-9DC5-183E8B80DC10}">
      <dgm:prSet/>
      <dgm:spPr/>
      <dgm:t>
        <a:bodyPr/>
        <a:lstStyle/>
        <a:p>
          <a:endParaRPr lang="zh-TW" altLang="en-US"/>
        </a:p>
      </dgm:t>
    </dgm:pt>
    <dgm:pt modelId="{02677AF4-3A5A-4554-B0C3-B2868316BA92}">
      <dgm:prSet phldrT="[文字]"/>
      <dgm:spPr/>
      <dgm:t>
        <a:bodyPr/>
        <a:lstStyle/>
        <a:p>
          <a:r>
            <a:rPr lang="en-US" altLang="zh-TW" sz="3600" dirty="0" smtClean="0"/>
            <a:t>Radio interference</a:t>
          </a:r>
          <a:endParaRPr lang="zh-TW" altLang="en-US" sz="3600" dirty="0"/>
        </a:p>
      </dgm:t>
    </dgm:pt>
    <dgm:pt modelId="{92CDEEF6-B393-4A3E-B629-0BE097C562A0}" type="parTrans" cxnId="{4332BC42-72FA-48A9-9647-986255C38D60}">
      <dgm:prSet/>
      <dgm:spPr/>
      <dgm:t>
        <a:bodyPr/>
        <a:lstStyle/>
        <a:p>
          <a:endParaRPr lang="zh-TW" altLang="en-US"/>
        </a:p>
      </dgm:t>
    </dgm:pt>
    <dgm:pt modelId="{CD60C72B-B143-42A6-8FAF-CB5B99FF4718}" type="sibTrans" cxnId="{4332BC42-72FA-48A9-9647-986255C38D60}">
      <dgm:prSet/>
      <dgm:spPr/>
      <dgm:t>
        <a:bodyPr/>
        <a:lstStyle/>
        <a:p>
          <a:endParaRPr lang="zh-TW" altLang="en-US"/>
        </a:p>
      </dgm:t>
    </dgm:pt>
    <dgm:pt modelId="{B44C3C5C-C7BA-47D7-9488-A1ECC851916B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c</a:t>
          </a:r>
          <a:endParaRPr lang="zh-TW" altLang="en-US" dirty="0"/>
        </a:p>
      </dgm:t>
    </dgm:pt>
    <dgm:pt modelId="{517C63C4-15E7-4922-AD21-751BACF92B7A}" type="parTrans" cxnId="{80BA7202-92C4-4520-ADEA-B5C73F82436B}">
      <dgm:prSet/>
      <dgm:spPr/>
      <dgm:t>
        <a:bodyPr/>
        <a:lstStyle/>
        <a:p>
          <a:endParaRPr lang="zh-TW" altLang="en-US"/>
        </a:p>
      </dgm:t>
    </dgm:pt>
    <dgm:pt modelId="{8045D02D-A8CF-45D6-B12B-2857AF24D82F}" type="sibTrans" cxnId="{80BA7202-92C4-4520-ADEA-B5C73F82436B}">
      <dgm:prSet/>
      <dgm:spPr/>
      <dgm:t>
        <a:bodyPr/>
        <a:lstStyle/>
        <a:p>
          <a:endParaRPr lang="zh-TW" altLang="en-US"/>
        </a:p>
      </dgm:t>
    </dgm:pt>
    <dgm:pt modelId="{DDCA5093-7005-47BB-87D7-B83D26DE6103}">
      <dgm:prSet phldrT="[文字]" custT="1"/>
      <dgm:spPr/>
      <dgm:t>
        <a:bodyPr/>
        <a:lstStyle/>
        <a:p>
          <a:r>
            <a:rPr lang="en-US" altLang="zh-TW" sz="3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get unfair advantages for unscrupulous drivers</a:t>
          </a:r>
          <a:endParaRPr lang="zh-TW" altLang="en-US" sz="3200" dirty="0"/>
        </a:p>
      </dgm:t>
    </dgm:pt>
    <dgm:pt modelId="{2B99F445-6F52-45FE-8A35-64731FA5E4D5}" type="parTrans" cxnId="{448A4CE4-4637-4F8A-8312-84EBE5A20BF1}">
      <dgm:prSet/>
      <dgm:spPr/>
      <dgm:t>
        <a:bodyPr/>
        <a:lstStyle/>
        <a:p>
          <a:endParaRPr lang="zh-TW" altLang="en-US"/>
        </a:p>
      </dgm:t>
    </dgm:pt>
    <dgm:pt modelId="{05136619-EF48-4F9E-A413-AC31274D380C}" type="sibTrans" cxnId="{448A4CE4-4637-4F8A-8312-84EBE5A20BF1}">
      <dgm:prSet/>
      <dgm:spPr/>
      <dgm:t>
        <a:bodyPr/>
        <a:lstStyle/>
        <a:p>
          <a:endParaRPr lang="zh-TW" altLang="en-US"/>
        </a:p>
      </dgm:t>
    </dgm:pt>
    <dgm:pt modelId="{7B794E7F-B13A-4D2C-87BA-4BDE864D3A19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d</a:t>
          </a:r>
          <a:endParaRPr lang="zh-TW" altLang="en-US" dirty="0"/>
        </a:p>
      </dgm:t>
    </dgm:pt>
    <dgm:pt modelId="{A5FE6EF5-B61F-4336-99D8-780B4BDB3974}" type="parTrans" cxnId="{6E3C1DD2-6872-478E-B9F1-9F0159BC07FD}">
      <dgm:prSet/>
      <dgm:spPr/>
      <dgm:t>
        <a:bodyPr/>
        <a:lstStyle/>
        <a:p>
          <a:endParaRPr lang="zh-TW" altLang="en-US"/>
        </a:p>
      </dgm:t>
    </dgm:pt>
    <dgm:pt modelId="{25253764-3265-440B-8D10-22D8D2648081}" type="sibTrans" cxnId="{6E3C1DD2-6872-478E-B9F1-9F0159BC07FD}">
      <dgm:prSet/>
      <dgm:spPr/>
      <dgm:t>
        <a:bodyPr/>
        <a:lstStyle/>
        <a:p>
          <a:endParaRPr lang="zh-TW" altLang="en-US"/>
        </a:p>
      </dgm:t>
    </dgm:pt>
    <dgm:pt modelId="{8080443C-A317-4E3D-93DB-1769B3DE1995}">
      <dgm:prSet phldrT="[文字]" custT="1"/>
      <dgm:spPr/>
      <dgm:t>
        <a:bodyPr/>
        <a:lstStyle/>
        <a:p>
          <a:r>
            <a:rPr lang="en-US" altLang="zh-TW" sz="3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Steal PII (Personally identifiable information),e.g. drivers driving histories</a:t>
          </a:r>
          <a:endParaRPr lang="zh-TW" altLang="en-US" sz="3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</dgm:t>
    </dgm:pt>
    <dgm:pt modelId="{9452554D-2ACA-4D10-8AE6-A4D000120E36}" type="parTrans" cxnId="{F0D86165-5251-4C60-A080-A94FAF63B428}">
      <dgm:prSet/>
      <dgm:spPr/>
      <dgm:t>
        <a:bodyPr/>
        <a:lstStyle/>
        <a:p>
          <a:endParaRPr lang="zh-TW" altLang="en-US"/>
        </a:p>
      </dgm:t>
    </dgm:pt>
    <dgm:pt modelId="{6C9F2BA3-C68D-4076-9C71-195CFF4C60C1}" type="sibTrans" cxnId="{F0D86165-5251-4C60-A080-A94FAF63B428}">
      <dgm:prSet/>
      <dgm:spPr/>
      <dgm:t>
        <a:bodyPr/>
        <a:lstStyle/>
        <a:p>
          <a:endParaRPr lang="zh-TW" altLang="en-US"/>
        </a:p>
      </dgm:t>
    </dgm:pt>
    <dgm:pt modelId="{276FB932-B88D-48C8-A87B-0DA163BBB6D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b</a:t>
          </a:r>
          <a:endParaRPr lang="zh-TW" altLang="en-US" dirty="0"/>
        </a:p>
      </dgm:t>
    </dgm:pt>
    <dgm:pt modelId="{CDB00A49-2B2A-4D3B-8E2B-917C9B537814}" type="parTrans" cxnId="{EA74DF22-A981-4512-A4E8-F5A2792CD1A3}">
      <dgm:prSet/>
      <dgm:spPr/>
      <dgm:t>
        <a:bodyPr/>
        <a:lstStyle/>
        <a:p>
          <a:endParaRPr lang="zh-TW" altLang="en-US"/>
        </a:p>
      </dgm:t>
    </dgm:pt>
    <dgm:pt modelId="{567EE015-E4CE-4375-B4D7-E0BD381C4BA8}" type="sibTrans" cxnId="{EA74DF22-A981-4512-A4E8-F5A2792CD1A3}">
      <dgm:prSet/>
      <dgm:spPr/>
      <dgm:t>
        <a:bodyPr/>
        <a:lstStyle/>
        <a:p>
          <a:endParaRPr lang="zh-TW" altLang="en-US"/>
        </a:p>
      </dgm:t>
    </dgm:pt>
    <dgm:pt modelId="{A13EC787-06CE-4452-B338-3D7F070F3F5F}">
      <dgm:prSet/>
      <dgm:spPr/>
      <dgm:t>
        <a:bodyPr/>
        <a:lstStyle/>
        <a:p>
          <a:r>
            <a:rPr lang="en-US" altLang="zh-TW" sz="3600" dirty="0" err="1" smtClean="0"/>
            <a:t>DoS</a:t>
          </a:r>
          <a:r>
            <a:rPr lang="en-US" altLang="zh-TW" sz="3600" dirty="0" smtClean="0"/>
            <a:t>(Denial of Service)</a:t>
          </a:r>
          <a:endParaRPr lang="zh-TW" altLang="en-US" sz="3600" dirty="0"/>
        </a:p>
      </dgm:t>
    </dgm:pt>
    <dgm:pt modelId="{8B2422C4-AC7B-483A-A4DB-561458F12F21}" type="parTrans" cxnId="{1C6027A5-ABF0-446D-ABFB-8E669DBD3BF5}">
      <dgm:prSet/>
      <dgm:spPr/>
      <dgm:t>
        <a:bodyPr/>
        <a:lstStyle/>
        <a:p>
          <a:endParaRPr lang="zh-TW" altLang="en-US"/>
        </a:p>
      </dgm:t>
    </dgm:pt>
    <dgm:pt modelId="{0711E5D1-BB03-4230-A003-D696B53AED15}" type="sibTrans" cxnId="{1C6027A5-ABF0-446D-ABFB-8E669DBD3BF5}">
      <dgm:prSet/>
      <dgm:spPr/>
      <dgm:t>
        <a:bodyPr/>
        <a:lstStyle/>
        <a:p>
          <a:endParaRPr lang="zh-TW" altLang="en-US"/>
        </a:p>
      </dgm:t>
    </dgm:pt>
    <dgm:pt modelId="{62332BF6-AADE-4EA1-AE16-442206DE2D9A}">
      <dgm:prSet custT="1"/>
      <dgm:spPr/>
      <dgm:t>
        <a:bodyPr/>
        <a:lstStyle/>
        <a:p>
          <a:endParaRPr lang="zh-TW" altLang="en-US" sz="4000" dirty="0"/>
        </a:p>
      </dgm:t>
    </dgm:pt>
    <dgm:pt modelId="{BA8EB4DF-64B0-46DA-A5BA-929348D0E14E}" type="parTrans" cxnId="{0B97B794-9CB0-4D34-9464-8B75FD21411F}">
      <dgm:prSet/>
      <dgm:spPr/>
      <dgm:t>
        <a:bodyPr/>
        <a:lstStyle/>
        <a:p>
          <a:endParaRPr lang="zh-TW" altLang="en-US"/>
        </a:p>
      </dgm:t>
    </dgm:pt>
    <dgm:pt modelId="{F024779F-CA0B-4D62-94B3-821D5EC832C5}" type="sibTrans" cxnId="{0B97B794-9CB0-4D34-9464-8B75FD21411F}">
      <dgm:prSet/>
      <dgm:spPr/>
      <dgm:t>
        <a:bodyPr/>
        <a:lstStyle/>
        <a:p>
          <a:endParaRPr lang="zh-TW" altLang="en-US"/>
        </a:p>
      </dgm:t>
    </dgm:pt>
    <dgm:pt modelId="{82F2070C-F23D-42C1-B940-4B75FF711F85}">
      <dgm:prSet custT="1"/>
      <dgm:spPr/>
      <dgm:t>
        <a:bodyPr/>
        <a:lstStyle/>
        <a:p>
          <a:endParaRPr lang="zh-TW" altLang="en-US" sz="4000" dirty="0"/>
        </a:p>
      </dgm:t>
    </dgm:pt>
    <dgm:pt modelId="{65C55655-1183-40AA-AF23-233619BEEA58}" type="parTrans" cxnId="{DCF4CDCE-B41A-40D7-98F2-031D812A8779}">
      <dgm:prSet/>
      <dgm:spPr/>
      <dgm:t>
        <a:bodyPr/>
        <a:lstStyle/>
        <a:p>
          <a:endParaRPr lang="zh-TW" altLang="en-US"/>
        </a:p>
      </dgm:t>
    </dgm:pt>
    <dgm:pt modelId="{DD5A0002-A7B1-49D1-907E-79454C01B38B}" type="sibTrans" cxnId="{DCF4CDCE-B41A-40D7-98F2-031D812A8779}">
      <dgm:prSet/>
      <dgm:spPr/>
      <dgm:t>
        <a:bodyPr/>
        <a:lstStyle/>
        <a:p>
          <a:endParaRPr lang="zh-TW" altLang="en-US"/>
        </a:p>
      </dgm:t>
    </dgm:pt>
    <dgm:pt modelId="{3A0D254A-7CE4-42C4-A33C-944624A449A6}">
      <dgm:prSet custT="1"/>
      <dgm:spPr/>
      <dgm:t>
        <a:bodyPr/>
        <a:lstStyle/>
        <a:p>
          <a:r>
            <a:rPr lang="en-US" altLang="zh-TW" sz="3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degrade drivers trust on these applications</a:t>
          </a:r>
          <a:endParaRPr lang="zh-TW" altLang="en-US" sz="3200" dirty="0"/>
        </a:p>
      </dgm:t>
    </dgm:pt>
    <dgm:pt modelId="{5F944A65-1E9E-45E4-8C08-67AFF24B9EAF}" type="parTrans" cxnId="{DF34AF90-1A27-4372-B648-27F3B26363FA}">
      <dgm:prSet/>
      <dgm:spPr/>
      <dgm:t>
        <a:bodyPr/>
        <a:lstStyle/>
        <a:p>
          <a:endParaRPr lang="zh-TW" altLang="en-US"/>
        </a:p>
      </dgm:t>
    </dgm:pt>
    <dgm:pt modelId="{9CC9BC65-964E-4865-B977-43AFFA5AEAE8}" type="sibTrans" cxnId="{DF34AF90-1A27-4372-B648-27F3B26363FA}">
      <dgm:prSet/>
      <dgm:spPr/>
      <dgm:t>
        <a:bodyPr/>
        <a:lstStyle/>
        <a:p>
          <a:endParaRPr lang="zh-TW" altLang="en-US"/>
        </a:p>
      </dgm:t>
    </dgm:pt>
    <dgm:pt modelId="{D8138D4B-E46B-4013-BBAA-04D591935746}">
      <dgm:prSet custT="1"/>
      <dgm:spPr/>
      <dgm:t>
        <a:bodyPr/>
        <a:lstStyle/>
        <a:p>
          <a:r>
            <a:rPr lang="en-US" altLang="en-US" dirty="0" smtClean="0"/>
            <a:t>manipulating sensors/devices that generate their messages</a:t>
          </a:r>
          <a:endParaRPr lang="zh-TW" altLang="en-US" dirty="0"/>
        </a:p>
      </dgm:t>
    </dgm:pt>
    <dgm:pt modelId="{78034144-624C-4D4F-A631-7FB1139A5B19}" type="parTrans" cxnId="{436B308D-F8CD-49EE-9FB8-0BCFBE8D6D2C}">
      <dgm:prSet/>
      <dgm:spPr/>
      <dgm:t>
        <a:bodyPr/>
        <a:lstStyle/>
        <a:p>
          <a:endParaRPr lang="zh-TW" altLang="en-US"/>
        </a:p>
      </dgm:t>
    </dgm:pt>
    <dgm:pt modelId="{26A00C12-DF82-48E8-B6C6-F7BD45CBF414}" type="sibTrans" cxnId="{436B308D-F8CD-49EE-9FB8-0BCFBE8D6D2C}">
      <dgm:prSet/>
      <dgm:spPr/>
      <dgm:t>
        <a:bodyPr/>
        <a:lstStyle/>
        <a:p>
          <a:endParaRPr lang="zh-TW" altLang="en-US"/>
        </a:p>
      </dgm:t>
    </dgm:pt>
    <dgm:pt modelId="{F0937FB6-579E-44D8-B5AC-E712A246105D}">
      <dgm:prSet custT="1"/>
      <dgm:spPr/>
      <dgm:t>
        <a:bodyPr/>
        <a:lstStyle/>
        <a:p>
          <a:r>
            <a:rPr lang="en-US" altLang="en-US" dirty="0" smtClean="0"/>
            <a:t>transmit false messages from the inside/outside of the network</a:t>
          </a:r>
          <a:endParaRPr lang="zh-TW" altLang="en-US" dirty="0"/>
        </a:p>
      </dgm:t>
    </dgm:pt>
    <dgm:pt modelId="{95EAFA6B-D4C8-43E1-BB1A-82490F38F0A1}" type="parTrans" cxnId="{449032C7-451C-4C7E-A266-C65AFB3655FF}">
      <dgm:prSet/>
      <dgm:spPr/>
      <dgm:t>
        <a:bodyPr/>
        <a:lstStyle/>
        <a:p>
          <a:endParaRPr lang="zh-TW" altLang="en-US"/>
        </a:p>
      </dgm:t>
    </dgm:pt>
    <dgm:pt modelId="{F377082F-DF97-4E3F-927E-2CD9171CF59D}" type="sibTrans" cxnId="{449032C7-451C-4C7E-A266-C65AFB3655FF}">
      <dgm:prSet/>
      <dgm:spPr/>
      <dgm:t>
        <a:bodyPr/>
        <a:lstStyle/>
        <a:p>
          <a:endParaRPr lang="zh-TW" altLang="en-US"/>
        </a:p>
      </dgm:t>
    </dgm:pt>
    <dgm:pt modelId="{0BBAA94D-22F6-4365-80DC-A3CF8B7E98E0}">
      <dgm:prSet phldrT="[文字]" custT="1"/>
      <dgm:spPr/>
      <dgm:t>
        <a:bodyPr/>
        <a:lstStyle/>
        <a:p>
          <a:r>
            <a:rPr lang="en-US" altLang="en-US" dirty="0" smtClean="0"/>
            <a:t>eavesdrop messages from the target vehicle locally</a:t>
          </a:r>
          <a:endParaRPr lang="zh-TW" altLang="en-US" dirty="0"/>
        </a:p>
      </dgm:t>
    </dgm:pt>
    <dgm:pt modelId="{7AB0BAF3-855B-4755-948F-D8D5CBC694A3}" type="parTrans" cxnId="{527F612C-0BC9-4B0F-9C2D-3EDA5A9710BC}">
      <dgm:prSet/>
      <dgm:spPr/>
      <dgm:t>
        <a:bodyPr/>
        <a:lstStyle/>
        <a:p>
          <a:endParaRPr lang="zh-TW" altLang="en-US"/>
        </a:p>
      </dgm:t>
    </dgm:pt>
    <dgm:pt modelId="{8C5CD8E8-490B-48B5-B91C-18F78B0754B7}" type="sibTrans" cxnId="{527F612C-0BC9-4B0F-9C2D-3EDA5A9710BC}">
      <dgm:prSet/>
      <dgm:spPr/>
      <dgm:t>
        <a:bodyPr/>
        <a:lstStyle/>
        <a:p>
          <a:endParaRPr lang="zh-TW" altLang="en-US"/>
        </a:p>
      </dgm:t>
    </dgm:pt>
    <dgm:pt modelId="{A074E6E5-1CA5-4812-A853-3D6C457C1BB5}">
      <dgm:prSet phldrT="[文字]" custT="1"/>
      <dgm:spPr/>
      <dgm:t>
        <a:bodyPr/>
        <a:lstStyle/>
        <a:p>
          <a:r>
            <a:rPr lang="en-US" altLang="en-US" dirty="0" smtClean="0"/>
            <a:t>acquire the driving history of the target vehicle stored on the vehicle or a server</a:t>
          </a:r>
          <a:endParaRPr lang="zh-TW" altLang="en-US" dirty="0"/>
        </a:p>
      </dgm:t>
    </dgm:pt>
    <dgm:pt modelId="{AD79487F-46CA-4DF2-94B3-FFE8E80B909E}" type="parTrans" cxnId="{2C546EF4-694B-48C0-B106-9A5CBD11CD7E}">
      <dgm:prSet/>
      <dgm:spPr/>
      <dgm:t>
        <a:bodyPr/>
        <a:lstStyle/>
        <a:p>
          <a:endParaRPr lang="zh-TW" altLang="en-US"/>
        </a:p>
      </dgm:t>
    </dgm:pt>
    <dgm:pt modelId="{EC29E80D-847B-412E-BD1C-8364E86D78F0}" type="sibTrans" cxnId="{2C546EF4-694B-48C0-B106-9A5CBD11CD7E}">
      <dgm:prSet/>
      <dgm:spPr/>
      <dgm:t>
        <a:bodyPr/>
        <a:lstStyle/>
        <a:p>
          <a:endParaRPr lang="zh-TW" altLang="en-US"/>
        </a:p>
      </dgm:t>
    </dgm:pt>
    <dgm:pt modelId="{5354283E-7187-42F7-B73C-E158F8B2C7BF}" type="pres">
      <dgm:prSet presAssocID="{BDC73F9C-AFE5-483F-9D5F-AD542D03BC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FCE6139-63FA-4650-98F1-DE1F8FCD93E4}" type="pres">
      <dgm:prSet presAssocID="{ED43FDFB-2486-43BA-A6F5-773D0FC68EFA}" presName="composite" presStyleCnt="0"/>
      <dgm:spPr/>
      <dgm:t>
        <a:bodyPr/>
        <a:lstStyle/>
        <a:p>
          <a:endParaRPr lang="zh-TW" altLang="en-US"/>
        </a:p>
      </dgm:t>
    </dgm:pt>
    <dgm:pt modelId="{170BE402-C6BA-4337-BE00-34D0DA2D2E6F}" type="pres">
      <dgm:prSet presAssocID="{ED43FDFB-2486-43BA-A6F5-773D0FC68EFA}" presName="parentText" presStyleLbl="alignNode1" presStyleIdx="0" presStyleCnt="4" custScaleX="82645" custScaleY="82645" custLinFactNeighborX="2321" custLinFactNeighborY="-2832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A319110-6C8A-4034-BF75-AB5355407D94}" type="pres">
      <dgm:prSet presAssocID="{ED43FDFB-2486-43BA-A6F5-773D0FC68EFA}" presName="descendantText" presStyleLbl="alignAcc1" presStyleIdx="0" presStyleCnt="4" custScaleX="99485" custScaleY="123323" custLinFactNeighborX="-479" custLinFactNeighborY="-154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38F2F9-F4E7-45BF-BA65-895474A96260}" type="pres">
      <dgm:prSet presAssocID="{817B82F7-F43E-49DB-95F6-AAF9CF4A3B5B}" presName="sp" presStyleCnt="0"/>
      <dgm:spPr/>
      <dgm:t>
        <a:bodyPr/>
        <a:lstStyle/>
        <a:p>
          <a:endParaRPr lang="zh-TW" altLang="en-US"/>
        </a:p>
      </dgm:t>
    </dgm:pt>
    <dgm:pt modelId="{A0266B21-2328-4D54-9C03-A455CAF9B7D7}" type="pres">
      <dgm:prSet presAssocID="{276FB932-B88D-48C8-A87B-0DA163BBB6DB}" presName="composite" presStyleCnt="0"/>
      <dgm:spPr/>
      <dgm:t>
        <a:bodyPr/>
        <a:lstStyle/>
        <a:p>
          <a:endParaRPr lang="zh-TW" altLang="en-US"/>
        </a:p>
      </dgm:t>
    </dgm:pt>
    <dgm:pt modelId="{CBB51174-007A-4473-AFF2-8ECFE126CC35}" type="pres">
      <dgm:prSet presAssocID="{276FB932-B88D-48C8-A87B-0DA163BBB6DB}" presName="parentText" presStyleLbl="alignNode1" presStyleIdx="1" presStyleCnt="4" custScaleX="82645" custScaleY="82645" custLinFactNeighborX="452" custLinFactNeighborY="-1726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14829E3-2746-4BB8-A989-5DDF640E59B7}" type="pres">
      <dgm:prSet presAssocID="{276FB932-B88D-48C8-A87B-0DA163BBB6D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96D916-DC50-4640-B6FD-09BB1006C2DC}" type="pres">
      <dgm:prSet presAssocID="{567EE015-E4CE-4375-B4D7-E0BD381C4BA8}" presName="sp" presStyleCnt="0"/>
      <dgm:spPr/>
      <dgm:t>
        <a:bodyPr/>
        <a:lstStyle/>
        <a:p>
          <a:endParaRPr lang="zh-TW" altLang="en-US"/>
        </a:p>
      </dgm:t>
    </dgm:pt>
    <dgm:pt modelId="{BF030A3B-9118-4E4C-8497-85E569DEF5A9}" type="pres">
      <dgm:prSet presAssocID="{B44C3C5C-C7BA-47D7-9488-A1ECC851916B}" presName="composite" presStyleCnt="0"/>
      <dgm:spPr/>
      <dgm:t>
        <a:bodyPr/>
        <a:lstStyle/>
        <a:p>
          <a:endParaRPr lang="zh-TW" altLang="en-US"/>
        </a:p>
      </dgm:t>
    </dgm:pt>
    <dgm:pt modelId="{FC27BC67-0881-4E9D-9BBA-E1CDDD15304A}" type="pres">
      <dgm:prSet presAssocID="{B44C3C5C-C7BA-47D7-9488-A1ECC851916B}" presName="parentText" presStyleLbl="alignNode1" presStyleIdx="2" presStyleCnt="4" custScaleX="82645" custScaleY="82645" custLinFactNeighborX="2321" custLinFactNeighborY="-754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309A02A-9988-445D-A133-5A217216420E}" type="pres">
      <dgm:prSet presAssocID="{B44C3C5C-C7BA-47D7-9488-A1ECC851916B}" presName="descendantText" presStyleLbl="alignAcc1" presStyleIdx="2" presStyleCnt="4" custLinFactNeighborX="-31" custLinFactNeighborY="129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40DB1-F280-4C75-9544-E97376B7FEDE}" type="pres">
      <dgm:prSet presAssocID="{8045D02D-A8CF-45D6-B12B-2857AF24D82F}" presName="sp" presStyleCnt="0"/>
      <dgm:spPr/>
      <dgm:t>
        <a:bodyPr/>
        <a:lstStyle/>
        <a:p>
          <a:endParaRPr lang="zh-TW" altLang="en-US"/>
        </a:p>
      </dgm:t>
    </dgm:pt>
    <dgm:pt modelId="{474EA082-1C38-491B-962F-8971E91E88FD}" type="pres">
      <dgm:prSet presAssocID="{7B794E7F-B13A-4D2C-87BA-4BDE864D3A19}" presName="composite" presStyleCnt="0"/>
      <dgm:spPr/>
      <dgm:t>
        <a:bodyPr/>
        <a:lstStyle/>
        <a:p>
          <a:endParaRPr lang="zh-TW" altLang="en-US"/>
        </a:p>
      </dgm:t>
    </dgm:pt>
    <dgm:pt modelId="{4E80392E-8B7A-4032-AE3C-303874D4F897}" type="pres">
      <dgm:prSet presAssocID="{7B794E7F-B13A-4D2C-87BA-4BDE864D3A19}" presName="parentText" presStyleLbl="alignNode1" presStyleIdx="3" presStyleCnt="4" custScaleX="82645" custScaleY="82645" custLinFactNeighborX="2321" custLinFactNeighborY="-2290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E363C19-9EA8-46B8-8898-61D27B558600}" type="pres">
      <dgm:prSet presAssocID="{7B794E7F-B13A-4D2C-87BA-4BDE864D3A19}" presName="descendantText" presStyleLbl="alignAcc1" presStyleIdx="3" presStyleCnt="4" custScaleX="98987" custScaleY="162199" custLinFactNeighborX="-592" custLinFactNeighborY="227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810219F-8A8E-46AE-A894-1502E202FD2F}" type="presOf" srcId="{8080443C-A317-4E3D-93DB-1769B3DE1995}" destId="{AE363C19-9EA8-46B8-8898-61D27B558600}" srcOrd="0" destOrd="0" presId="urn:microsoft.com/office/officeart/2005/8/layout/chevron2"/>
    <dgm:cxn modelId="{DCF4CDCE-B41A-40D7-98F2-031D812A8779}" srcId="{276FB932-B88D-48C8-A87B-0DA163BBB6DB}" destId="{82F2070C-F23D-42C1-B940-4B75FF711F85}" srcOrd="3" destOrd="0" parTransId="{65C55655-1183-40AA-AF23-233619BEEA58}" sibTransId="{DD5A0002-A7B1-49D1-907E-79454C01B38B}"/>
    <dgm:cxn modelId="{C6EF2BEB-F983-4093-A6B6-B433B07E259C}" type="presOf" srcId="{BDC73F9C-AFE5-483F-9D5F-AD542D03BC11}" destId="{5354283E-7187-42F7-B73C-E158F8B2C7BF}" srcOrd="0" destOrd="0" presId="urn:microsoft.com/office/officeart/2005/8/layout/chevron2"/>
    <dgm:cxn modelId="{5B834C5D-2FF9-4BFF-93DB-96715AA53AD1}" type="presOf" srcId="{ED43FDFB-2486-43BA-A6F5-773D0FC68EFA}" destId="{170BE402-C6BA-4337-BE00-34D0DA2D2E6F}" srcOrd="0" destOrd="0" presId="urn:microsoft.com/office/officeart/2005/8/layout/chevron2"/>
    <dgm:cxn modelId="{0B97B794-9CB0-4D34-9464-8B75FD21411F}" srcId="{276FB932-B88D-48C8-A87B-0DA163BBB6DB}" destId="{62332BF6-AADE-4EA1-AE16-442206DE2D9A}" srcOrd="0" destOrd="0" parTransId="{BA8EB4DF-64B0-46DA-A5BA-929348D0E14E}" sibTransId="{F024779F-CA0B-4D62-94B3-821D5EC832C5}"/>
    <dgm:cxn modelId="{436B308D-F8CD-49EE-9FB8-0BCFBE8D6D2C}" srcId="{B44C3C5C-C7BA-47D7-9488-A1ECC851916B}" destId="{D8138D4B-E46B-4013-BBAA-04D591935746}" srcOrd="1" destOrd="0" parTransId="{78034144-624C-4D4F-A631-7FB1139A5B19}" sibTransId="{26A00C12-DF82-48E8-B6C6-F7BD45CBF414}"/>
    <dgm:cxn modelId="{F0D86165-5251-4C60-A080-A94FAF63B428}" srcId="{7B794E7F-B13A-4D2C-87BA-4BDE864D3A19}" destId="{8080443C-A317-4E3D-93DB-1769B3DE1995}" srcOrd="0" destOrd="0" parTransId="{9452554D-2ACA-4D10-8AE6-A4D000120E36}" sibTransId="{6C9F2BA3-C68D-4076-9C71-195CFF4C60C1}"/>
    <dgm:cxn modelId="{DF34AF90-1A27-4372-B648-27F3B26363FA}" srcId="{276FB932-B88D-48C8-A87B-0DA163BBB6DB}" destId="{3A0D254A-7CE4-42C4-A33C-944624A449A6}" srcOrd="1" destOrd="0" parTransId="{5F944A65-1E9E-45E4-8C08-67AFF24B9EAF}" sibTransId="{9CC9BC65-964E-4865-B977-43AFFA5AEAE8}"/>
    <dgm:cxn modelId="{E4D9F575-0BF0-431B-83B5-54C994C41B2D}" type="presOf" srcId="{A074E6E5-1CA5-4812-A853-3D6C457C1BB5}" destId="{AE363C19-9EA8-46B8-8898-61D27B558600}" srcOrd="0" destOrd="2" presId="urn:microsoft.com/office/officeart/2005/8/layout/chevron2"/>
    <dgm:cxn modelId="{58A48FD9-39ED-484F-B999-78F29189E118}" type="presOf" srcId="{A13EC787-06CE-4452-B338-3D7F070F3F5F}" destId="{9A319110-6C8A-4034-BF75-AB5355407D94}" srcOrd="0" destOrd="2" presId="urn:microsoft.com/office/officeart/2005/8/layout/chevron2"/>
    <dgm:cxn modelId="{F4A51685-C30A-491C-8312-12BE5C069E98}" type="presOf" srcId="{DDCA5093-7005-47BB-87D7-B83D26DE6103}" destId="{5309A02A-9988-445D-A133-5A217216420E}" srcOrd="0" destOrd="0" presId="urn:microsoft.com/office/officeart/2005/8/layout/chevron2"/>
    <dgm:cxn modelId="{2582B97B-33F0-4C58-BE1E-6705C37AFC31}" type="presOf" srcId="{F0937FB6-579E-44D8-B5AC-E712A246105D}" destId="{D14829E3-2746-4BB8-A989-5DDF640E59B7}" srcOrd="0" destOrd="2" presId="urn:microsoft.com/office/officeart/2005/8/layout/chevron2"/>
    <dgm:cxn modelId="{E9261FC5-9A0B-4AB4-B9BD-07225A49AC9C}" type="presOf" srcId="{82F2070C-F23D-42C1-B940-4B75FF711F85}" destId="{D14829E3-2746-4BB8-A989-5DDF640E59B7}" srcOrd="0" destOrd="3" presId="urn:microsoft.com/office/officeart/2005/8/layout/chevron2"/>
    <dgm:cxn modelId="{80BA7202-92C4-4520-ADEA-B5C73F82436B}" srcId="{BDC73F9C-AFE5-483F-9D5F-AD542D03BC11}" destId="{B44C3C5C-C7BA-47D7-9488-A1ECC851916B}" srcOrd="2" destOrd="0" parTransId="{517C63C4-15E7-4922-AD21-751BACF92B7A}" sibTransId="{8045D02D-A8CF-45D6-B12B-2857AF24D82F}"/>
    <dgm:cxn modelId="{13CABBE3-E469-47D4-96AA-4EBFC24CCF5D}" type="presOf" srcId="{02677AF4-3A5A-4554-B0C3-B2868316BA92}" destId="{9A319110-6C8A-4034-BF75-AB5355407D94}" srcOrd="0" destOrd="1" presId="urn:microsoft.com/office/officeart/2005/8/layout/chevron2"/>
    <dgm:cxn modelId="{626C5BC6-CFE9-4BAD-8DB1-3D59BBA75536}" srcId="{BDC73F9C-AFE5-483F-9D5F-AD542D03BC11}" destId="{ED43FDFB-2486-43BA-A6F5-773D0FC68EFA}" srcOrd="0" destOrd="0" parTransId="{C29F5A64-5B57-4CA1-8939-CED3CC412D8D}" sibTransId="{817B82F7-F43E-49DB-95F6-AAF9CF4A3B5B}"/>
    <dgm:cxn modelId="{2C546EF4-694B-48C0-B106-9A5CBD11CD7E}" srcId="{7B794E7F-B13A-4D2C-87BA-4BDE864D3A19}" destId="{A074E6E5-1CA5-4812-A853-3D6C457C1BB5}" srcOrd="2" destOrd="0" parTransId="{AD79487F-46CA-4DF2-94B3-FFE8E80B909E}" sibTransId="{EC29E80D-847B-412E-BD1C-8364E86D78F0}"/>
    <dgm:cxn modelId="{9019D4F6-5245-4F78-9136-D7C248FCC848}" type="presOf" srcId="{D8138D4B-E46B-4013-BBAA-04D591935746}" destId="{5309A02A-9988-445D-A133-5A217216420E}" srcOrd="0" destOrd="1" presId="urn:microsoft.com/office/officeart/2005/8/layout/chevron2"/>
    <dgm:cxn modelId="{2598D84F-749B-4F09-ADC3-92D631632B07}" type="presOf" srcId="{2A8842E7-2FCF-4ADB-885C-31D65D03755B}" destId="{9A319110-6C8A-4034-BF75-AB5355407D94}" srcOrd="0" destOrd="0" presId="urn:microsoft.com/office/officeart/2005/8/layout/chevron2"/>
    <dgm:cxn modelId="{F4690FC2-C121-4376-A5E4-A3A3B01ADE5E}" type="presOf" srcId="{3A0D254A-7CE4-42C4-A33C-944624A449A6}" destId="{D14829E3-2746-4BB8-A989-5DDF640E59B7}" srcOrd="0" destOrd="1" presId="urn:microsoft.com/office/officeart/2005/8/layout/chevron2"/>
    <dgm:cxn modelId="{306E0150-3D80-4D4E-AF68-4F03CA81E803}" type="presOf" srcId="{B44C3C5C-C7BA-47D7-9488-A1ECC851916B}" destId="{FC27BC67-0881-4E9D-9BBA-E1CDDD15304A}" srcOrd="0" destOrd="0" presId="urn:microsoft.com/office/officeart/2005/8/layout/chevron2"/>
    <dgm:cxn modelId="{EA74DF22-A981-4512-A4E8-F5A2792CD1A3}" srcId="{BDC73F9C-AFE5-483F-9D5F-AD542D03BC11}" destId="{276FB932-B88D-48C8-A87B-0DA163BBB6DB}" srcOrd="1" destOrd="0" parTransId="{CDB00A49-2B2A-4D3B-8E2B-917C9B537814}" sibTransId="{567EE015-E4CE-4375-B4D7-E0BD381C4BA8}"/>
    <dgm:cxn modelId="{448A4CE4-4637-4F8A-8312-84EBE5A20BF1}" srcId="{B44C3C5C-C7BA-47D7-9488-A1ECC851916B}" destId="{DDCA5093-7005-47BB-87D7-B83D26DE6103}" srcOrd="0" destOrd="0" parTransId="{2B99F445-6F52-45FE-8A35-64731FA5E4D5}" sibTransId="{05136619-EF48-4F9E-A413-AC31274D380C}"/>
    <dgm:cxn modelId="{4332BC42-72FA-48A9-9647-986255C38D60}" srcId="{ED43FDFB-2486-43BA-A6F5-773D0FC68EFA}" destId="{02677AF4-3A5A-4554-B0C3-B2868316BA92}" srcOrd="1" destOrd="0" parTransId="{92CDEEF6-B393-4A3E-B629-0BE097C562A0}" sibTransId="{CD60C72B-B143-42A6-8FAF-CB5B99FF4718}"/>
    <dgm:cxn modelId="{01661158-ECCC-4AE2-A817-EF77361F3605}" type="presOf" srcId="{276FB932-B88D-48C8-A87B-0DA163BBB6DB}" destId="{CBB51174-007A-4473-AFF2-8ECFE126CC35}" srcOrd="0" destOrd="0" presId="urn:microsoft.com/office/officeart/2005/8/layout/chevron2"/>
    <dgm:cxn modelId="{449032C7-451C-4C7E-A266-C65AFB3655FF}" srcId="{276FB932-B88D-48C8-A87B-0DA163BBB6DB}" destId="{F0937FB6-579E-44D8-B5AC-E712A246105D}" srcOrd="2" destOrd="0" parTransId="{95EAFA6B-D4C8-43E1-BB1A-82490F38F0A1}" sibTransId="{F377082F-DF97-4E3F-927E-2CD9171CF59D}"/>
    <dgm:cxn modelId="{527F612C-0BC9-4B0F-9C2D-3EDA5A9710BC}" srcId="{7B794E7F-B13A-4D2C-87BA-4BDE864D3A19}" destId="{0BBAA94D-22F6-4365-80DC-A3CF8B7E98E0}" srcOrd="1" destOrd="0" parTransId="{7AB0BAF3-855B-4755-948F-D8D5CBC694A3}" sibTransId="{8C5CD8E8-490B-48B5-B91C-18F78B0754B7}"/>
    <dgm:cxn modelId="{7C5453BD-F6D3-4E01-8D7C-C1C649914790}" type="presOf" srcId="{7B794E7F-B13A-4D2C-87BA-4BDE864D3A19}" destId="{4E80392E-8B7A-4032-AE3C-303874D4F897}" srcOrd="0" destOrd="0" presId="urn:microsoft.com/office/officeart/2005/8/layout/chevron2"/>
    <dgm:cxn modelId="{3D924783-DA8F-4B9D-B52A-472C5142CC35}" type="presOf" srcId="{62332BF6-AADE-4EA1-AE16-442206DE2D9A}" destId="{D14829E3-2746-4BB8-A989-5DDF640E59B7}" srcOrd="0" destOrd="0" presId="urn:microsoft.com/office/officeart/2005/8/layout/chevron2"/>
    <dgm:cxn modelId="{1C6027A5-ABF0-446D-ABFB-8E669DBD3BF5}" srcId="{ED43FDFB-2486-43BA-A6F5-773D0FC68EFA}" destId="{A13EC787-06CE-4452-B338-3D7F070F3F5F}" srcOrd="2" destOrd="0" parTransId="{8B2422C4-AC7B-483A-A4DB-561458F12F21}" sibTransId="{0711E5D1-BB03-4230-A003-D696B53AED15}"/>
    <dgm:cxn modelId="{6E3C1DD2-6872-478E-B9F1-9F0159BC07FD}" srcId="{BDC73F9C-AFE5-483F-9D5F-AD542D03BC11}" destId="{7B794E7F-B13A-4D2C-87BA-4BDE864D3A19}" srcOrd="3" destOrd="0" parTransId="{A5FE6EF5-B61F-4336-99D8-780B4BDB3974}" sibTransId="{25253764-3265-440B-8D10-22D8D2648081}"/>
    <dgm:cxn modelId="{C6BCA442-CCA8-48C6-9DC5-183E8B80DC10}" srcId="{ED43FDFB-2486-43BA-A6F5-773D0FC68EFA}" destId="{2A8842E7-2FCF-4ADB-885C-31D65D03755B}" srcOrd="0" destOrd="0" parTransId="{F3BF594D-F3DA-4EAD-BD8D-1C7A4DC2A59D}" sibTransId="{802DD36C-942C-422C-A4D0-5EF5C9BD83FA}"/>
    <dgm:cxn modelId="{E812FAA0-594C-4495-B616-8DC4C521E9BE}" type="presOf" srcId="{0BBAA94D-22F6-4365-80DC-A3CF8B7E98E0}" destId="{AE363C19-9EA8-46B8-8898-61D27B558600}" srcOrd="0" destOrd="1" presId="urn:microsoft.com/office/officeart/2005/8/layout/chevron2"/>
    <dgm:cxn modelId="{70F1993E-866F-4216-B7AD-042762395432}" type="presParOf" srcId="{5354283E-7187-42F7-B73C-E158F8B2C7BF}" destId="{2FCE6139-63FA-4650-98F1-DE1F8FCD93E4}" srcOrd="0" destOrd="0" presId="urn:microsoft.com/office/officeart/2005/8/layout/chevron2"/>
    <dgm:cxn modelId="{97F302E9-0868-4974-B94F-6C8CC0031D97}" type="presParOf" srcId="{2FCE6139-63FA-4650-98F1-DE1F8FCD93E4}" destId="{170BE402-C6BA-4337-BE00-34D0DA2D2E6F}" srcOrd="0" destOrd="0" presId="urn:microsoft.com/office/officeart/2005/8/layout/chevron2"/>
    <dgm:cxn modelId="{0AED2050-216E-4F49-A12C-88FC8C9054A4}" type="presParOf" srcId="{2FCE6139-63FA-4650-98F1-DE1F8FCD93E4}" destId="{9A319110-6C8A-4034-BF75-AB5355407D94}" srcOrd="1" destOrd="0" presId="urn:microsoft.com/office/officeart/2005/8/layout/chevron2"/>
    <dgm:cxn modelId="{7A82994F-5E01-40F2-9F61-BF0CD85A9767}" type="presParOf" srcId="{5354283E-7187-42F7-B73C-E158F8B2C7BF}" destId="{CE38F2F9-F4E7-45BF-BA65-895474A96260}" srcOrd="1" destOrd="0" presId="urn:microsoft.com/office/officeart/2005/8/layout/chevron2"/>
    <dgm:cxn modelId="{ADBB0FE3-F8D5-43B3-ABB8-E838ACF4BB75}" type="presParOf" srcId="{5354283E-7187-42F7-B73C-E158F8B2C7BF}" destId="{A0266B21-2328-4D54-9C03-A455CAF9B7D7}" srcOrd="2" destOrd="0" presId="urn:microsoft.com/office/officeart/2005/8/layout/chevron2"/>
    <dgm:cxn modelId="{6FFDC928-E40D-43A0-B2F5-591683EFF9B8}" type="presParOf" srcId="{A0266B21-2328-4D54-9C03-A455CAF9B7D7}" destId="{CBB51174-007A-4473-AFF2-8ECFE126CC35}" srcOrd="0" destOrd="0" presId="urn:microsoft.com/office/officeart/2005/8/layout/chevron2"/>
    <dgm:cxn modelId="{CD7E88F8-4B76-479C-826C-75FCAFD156A1}" type="presParOf" srcId="{A0266B21-2328-4D54-9C03-A455CAF9B7D7}" destId="{D14829E3-2746-4BB8-A989-5DDF640E59B7}" srcOrd="1" destOrd="0" presId="urn:microsoft.com/office/officeart/2005/8/layout/chevron2"/>
    <dgm:cxn modelId="{5361FBDA-B982-41FC-B00A-DC01063FB48C}" type="presParOf" srcId="{5354283E-7187-42F7-B73C-E158F8B2C7BF}" destId="{7496D916-DC50-4640-B6FD-09BB1006C2DC}" srcOrd="3" destOrd="0" presId="urn:microsoft.com/office/officeart/2005/8/layout/chevron2"/>
    <dgm:cxn modelId="{ECF98EB7-72DA-4B05-9CAC-B5B523DA2F19}" type="presParOf" srcId="{5354283E-7187-42F7-B73C-E158F8B2C7BF}" destId="{BF030A3B-9118-4E4C-8497-85E569DEF5A9}" srcOrd="4" destOrd="0" presId="urn:microsoft.com/office/officeart/2005/8/layout/chevron2"/>
    <dgm:cxn modelId="{AE8E1250-10B0-45B7-A253-76535D9747D8}" type="presParOf" srcId="{BF030A3B-9118-4E4C-8497-85E569DEF5A9}" destId="{FC27BC67-0881-4E9D-9BBA-E1CDDD15304A}" srcOrd="0" destOrd="0" presId="urn:microsoft.com/office/officeart/2005/8/layout/chevron2"/>
    <dgm:cxn modelId="{E43EDCCC-B056-4C4D-A3FA-93330FCBA94F}" type="presParOf" srcId="{BF030A3B-9118-4E4C-8497-85E569DEF5A9}" destId="{5309A02A-9988-445D-A133-5A217216420E}" srcOrd="1" destOrd="0" presId="urn:microsoft.com/office/officeart/2005/8/layout/chevron2"/>
    <dgm:cxn modelId="{251B1814-0EC8-42E1-9BB1-75304D491A72}" type="presParOf" srcId="{5354283E-7187-42F7-B73C-E158F8B2C7BF}" destId="{89E40DB1-F280-4C75-9544-E97376B7FEDE}" srcOrd="5" destOrd="0" presId="urn:microsoft.com/office/officeart/2005/8/layout/chevron2"/>
    <dgm:cxn modelId="{C39386FF-BC18-46FE-8DFA-0D061B7AEBF9}" type="presParOf" srcId="{5354283E-7187-42F7-B73C-E158F8B2C7BF}" destId="{474EA082-1C38-491B-962F-8971E91E88FD}" srcOrd="6" destOrd="0" presId="urn:microsoft.com/office/officeart/2005/8/layout/chevron2"/>
    <dgm:cxn modelId="{E9B24BC0-F1F3-4434-95E9-2FCAC65B696E}" type="presParOf" srcId="{474EA082-1C38-491B-962F-8971E91E88FD}" destId="{4E80392E-8B7A-4032-AE3C-303874D4F897}" srcOrd="0" destOrd="0" presId="urn:microsoft.com/office/officeart/2005/8/layout/chevron2"/>
    <dgm:cxn modelId="{50DD8354-506A-42C9-AACB-12EF62673892}" type="presParOf" srcId="{474EA082-1C38-491B-962F-8971E91E88FD}" destId="{AE363C19-9EA8-46B8-8898-61D27B5586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50A3F-FCCC-477B-89F9-E45FBFC195E4}">
      <dsp:nvSpPr>
        <dsp:cNvPr id="0" name=""/>
        <dsp:cNvSpPr/>
      </dsp:nvSpPr>
      <dsp:spPr>
        <a:xfrm>
          <a:off x="6749" y="254155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400" kern="1200" dirty="0" smtClean="0"/>
            <a:t>VANET</a:t>
          </a:r>
          <a:endParaRPr lang="zh-TW" altLang="en-US" sz="6400" kern="1200" dirty="0"/>
        </a:p>
      </dsp:txBody>
      <dsp:txXfrm>
        <a:off x="65429" y="2600236"/>
        <a:ext cx="3889614" cy="1886127"/>
      </dsp:txXfrm>
    </dsp:sp>
    <dsp:sp modelId="{2839305E-FF03-4D5E-A946-F9125BC73173}">
      <dsp:nvSpPr>
        <dsp:cNvPr id="0" name=""/>
        <dsp:cNvSpPr/>
      </dsp:nvSpPr>
      <dsp:spPr>
        <a:xfrm rot="18289469">
          <a:off x="3411783" y="2365850"/>
          <a:ext cx="2806670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2806670" y="25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4744951" y="2321128"/>
        <a:ext cx="140333" cy="140333"/>
      </dsp:txXfrm>
    </dsp:sp>
    <dsp:sp modelId="{3AFE42D8-8C5F-4448-8D91-AB84EBAAC99C}">
      <dsp:nvSpPr>
        <dsp:cNvPr id="0" name=""/>
        <dsp:cNvSpPr/>
      </dsp:nvSpPr>
      <dsp:spPr>
        <a:xfrm>
          <a:off x="5616512" y="23754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400" kern="1200" dirty="0" smtClean="0"/>
            <a:t>Cyber-risks</a:t>
          </a:r>
          <a:endParaRPr lang="zh-TW" altLang="en-US" sz="6400" kern="1200" dirty="0"/>
        </a:p>
      </dsp:txBody>
      <dsp:txXfrm>
        <a:off x="5675192" y="296226"/>
        <a:ext cx="3889614" cy="1886127"/>
      </dsp:txXfrm>
    </dsp:sp>
    <dsp:sp modelId="{531A7BE5-5100-44BD-BEE4-A467EE1A3C94}">
      <dsp:nvSpPr>
        <dsp:cNvPr id="0" name=""/>
        <dsp:cNvSpPr/>
      </dsp:nvSpPr>
      <dsp:spPr>
        <a:xfrm>
          <a:off x="4013723" y="3517855"/>
          <a:ext cx="1602789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602789" y="25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775048" y="3503230"/>
        <a:ext cx="80139" cy="80139"/>
      </dsp:txXfrm>
    </dsp:sp>
    <dsp:sp modelId="{7C6FA22C-4CF4-4124-81EE-A53EE6B4B956}">
      <dsp:nvSpPr>
        <dsp:cNvPr id="0" name=""/>
        <dsp:cNvSpPr/>
      </dsp:nvSpPr>
      <dsp:spPr>
        <a:xfrm>
          <a:off x="5616512" y="254155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400" kern="1200" dirty="0" smtClean="0"/>
            <a:t>Hackers motivation</a:t>
          </a:r>
          <a:endParaRPr lang="zh-TW" altLang="en-US" sz="6400" kern="1200" dirty="0"/>
        </a:p>
      </dsp:txBody>
      <dsp:txXfrm>
        <a:off x="5675192" y="2600236"/>
        <a:ext cx="3889614" cy="1886127"/>
      </dsp:txXfrm>
    </dsp:sp>
    <dsp:sp modelId="{6B0C4444-DD31-4AD1-8B67-DA551E62E4F7}">
      <dsp:nvSpPr>
        <dsp:cNvPr id="0" name=""/>
        <dsp:cNvSpPr/>
      </dsp:nvSpPr>
      <dsp:spPr>
        <a:xfrm rot="3310531">
          <a:off x="3411783" y="4669860"/>
          <a:ext cx="2806670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2806670" y="25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4744951" y="4625138"/>
        <a:ext cx="140333" cy="140333"/>
      </dsp:txXfrm>
    </dsp:sp>
    <dsp:sp modelId="{59402883-9EEB-4C62-B49E-2922D3879D5B}">
      <dsp:nvSpPr>
        <dsp:cNvPr id="0" name=""/>
        <dsp:cNvSpPr/>
      </dsp:nvSpPr>
      <dsp:spPr>
        <a:xfrm>
          <a:off x="5616512" y="484556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400" kern="1200" dirty="0" smtClean="0"/>
            <a:t>Security mechanism</a:t>
          </a:r>
          <a:endParaRPr lang="zh-TW" altLang="en-US" sz="6400" kern="1200" dirty="0"/>
        </a:p>
      </dsp:txBody>
      <dsp:txXfrm>
        <a:off x="5675192" y="4904246"/>
        <a:ext cx="3889614" cy="1886127"/>
      </dsp:txXfrm>
    </dsp:sp>
    <dsp:sp modelId="{6216C5C9-B055-4F5E-84E1-273C473E043C}">
      <dsp:nvSpPr>
        <dsp:cNvPr id="0" name=""/>
        <dsp:cNvSpPr/>
      </dsp:nvSpPr>
      <dsp:spPr>
        <a:xfrm>
          <a:off x="9623487" y="5821865"/>
          <a:ext cx="1602789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602789" y="254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0384812" y="5807240"/>
        <a:ext cx="80139" cy="80139"/>
      </dsp:txXfrm>
    </dsp:sp>
    <dsp:sp modelId="{E8AC8CBE-49C5-4F4F-8923-BF37A9AA3500}">
      <dsp:nvSpPr>
        <dsp:cNvPr id="0" name=""/>
        <dsp:cNvSpPr/>
      </dsp:nvSpPr>
      <dsp:spPr>
        <a:xfrm>
          <a:off x="11226276" y="484556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400" kern="1200" dirty="0" smtClean="0"/>
            <a:t>Block chain</a:t>
          </a:r>
          <a:endParaRPr lang="zh-TW" altLang="en-US" sz="6400" kern="1200" dirty="0"/>
        </a:p>
      </dsp:txBody>
      <dsp:txXfrm>
        <a:off x="11284956" y="4904246"/>
        <a:ext cx="3889614" cy="188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BE402-C6BA-4337-BE00-34D0DA2D2E6F}">
      <dsp:nvSpPr>
        <dsp:cNvPr id="0" name=""/>
        <dsp:cNvSpPr/>
      </dsp:nvSpPr>
      <dsp:spPr>
        <a:xfrm rot="5400000">
          <a:off x="-162271" y="896582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a</a:t>
          </a:r>
          <a:endParaRPr lang="zh-TW" altLang="en-US" sz="6500" kern="1200" dirty="0"/>
        </a:p>
      </dsp:txBody>
      <dsp:txXfrm rot="-5400000">
        <a:off x="157048" y="695757"/>
        <a:ext cx="1095179" cy="1615324"/>
      </dsp:txXfrm>
    </dsp:sp>
    <dsp:sp modelId="{9A319110-6C8A-4034-BF75-AB5355407D94}">
      <dsp:nvSpPr>
        <dsp:cNvPr id="0" name=""/>
        <dsp:cNvSpPr/>
      </dsp:nvSpPr>
      <dsp:spPr>
        <a:xfrm rot="5400000">
          <a:off x="7534685" y="-5481666"/>
          <a:ext cx="1681684" cy="14003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Blocking true messages.</a:t>
          </a:r>
          <a:endParaRPr lang="zh-TW" altLang="en-US" sz="3200" kern="1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600" kern="1200" dirty="0" smtClean="0"/>
            <a:t>Radio interference</a:t>
          </a:r>
          <a:endParaRPr lang="zh-TW" alt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600" kern="1200" dirty="0" err="1" smtClean="0"/>
            <a:t>DoS</a:t>
          </a:r>
          <a:r>
            <a:rPr lang="en-US" altLang="zh-TW" sz="3600" kern="1200" dirty="0" smtClean="0"/>
            <a:t>(Denial of Service)</a:t>
          </a:r>
          <a:endParaRPr lang="zh-TW" altLang="en-US" sz="3600" kern="1200" dirty="0"/>
        </a:p>
      </dsp:txBody>
      <dsp:txXfrm rot="-5400000">
        <a:off x="1373643" y="761469"/>
        <a:ext cx="13921676" cy="1517498"/>
      </dsp:txXfrm>
    </dsp:sp>
    <dsp:sp modelId="{CBB51174-007A-4473-AFF2-8ECFE126CC35}">
      <dsp:nvSpPr>
        <dsp:cNvPr id="0" name=""/>
        <dsp:cNvSpPr/>
      </dsp:nvSpPr>
      <dsp:spPr>
        <a:xfrm rot="5400000">
          <a:off x="-189718" y="2903015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b</a:t>
          </a:r>
          <a:endParaRPr lang="zh-TW" altLang="en-US" sz="6500" kern="1200" dirty="0"/>
        </a:p>
      </dsp:txBody>
      <dsp:txXfrm rot="-5400000">
        <a:off x="129601" y="2702190"/>
        <a:ext cx="1095179" cy="1615324"/>
      </dsp:txXfrm>
    </dsp:sp>
    <dsp:sp modelId="{D14829E3-2746-4BB8-A989-5DDF640E59B7}">
      <dsp:nvSpPr>
        <dsp:cNvPr id="0" name=""/>
        <dsp:cNvSpPr/>
      </dsp:nvSpPr>
      <dsp:spPr>
        <a:xfrm rot="5400000">
          <a:off x="7761131" y="-3533293"/>
          <a:ext cx="1363642" cy="14076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40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degrade drivers trust on these applications</a:t>
          </a:r>
          <a:endParaRPr lang="zh-TW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3600" kern="1200" dirty="0" smtClean="0"/>
            <a:t>transmit false messages from the inside/outside of the network</a:t>
          </a:r>
          <a:endParaRPr lang="zh-TW" altLang="en-US" sz="36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4000" kern="1200" dirty="0"/>
        </a:p>
      </dsp:txBody>
      <dsp:txXfrm rot="-5400000">
        <a:off x="1404821" y="2889585"/>
        <a:ext cx="14009694" cy="1230506"/>
      </dsp:txXfrm>
    </dsp:sp>
    <dsp:sp modelId="{FC27BC67-0881-4E9D-9BBA-E1CDDD15304A}">
      <dsp:nvSpPr>
        <dsp:cNvPr id="0" name=""/>
        <dsp:cNvSpPr/>
      </dsp:nvSpPr>
      <dsp:spPr>
        <a:xfrm rot="5400000">
          <a:off x="-162271" y="4881043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c</a:t>
          </a:r>
          <a:endParaRPr lang="zh-TW" altLang="en-US" sz="6500" kern="1200" dirty="0"/>
        </a:p>
      </dsp:txBody>
      <dsp:txXfrm rot="-5400000">
        <a:off x="157048" y="4680218"/>
        <a:ext cx="1095179" cy="1615324"/>
      </dsp:txXfrm>
    </dsp:sp>
    <dsp:sp modelId="{5309A02A-9988-445D-A133-5A217216420E}">
      <dsp:nvSpPr>
        <dsp:cNvPr id="0" name=""/>
        <dsp:cNvSpPr/>
      </dsp:nvSpPr>
      <dsp:spPr>
        <a:xfrm rot="5400000">
          <a:off x="7756767" y="-1582096"/>
          <a:ext cx="1363642" cy="14076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get unfair advantages for unscrupulous drivers</a:t>
          </a:r>
          <a:endParaRPr lang="zh-TW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3600" kern="1200" dirty="0" smtClean="0"/>
            <a:t>manipulating sensors/devices that generate their messages</a:t>
          </a:r>
          <a:endParaRPr lang="zh-TW" altLang="en-US" sz="3600" kern="1200" dirty="0"/>
        </a:p>
      </dsp:txBody>
      <dsp:txXfrm rot="-5400000">
        <a:off x="1400457" y="4840782"/>
        <a:ext cx="14009694" cy="1230506"/>
      </dsp:txXfrm>
    </dsp:sp>
    <dsp:sp modelId="{4E80392E-8B7A-4032-AE3C-303874D4F897}">
      <dsp:nvSpPr>
        <dsp:cNvPr id="0" name=""/>
        <dsp:cNvSpPr/>
      </dsp:nvSpPr>
      <dsp:spPr>
        <a:xfrm rot="5400000">
          <a:off x="-162271" y="7189652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d</a:t>
          </a:r>
          <a:endParaRPr lang="zh-TW" altLang="en-US" sz="6500" kern="1200" dirty="0"/>
        </a:p>
      </dsp:txBody>
      <dsp:txXfrm rot="-5400000">
        <a:off x="157048" y="6988827"/>
        <a:ext cx="1095179" cy="1615324"/>
      </dsp:txXfrm>
    </dsp:sp>
    <dsp:sp modelId="{AE363C19-9EA8-46B8-8898-61D27B558600}">
      <dsp:nvSpPr>
        <dsp:cNvPr id="0" name=""/>
        <dsp:cNvSpPr/>
      </dsp:nvSpPr>
      <dsp:spPr>
        <a:xfrm rot="5400000">
          <a:off x="7253714" y="820354"/>
          <a:ext cx="2211814" cy="139336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spc="-80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Steal PII (Personally identifiable information),e.g. drivers driving histories</a:t>
          </a:r>
          <a:endParaRPr lang="zh-TW" altLang="en-US" sz="3200" kern="1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3600" kern="1200" dirty="0" smtClean="0"/>
            <a:t>eavesdrop messages from the target vehicle locally</a:t>
          </a:r>
          <a:endParaRPr lang="zh-TW" alt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3600" kern="1200" dirty="0" smtClean="0"/>
            <a:t>acquire the driving history of the target vehicle stored on the vehicle or a server</a:t>
          </a:r>
          <a:endParaRPr lang="zh-TW" altLang="en-US" sz="3600" kern="1200" dirty="0"/>
        </a:p>
      </dsp:txBody>
      <dsp:txXfrm rot="-5400000">
        <a:off x="1392787" y="6789253"/>
        <a:ext cx="13825697" cy="199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E1C1-DA17-465B-808A-ACF0858DCF07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A92B-184C-4375-9F8E-BE86E185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8A23-9A0E-42FF-A870-A1612BF22385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17DF-454C-45D1-A16D-EC6E3757BCF0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1F13-1BFC-46DC-B013-3F80DD6E5393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7F9E-D481-48FA-B696-34FD19C4F4A6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8CDC-1371-4F94-8C4F-9158D73433AB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0055" y="931110"/>
            <a:ext cx="15707888" cy="185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280268"/>
            <a:ext cx="16256000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1428-0CDD-409A-8702-4BE484ED4706}" type="datetime1">
              <a:rPr lang="en-US" altLang="zh-TW" smtClean="0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medium.com/max/1400/1*KYYL_lfp6tN4C9Sg_XF7xQ.web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"/>
            <a:ext cx="15925800" cy="1981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00200" y="5219700"/>
            <a:ext cx="11963400" cy="1804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6850"/>
              </a:lnSpc>
              <a:spcBef>
                <a:spcPts val="270"/>
              </a:spcBef>
            </a:pPr>
            <a:r>
              <a:rPr sz="5750" spc="340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u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210" dirty="0">
                <a:solidFill>
                  <a:srgbClr val="ECECF7"/>
                </a:solidFill>
                <a:latin typeface="Verdana"/>
                <a:cs typeface="Verdana"/>
              </a:rPr>
              <a:t>v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90" dirty="0">
                <a:solidFill>
                  <a:srgbClr val="ECECF7"/>
                </a:solidFill>
                <a:latin typeface="Verdana"/>
                <a:cs typeface="Verdana"/>
              </a:rPr>
              <a:t>y</a:t>
            </a:r>
            <a:r>
              <a:rPr sz="5750" spc="-1335" dirty="0">
                <a:solidFill>
                  <a:srgbClr val="ECECF7"/>
                </a:solidFill>
                <a:latin typeface="Verdana"/>
                <a:cs typeface="Verdana"/>
              </a:rPr>
              <a:t>: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2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65" dirty="0">
                <a:solidFill>
                  <a:srgbClr val="ECECF7"/>
                </a:solidFill>
                <a:latin typeface="Verdana"/>
                <a:cs typeface="Verdana"/>
              </a:rPr>
              <a:t>g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ee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45" dirty="0">
                <a:solidFill>
                  <a:srgbClr val="ECECF7"/>
                </a:solidFill>
                <a:latin typeface="Verdana"/>
                <a:cs typeface="Verdana"/>
              </a:rPr>
              <a:t>g  </a:t>
            </a:r>
            <a:r>
              <a:rPr sz="5750" spc="85" dirty="0">
                <a:solidFill>
                  <a:srgbClr val="ECECF7"/>
                </a:solidFill>
                <a:latin typeface="Verdana"/>
                <a:cs typeface="Verdana"/>
              </a:rPr>
              <a:t>C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h</a:t>
            </a:r>
            <a:r>
              <a:rPr sz="5750" spc="-275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-155" dirty="0">
                <a:solidFill>
                  <a:srgbClr val="ECECF7"/>
                </a:solidFill>
                <a:latin typeface="Verdana"/>
                <a:cs typeface="Verdana"/>
              </a:rPr>
              <a:t>ll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65" dirty="0">
                <a:solidFill>
                  <a:srgbClr val="ECECF7"/>
                </a:solidFill>
                <a:latin typeface="Verdana"/>
                <a:cs typeface="Verdana"/>
              </a:rPr>
              <a:t>g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10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35" dirty="0">
                <a:solidFill>
                  <a:srgbClr val="ECECF7"/>
                </a:solidFill>
                <a:latin typeface="Verdana"/>
                <a:cs typeface="Verdana"/>
              </a:rPr>
              <a:t>o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710" dirty="0" smtClean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350" dirty="0" smtClean="0">
                <a:solidFill>
                  <a:srgbClr val="ECECF7"/>
                </a:solidFill>
                <a:latin typeface="Verdana"/>
                <a:cs typeface="Verdana"/>
              </a:rPr>
              <a:t>m</a:t>
            </a:r>
            <a:r>
              <a:rPr sz="5750" spc="-125" dirty="0" smtClean="0">
                <a:solidFill>
                  <a:srgbClr val="ECECF7"/>
                </a:solidFill>
                <a:latin typeface="Verdana"/>
                <a:cs typeface="Verdana"/>
              </a:rPr>
              <a:t>p</a:t>
            </a:r>
            <a:r>
              <a:rPr sz="5750" spc="-155" dirty="0" smtClean="0">
                <a:solidFill>
                  <a:srgbClr val="ECECF7"/>
                </a:solidFill>
                <a:latin typeface="Verdana"/>
                <a:cs typeface="Verdana"/>
              </a:rPr>
              <a:t>l</a:t>
            </a:r>
            <a:r>
              <a:rPr sz="5750" spc="-75" dirty="0" smtClean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350" dirty="0" smtClean="0">
                <a:solidFill>
                  <a:srgbClr val="ECECF7"/>
                </a:solidFill>
                <a:latin typeface="Verdana"/>
                <a:cs typeface="Verdana"/>
              </a:rPr>
              <a:t>m</a:t>
            </a:r>
            <a:r>
              <a:rPr sz="5750" spc="-75" dirty="0" smtClean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 smtClean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40" dirty="0" smtClean="0">
                <a:solidFill>
                  <a:srgbClr val="ECECF7"/>
                </a:solidFill>
                <a:latin typeface="Verdana"/>
                <a:cs typeface="Verdana"/>
              </a:rPr>
              <a:t>t </a:t>
            </a:r>
            <a:r>
              <a:rPr sz="5750" spc="185" dirty="0">
                <a:solidFill>
                  <a:srgbClr val="ECECF7"/>
                </a:solidFill>
                <a:latin typeface="Verdana"/>
                <a:cs typeface="Verdana"/>
              </a:rPr>
              <a:t>V</a:t>
            </a:r>
            <a:r>
              <a:rPr sz="5750" spc="335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60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2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2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140" dirty="0">
                <a:solidFill>
                  <a:srgbClr val="ECECF7"/>
                </a:solidFill>
                <a:latin typeface="Verdana"/>
                <a:cs typeface="Verdana"/>
              </a:rPr>
              <a:t>c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u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y</a:t>
            </a:r>
            <a:endParaRPr sz="5750" dirty="0">
              <a:latin typeface="Verdana"/>
              <a:cs typeface="Verdan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76500"/>
            <a:ext cx="8305800" cy="165372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903/1*KYYL_lfp6tN4C9Sg_XF7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18" y="1638300"/>
            <a:ext cx="14231371" cy="396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8915400" y="6057900"/>
            <a:ext cx="9372600" cy="3787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sz="3600" b="1" dirty="0" smtClean="0">
                <a:latin typeface="Tahoma"/>
                <a:cs typeface="Tahoma"/>
              </a:rPr>
              <a:t>DLT (Distributed Ledger Technologies)</a:t>
            </a: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endParaRPr lang="en-US" sz="3600" b="1" dirty="0" smtClean="0">
              <a:latin typeface="Tahoma"/>
              <a:cs typeface="Tahoma"/>
            </a:endParaRP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sz="3600" b="1" dirty="0" err="1" smtClean="0">
                <a:latin typeface="Tahoma"/>
                <a:cs typeface="Tahoma"/>
              </a:rPr>
              <a:t>Blockchain</a:t>
            </a:r>
            <a:endParaRPr lang="en-US" sz="3600" b="1" dirty="0" smtClean="0">
              <a:latin typeface="Tahoma"/>
              <a:cs typeface="Tahoma"/>
            </a:endParaRP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sz="3600" dirty="0" smtClean="0">
                <a:latin typeface="Tahoma"/>
                <a:cs typeface="Tahoma"/>
              </a:rPr>
              <a:t>A block contains a set of transactions</a:t>
            </a: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sz="3600" dirty="0">
                <a:latin typeface="Tahoma"/>
                <a:cs typeface="Tahoma"/>
              </a:rPr>
              <a:t>C</a:t>
            </a:r>
            <a:r>
              <a:rPr lang="en-US" sz="3600" dirty="0" smtClean="0">
                <a:latin typeface="Tahoma"/>
                <a:cs typeface="Tahoma"/>
              </a:rPr>
              <a:t>reating a chain of block linked with each other[1]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ockchain 101: Definition, Explanation, Pros &amp; 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"/>
            <a:ext cx="11277600" cy="92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181100"/>
            <a:ext cx="73914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sz="5600" dirty="0" smtClean="0">
                <a:latin typeface="Tahoma"/>
                <a:cs typeface="Tahoma"/>
              </a:rPr>
              <a:t>Methods</a:t>
            </a:r>
            <a:endParaRPr sz="5600" dirty="0">
              <a:latin typeface="Tahoma"/>
              <a:cs typeface="Tahom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534400" y="9579114"/>
            <a:ext cx="6169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Proceedings of </a:t>
            </a:r>
            <a:r>
              <a:rPr lang="en-US" altLang="zh-TW" sz="4000" dirty="0" err="1"/>
              <a:t>Blockchain</a:t>
            </a:r>
            <a:r>
              <a:rPr lang="en-US" altLang="zh-TW" sz="4000" dirty="0"/>
              <a:t>[2]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975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74099"/>
            <a:ext cx="75184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sz="5400" dirty="0" err="1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potential</a:t>
            </a:r>
            <a:endParaRPr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0" y="2552700"/>
            <a:ext cx="11125200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Strong resistance,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lack of need of CA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record location, materials, and machinery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repairs/inspections responding </a:t>
            </a:r>
            <a:r>
              <a:rPr lang="en-US" altLang="zh-TW" sz="4000" dirty="0"/>
              <a:t>to </a:t>
            </a:r>
            <a:r>
              <a:rPr lang="en-US" altLang="zh-TW" sz="4000" dirty="0" smtClean="0"/>
              <a:t>recalls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Control the insurance related information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car-sharing/electric-charging/parking/tolling fee</a:t>
            </a:r>
            <a:endParaRPr lang="zh-TW" altLang="en-US" sz="4000" dirty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TW" sz="4000" b="1" dirty="0" smtClean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TW" sz="40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974099"/>
            <a:ext cx="75184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endParaRPr sz="5600" dirty="0">
              <a:solidFill>
                <a:srgbClr val="002364"/>
              </a:solidFill>
              <a:latin typeface="Tahoma"/>
              <a:ea typeface="+mj-ea"/>
              <a:cs typeface="Tahom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0800" y="2552700"/>
            <a:ext cx="11125200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TW" sz="40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78463"/>
              </p:ext>
            </p:extLst>
          </p:nvPr>
        </p:nvGraphicFramePr>
        <p:xfrm>
          <a:off x="3124200" y="1943100"/>
          <a:ext cx="13716000" cy="774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2210">
                  <a:extLst>
                    <a:ext uri="{9D8B030D-6E8A-4147-A177-3AD203B41FA5}">
                      <a16:colId xmlns:a16="http://schemas.microsoft.com/office/drawing/2014/main" val="1678204348"/>
                    </a:ext>
                  </a:extLst>
                </a:gridCol>
                <a:gridCol w="4327526">
                  <a:extLst>
                    <a:ext uri="{9D8B030D-6E8A-4147-A177-3AD203B41FA5}">
                      <a16:colId xmlns:a16="http://schemas.microsoft.com/office/drawing/2014/main" val="4025216636"/>
                    </a:ext>
                  </a:extLst>
                </a:gridCol>
                <a:gridCol w="4736264">
                  <a:extLst>
                    <a:ext uri="{9D8B030D-6E8A-4147-A177-3AD203B41FA5}">
                      <a16:colId xmlns:a16="http://schemas.microsoft.com/office/drawing/2014/main" val="3494358395"/>
                    </a:ext>
                  </a:extLst>
                </a:gridCol>
              </a:tblGrid>
              <a:tr h="12601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VANET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VANET</a:t>
                      </a:r>
                      <a:r>
                        <a:rPr lang="en-US" altLang="zh-TW" sz="4000" baseline="0" dirty="0" smtClean="0"/>
                        <a:t> + (DLT)</a:t>
                      </a:r>
                      <a:r>
                        <a:rPr lang="en-US" altLang="zh-TW" sz="4000" dirty="0" err="1" smtClean="0"/>
                        <a:t>Blockchain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352458"/>
                  </a:ext>
                </a:extLst>
              </a:tr>
              <a:tr h="1260117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DLT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6558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 network topology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724586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Consensus</a:t>
                      </a:r>
                      <a:r>
                        <a:rPr lang="en-US" altLang="zh-TW" sz="40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240679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Sufficient innocent vehicles (51%ISSUE)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06043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  <a:r>
                        <a:rPr lang="en-US" altLang="zh-TW" sz="40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protection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TW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(need)</a:t>
                      </a:r>
                      <a:endParaRPr lang="zh-TW" altLang="en-US" sz="40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TW" sz="40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(need)</a:t>
                      </a:r>
                      <a:endParaRPr lang="zh-TW" altLang="en-US" sz="40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96261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5715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2364"/>
                </a:solidFill>
                <a:latin typeface="Verdana"/>
                <a:ea typeface="+mj-ea"/>
                <a:cs typeface="Verdana"/>
              </a:rPr>
              <a:t>Results</a:t>
            </a:r>
            <a:endParaRPr lang="zh-TW" altLang="en-US" sz="5400" dirty="0">
              <a:solidFill>
                <a:srgbClr val="002364"/>
              </a:solidFill>
              <a:latin typeface="Verdana"/>
              <a:ea typeface="+mj-ea"/>
              <a:cs typeface="Verdana"/>
            </a:endParaRPr>
          </a:p>
        </p:txBody>
      </p:sp>
      <p:sp>
        <p:nvSpPr>
          <p:cNvPr id="7" name="圓角化對角線角落矩形 6"/>
          <p:cNvSpPr/>
          <p:nvPr/>
        </p:nvSpPr>
        <p:spPr>
          <a:xfrm>
            <a:off x="457200" y="4533900"/>
            <a:ext cx="2667000" cy="51816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dk1"/>
                </a:solidFill>
              </a:rPr>
              <a:t>Faces problems</a:t>
            </a:r>
            <a:endParaRPr lang="zh-TW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62" y="723900"/>
            <a:ext cx="13865876" cy="7010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13967" y="8115300"/>
            <a:ext cx="14060067" cy="1346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altLang="zh-TW" sz="3600" dirty="0" smtClean="0">
                <a:latin typeface="Tahoma"/>
                <a:cs typeface="Tahoma"/>
              </a:rPr>
              <a:t>It </a:t>
            </a:r>
            <a:r>
              <a:rPr lang="en-US" altLang="zh-TW" sz="3600" dirty="0">
                <a:latin typeface="Tahoma"/>
                <a:cs typeface="Tahoma"/>
              </a:rPr>
              <a:t>is difficult to synchronize distributed ledgers of individual vehicles </a:t>
            </a:r>
            <a:endParaRPr lang="en-US" altLang="zh-TW" sz="3600" dirty="0" smtClean="0">
              <a:latin typeface="Tahoma"/>
              <a:cs typeface="Tahoma"/>
            </a:endParaRP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altLang="zh-TW" sz="3600" dirty="0" smtClean="0">
                <a:latin typeface="Tahoma"/>
                <a:cs typeface="Tahoma"/>
              </a:rPr>
              <a:t>without </a:t>
            </a:r>
            <a:r>
              <a:rPr lang="en-US" altLang="zh-TW" sz="3600" dirty="0">
                <a:latin typeface="Tahoma"/>
                <a:cs typeface="Tahoma"/>
              </a:rPr>
              <a:t>a centralized network which </a:t>
            </a:r>
            <a:r>
              <a:rPr lang="en-US" altLang="zh-TW" sz="3600" dirty="0" smtClean="0">
                <a:latin typeface="Tahoma"/>
                <a:cs typeface="Tahoma"/>
              </a:rPr>
              <a:t>covers all </a:t>
            </a:r>
            <a:r>
              <a:rPr lang="en-US" altLang="zh-TW" sz="3600" dirty="0">
                <a:latin typeface="Tahoma"/>
                <a:cs typeface="Tahoma"/>
              </a:rPr>
              <a:t>vehicles in the area.</a:t>
            </a:r>
            <a:endParaRPr lang="zh-TW" altLang="en-US" sz="3600" dirty="0">
              <a:latin typeface="Tahoma"/>
              <a:cs typeface="Tahom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0055" y="931110"/>
            <a:ext cx="15707888" cy="830997"/>
          </a:xfrm>
        </p:spPr>
        <p:txBody>
          <a:bodyPr/>
          <a:lstStyle/>
          <a:p>
            <a:r>
              <a:rPr lang="en-US" altLang="zh-TW" sz="5400" dirty="0"/>
              <a:t>D</a:t>
            </a:r>
            <a:r>
              <a:rPr lang="en-US" altLang="zh-TW" sz="5400" dirty="0" smtClean="0"/>
              <a:t>iscussion</a:t>
            </a:r>
            <a:endParaRPr lang="zh-TW" altLang="en-US" sz="5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9200" y="2552700"/>
            <a:ext cx="1584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The largest technical Challenge is that the currently proposed security mechanism </a:t>
            </a:r>
            <a:r>
              <a:rPr lang="en-US" altLang="zh-TW" sz="4400" dirty="0"/>
              <a:t>requires the </a:t>
            </a:r>
            <a:r>
              <a:rPr lang="en-US" altLang="zh-TW" sz="4400" dirty="0" smtClean="0"/>
              <a:t>communication infrastructure </a:t>
            </a:r>
            <a:r>
              <a:rPr lang="en-US" altLang="zh-TW" sz="4400" dirty="0"/>
              <a:t>to make CAs and individual vehicles </a:t>
            </a:r>
            <a:r>
              <a:rPr lang="en-US" altLang="zh-TW" sz="4400" dirty="0" smtClean="0"/>
              <a:t>exchange certificates/security-keys</a:t>
            </a:r>
            <a:r>
              <a:rPr lang="en-US" altLang="zh-TW" sz="4400" dirty="0"/>
              <a:t>. In so doing, VANET would lose </a:t>
            </a:r>
            <a:r>
              <a:rPr lang="en-US" altLang="zh-TW" sz="4400" dirty="0" smtClean="0"/>
              <a:t>its largest </a:t>
            </a:r>
            <a:r>
              <a:rPr lang="en-US" altLang="zh-TW" sz="4400" dirty="0"/>
              <a:t>advantage, i.e., not needing a network infrastructure.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86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15707888" cy="805413"/>
          </a:xfrm>
        </p:spPr>
        <p:txBody>
          <a:bodyPr/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altLang="zh-TW" sz="5400" dirty="0" smtClean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References</a:t>
            </a:r>
            <a:endParaRPr lang="en-US" altLang="zh-TW" sz="54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3"/>
          </p:nvPr>
        </p:nvSpPr>
        <p:spPr>
          <a:xfrm>
            <a:off x="800100" y="1943100"/>
            <a:ext cx="17183100" cy="8309967"/>
          </a:xfrm>
        </p:spPr>
        <p:txBody>
          <a:bodyPr/>
          <a:lstStyle/>
          <a:p>
            <a:r>
              <a:rPr lang="en-US" altLang="zh-TW" sz="3600" kern="1200" dirty="0" smtClean="0"/>
              <a:t>[1] </a:t>
            </a:r>
            <a:r>
              <a:rPr lang="en-US" altLang="zh-TW" sz="3600" kern="1200" dirty="0">
                <a:hlinkClick r:id="rId2"/>
              </a:rPr>
              <a:t>https://</a:t>
            </a:r>
            <a:r>
              <a:rPr lang="en-US" altLang="zh-TW" sz="3600" kern="1200" dirty="0" smtClean="0">
                <a:hlinkClick r:id="rId2"/>
              </a:rPr>
              <a:t>miro.medium.com/max/1400/1*KYYL_lfp6tN4C9Sg_XF7xQ.webp</a:t>
            </a:r>
            <a:endParaRPr lang="en-US" altLang="zh-TW" sz="3600" kern="1200" dirty="0" smtClean="0"/>
          </a:p>
          <a:p>
            <a:endParaRPr lang="en-US" altLang="zh-TW" sz="3600" kern="1200" dirty="0"/>
          </a:p>
          <a:p>
            <a:r>
              <a:rPr lang="en-US" altLang="zh-TW" sz="3600" kern="1200" dirty="0"/>
              <a:t>[2] BIOTC '21: Proceedings of the 2021 3rd </a:t>
            </a:r>
            <a:r>
              <a:rPr lang="en-US" altLang="zh-TW" sz="3600" kern="1200" dirty="0" err="1"/>
              <a:t>Blockchain</a:t>
            </a:r>
            <a:r>
              <a:rPr lang="en-US" altLang="zh-TW" sz="3600" kern="1200" dirty="0"/>
              <a:t> and Internet of Things Conference July </a:t>
            </a:r>
            <a:r>
              <a:rPr lang="en-US" altLang="zh-TW" sz="3600" kern="1200" dirty="0" smtClean="0"/>
              <a:t>2021</a:t>
            </a:r>
          </a:p>
          <a:p>
            <a:endParaRPr lang="en-US" altLang="zh-TW" sz="3600" kern="1200" dirty="0"/>
          </a:p>
          <a:p>
            <a:r>
              <a:rPr lang="en-US" altLang="zh-TW" sz="3600" kern="1200" dirty="0" smtClean="0"/>
              <a:t>[3] Armor, “The Black Market Report,” (Mar. 2018). </a:t>
            </a:r>
          </a:p>
          <a:p>
            <a:r>
              <a:rPr lang="en-US" altLang="zh-TW" sz="3600" kern="1200" dirty="0" smtClean="0"/>
              <a:t>/app/uploads/2018/03/27222933/2018-Q1-Reports-</a:t>
            </a:r>
          </a:p>
          <a:p>
            <a:r>
              <a:rPr lang="en-US" altLang="zh-TW" sz="3600" kern="1200" dirty="0" smtClean="0"/>
              <a:t>BlackMarket-DIGITAL-min.pdf</a:t>
            </a:r>
          </a:p>
          <a:p>
            <a:endParaRPr lang="en-US" altLang="zh-TW" sz="3600" kern="1200" dirty="0" smtClean="0"/>
          </a:p>
          <a:p>
            <a:r>
              <a:rPr lang="en-US" altLang="zh-TW" sz="3600" kern="1200" dirty="0" smtClean="0"/>
              <a:t>[4] K</a:t>
            </a:r>
            <a:r>
              <a:rPr lang="en-US" altLang="zh-TW" sz="3600" kern="1200" dirty="0"/>
              <a:t>. Oka (ETAS), “Security Technique to ensure V2V and V2I Security,”</a:t>
            </a:r>
          </a:p>
          <a:p>
            <a:r>
              <a:rPr lang="en-US" altLang="zh-TW" sz="3600" kern="1200" dirty="0"/>
              <a:t>(Sep. 2015), (Japanese</a:t>
            </a:r>
            <a:r>
              <a:rPr lang="en-US" altLang="zh-TW" sz="3600" kern="1200" dirty="0" smtClean="0"/>
              <a:t>).at monoist.atmarkit.co.jp/</a:t>
            </a:r>
            <a:r>
              <a:rPr lang="en-US" altLang="zh-TW" sz="3600" kern="1200" dirty="0" err="1" smtClean="0"/>
              <a:t>mn</a:t>
            </a:r>
            <a:r>
              <a:rPr lang="en-US" altLang="zh-TW" sz="3600" kern="1200" dirty="0" smtClean="0"/>
              <a:t>/articles/1509/16/news009.html</a:t>
            </a:r>
            <a:endParaRPr lang="en-US" altLang="zh-TW" sz="3600" kern="1200" dirty="0"/>
          </a:p>
          <a:p>
            <a:endParaRPr lang="en-US" altLang="zh-TW" sz="3600" kern="1200" dirty="0" smtClean="0"/>
          </a:p>
          <a:p>
            <a:r>
              <a:rPr lang="en-US" altLang="zh-TW" sz="3600" kern="1200" dirty="0" smtClean="0"/>
              <a:t>[5] H</a:t>
            </a:r>
            <a:r>
              <a:rPr lang="en-US" altLang="zh-TW" sz="3600" kern="1200" dirty="0"/>
              <a:t>. </a:t>
            </a:r>
            <a:r>
              <a:rPr lang="en-US" altLang="zh-TW" sz="3600" kern="1200" dirty="0" err="1"/>
              <a:t>Onishi</a:t>
            </a:r>
            <a:r>
              <a:rPr lang="en-US" altLang="zh-TW" sz="3600" kern="1200" dirty="0"/>
              <a:t>, et al. “Approaches for Vehicle Cyber-Security in the US</a:t>
            </a:r>
            <a:r>
              <a:rPr lang="en-US" altLang="zh-TW" sz="3600" kern="1200" dirty="0" smtClean="0"/>
              <a:t>,”(</a:t>
            </a:r>
            <a:r>
              <a:rPr lang="en-US" altLang="zh-TW" sz="3600" kern="1200" dirty="0"/>
              <a:t>20174086), International Journal of Automotive Engineering 8 (</a:t>
            </a:r>
            <a:r>
              <a:rPr lang="en-US" altLang="zh-TW" sz="3600" kern="1200" dirty="0" smtClean="0"/>
              <a:t>2017)1-6</a:t>
            </a:r>
            <a:r>
              <a:rPr lang="en-US" altLang="zh-TW" sz="3600" kern="1200" dirty="0"/>
              <a:t>. at </a:t>
            </a:r>
            <a:r>
              <a:rPr lang="en-US" altLang="zh-TW" sz="3600" kern="1200" dirty="0" smtClean="0"/>
              <a:t>www.jstage.jst.go.jp/article/jsaeijae/8/1/8_20174086</a:t>
            </a:r>
            <a:r>
              <a:rPr lang="en-US" altLang="zh-TW" sz="3600" kern="1200" dirty="0"/>
              <a:t>/_pdf.</a:t>
            </a:r>
            <a:endParaRPr lang="zh-TW" altLang="en-US" sz="3600" kern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72486780"/>
              </p:ext>
            </p:extLst>
          </p:nvPr>
        </p:nvGraphicFramePr>
        <p:xfrm>
          <a:off x="1828800" y="2400300"/>
          <a:ext cx="15240000" cy="708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9200" y="876300"/>
            <a:ext cx="2727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chemeClr val="bg1"/>
                </a:solidFill>
              </a:rPr>
              <a:t>Outline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42900"/>
            <a:ext cx="8102978" cy="7543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609600" y="17145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</a:rPr>
              <a:t>advancement of </a:t>
            </a:r>
            <a:endParaRPr lang="en-US" altLang="zh-TW" sz="4400" dirty="0" smtClean="0">
              <a:solidFill>
                <a:schemeClr val="bg1"/>
              </a:solidFill>
            </a:endParaRPr>
          </a:p>
          <a:p>
            <a:r>
              <a:rPr lang="en-US" altLang="zh-TW" sz="4400" dirty="0" smtClean="0">
                <a:solidFill>
                  <a:schemeClr val="bg1"/>
                </a:solidFill>
              </a:rPr>
              <a:t>ICT, </a:t>
            </a:r>
            <a:r>
              <a:rPr lang="en-US" altLang="zh-TW" sz="4400" dirty="0" err="1" smtClean="0">
                <a:solidFill>
                  <a:schemeClr val="bg1"/>
                </a:solidFill>
              </a:rPr>
              <a:t>IoT</a:t>
            </a:r>
            <a:r>
              <a:rPr lang="en-US" altLang="zh-TW" sz="4400" dirty="0" smtClean="0">
                <a:solidFill>
                  <a:schemeClr val="bg1"/>
                </a:solidFill>
              </a:rPr>
              <a:t>, AI, Big </a:t>
            </a:r>
            <a:r>
              <a:rPr lang="en-US" altLang="zh-TW" sz="4400" dirty="0">
                <a:solidFill>
                  <a:schemeClr val="bg1"/>
                </a:solidFill>
              </a:rPr>
              <a:t>Data and 5G</a:t>
            </a:r>
          </a:p>
          <a:p>
            <a:endParaRPr lang="en-US" altLang="zh-TW" sz="4000" dirty="0" smtClean="0">
              <a:solidFill>
                <a:schemeClr val="bg1"/>
              </a:solidFill>
            </a:endParaRPr>
          </a:p>
          <a:p>
            <a:endParaRPr lang="en-US" altLang="zh-TW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chemeClr val="bg1"/>
                </a:solidFill>
              </a:rPr>
              <a:t>Short communication latency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chemeClr val="bg1"/>
                </a:solidFill>
              </a:rPr>
              <a:t>High speed transmission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rgbClr val="FFC000"/>
                </a:solidFill>
              </a:rPr>
              <a:t>More reaction time for human to confront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rgbClr val="FFC000"/>
                </a:solidFill>
              </a:rPr>
              <a:t>For more advanced safety and convenience</a:t>
            </a:r>
            <a:endParaRPr lang="en-US" altLang="zh-TW" sz="36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16000" y="974096"/>
            <a:ext cx="8280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dirty="0" smtClean="0">
                <a:latin typeface="Verdana"/>
                <a:cs typeface="Verdana"/>
              </a:rPr>
              <a:t>Cyber-risks on VANET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2154" y="3793222"/>
            <a:ext cx="6955790" cy="347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endParaRPr sz="2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2154" y="6655333"/>
            <a:ext cx="6955790" cy="347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endParaRPr sz="2100" dirty="0">
              <a:latin typeface="Verdana"/>
              <a:cs typeface="Verdana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1457113" y="2705100"/>
            <a:ext cx="6405245" cy="7493000"/>
          </a:xfrm>
          <a:custGeom>
            <a:avLst/>
            <a:gdLst/>
            <a:ahLst/>
            <a:cxnLst/>
            <a:rect l="l" t="t" r="r" b="b"/>
            <a:pathLst>
              <a:path w="6405244" h="7493000">
                <a:moveTo>
                  <a:pt x="2303780" y="4648200"/>
                </a:moveTo>
                <a:lnTo>
                  <a:pt x="2298573" y="4597400"/>
                </a:lnTo>
                <a:lnTo>
                  <a:pt x="2283701" y="4559300"/>
                </a:lnTo>
                <a:lnTo>
                  <a:pt x="2260358" y="4521200"/>
                </a:lnTo>
                <a:lnTo>
                  <a:pt x="2250744" y="4513237"/>
                </a:lnTo>
                <a:lnTo>
                  <a:pt x="2250744" y="4648200"/>
                </a:lnTo>
                <a:lnTo>
                  <a:pt x="2250744" y="5715000"/>
                </a:lnTo>
                <a:lnTo>
                  <a:pt x="2243302" y="5765800"/>
                </a:lnTo>
                <a:lnTo>
                  <a:pt x="2222627" y="5803900"/>
                </a:lnTo>
                <a:lnTo>
                  <a:pt x="2191169" y="5829300"/>
                </a:lnTo>
                <a:lnTo>
                  <a:pt x="2151392" y="5854700"/>
                </a:lnTo>
                <a:lnTo>
                  <a:pt x="441667" y="5854700"/>
                </a:lnTo>
                <a:lnTo>
                  <a:pt x="401815" y="5829300"/>
                </a:lnTo>
                <a:lnTo>
                  <a:pt x="370611" y="5803900"/>
                </a:lnTo>
                <a:lnTo>
                  <a:pt x="350266" y="5765800"/>
                </a:lnTo>
                <a:lnTo>
                  <a:pt x="343001" y="5715000"/>
                </a:lnTo>
                <a:lnTo>
                  <a:pt x="343001" y="4648200"/>
                </a:lnTo>
                <a:lnTo>
                  <a:pt x="350443" y="4597400"/>
                </a:lnTo>
                <a:lnTo>
                  <a:pt x="371119" y="4559300"/>
                </a:lnTo>
                <a:lnTo>
                  <a:pt x="402577" y="4533900"/>
                </a:lnTo>
                <a:lnTo>
                  <a:pt x="442353" y="4508500"/>
                </a:lnTo>
                <a:lnTo>
                  <a:pt x="2152065" y="4508500"/>
                </a:lnTo>
                <a:lnTo>
                  <a:pt x="2191931" y="4533900"/>
                </a:lnTo>
                <a:lnTo>
                  <a:pt x="2223135" y="4559300"/>
                </a:lnTo>
                <a:lnTo>
                  <a:pt x="2243467" y="4597400"/>
                </a:lnTo>
                <a:lnTo>
                  <a:pt x="2250744" y="4648200"/>
                </a:lnTo>
                <a:lnTo>
                  <a:pt x="2250744" y="4513237"/>
                </a:lnTo>
                <a:lnTo>
                  <a:pt x="2192959" y="4470400"/>
                </a:lnTo>
                <a:lnTo>
                  <a:pt x="2151253" y="4457700"/>
                </a:lnTo>
                <a:lnTo>
                  <a:pt x="2105761" y="4445000"/>
                </a:lnTo>
                <a:lnTo>
                  <a:pt x="487984" y="4445000"/>
                </a:lnTo>
                <a:lnTo>
                  <a:pt x="442493" y="4457700"/>
                </a:lnTo>
                <a:lnTo>
                  <a:pt x="400786" y="4470400"/>
                </a:lnTo>
                <a:lnTo>
                  <a:pt x="364020" y="4495800"/>
                </a:lnTo>
                <a:lnTo>
                  <a:pt x="333387" y="4521200"/>
                </a:lnTo>
                <a:lnTo>
                  <a:pt x="310045" y="4559300"/>
                </a:lnTo>
                <a:lnTo>
                  <a:pt x="295173" y="4597400"/>
                </a:lnTo>
                <a:lnTo>
                  <a:pt x="289953" y="4648200"/>
                </a:lnTo>
                <a:lnTo>
                  <a:pt x="289953" y="5715000"/>
                </a:lnTo>
                <a:lnTo>
                  <a:pt x="295173" y="5765800"/>
                </a:lnTo>
                <a:lnTo>
                  <a:pt x="310045" y="5803900"/>
                </a:lnTo>
                <a:lnTo>
                  <a:pt x="333387" y="5842000"/>
                </a:lnTo>
                <a:lnTo>
                  <a:pt x="364020" y="5867400"/>
                </a:lnTo>
                <a:lnTo>
                  <a:pt x="400786" y="5892800"/>
                </a:lnTo>
                <a:lnTo>
                  <a:pt x="442493" y="5905500"/>
                </a:lnTo>
                <a:lnTo>
                  <a:pt x="487984" y="5918200"/>
                </a:lnTo>
                <a:lnTo>
                  <a:pt x="2105761" y="5918200"/>
                </a:lnTo>
                <a:lnTo>
                  <a:pt x="2151253" y="5905500"/>
                </a:lnTo>
                <a:lnTo>
                  <a:pt x="2192959" y="5892800"/>
                </a:lnTo>
                <a:lnTo>
                  <a:pt x="2229726" y="5867400"/>
                </a:lnTo>
                <a:lnTo>
                  <a:pt x="2245042" y="5854700"/>
                </a:lnTo>
                <a:lnTo>
                  <a:pt x="2260358" y="5842000"/>
                </a:lnTo>
                <a:lnTo>
                  <a:pt x="2283701" y="5803900"/>
                </a:lnTo>
                <a:lnTo>
                  <a:pt x="2298573" y="5765800"/>
                </a:lnTo>
                <a:lnTo>
                  <a:pt x="2303780" y="5715000"/>
                </a:lnTo>
                <a:lnTo>
                  <a:pt x="2303780" y="4648200"/>
                </a:lnTo>
                <a:close/>
              </a:path>
              <a:path w="6405244" h="7493000">
                <a:moveTo>
                  <a:pt x="2303780" y="1612900"/>
                </a:moveTo>
                <a:lnTo>
                  <a:pt x="2298471" y="1562100"/>
                </a:lnTo>
                <a:lnTo>
                  <a:pt x="2283307" y="1524000"/>
                </a:lnTo>
                <a:lnTo>
                  <a:pt x="2259533" y="1485900"/>
                </a:lnTo>
                <a:lnTo>
                  <a:pt x="2250744" y="1478749"/>
                </a:lnTo>
                <a:lnTo>
                  <a:pt x="2250744" y="1612900"/>
                </a:lnTo>
                <a:lnTo>
                  <a:pt x="2250744" y="1651000"/>
                </a:lnTo>
                <a:lnTo>
                  <a:pt x="2243099" y="1701800"/>
                </a:lnTo>
                <a:lnTo>
                  <a:pt x="2221890" y="1739900"/>
                </a:lnTo>
                <a:lnTo>
                  <a:pt x="2189645" y="1765300"/>
                </a:lnTo>
                <a:lnTo>
                  <a:pt x="2148903" y="1790700"/>
                </a:lnTo>
                <a:lnTo>
                  <a:pt x="2102231" y="1803400"/>
                </a:lnTo>
                <a:lnTo>
                  <a:pt x="491515" y="1803400"/>
                </a:lnTo>
                <a:lnTo>
                  <a:pt x="444157" y="1790700"/>
                </a:lnTo>
                <a:lnTo>
                  <a:pt x="403339" y="1765300"/>
                </a:lnTo>
                <a:lnTo>
                  <a:pt x="371348" y="1739900"/>
                </a:lnTo>
                <a:lnTo>
                  <a:pt x="350469" y="1701800"/>
                </a:lnTo>
                <a:lnTo>
                  <a:pt x="343001" y="1651000"/>
                </a:lnTo>
                <a:lnTo>
                  <a:pt x="343001" y="1612900"/>
                </a:lnTo>
                <a:lnTo>
                  <a:pt x="350634" y="1562100"/>
                </a:lnTo>
                <a:lnTo>
                  <a:pt x="371856" y="1524000"/>
                </a:lnTo>
                <a:lnTo>
                  <a:pt x="404101" y="1498600"/>
                </a:lnTo>
                <a:lnTo>
                  <a:pt x="444842" y="1473200"/>
                </a:lnTo>
                <a:lnTo>
                  <a:pt x="491515" y="1460500"/>
                </a:lnTo>
                <a:lnTo>
                  <a:pt x="2102231" y="1460500"/>
                </a:lnTo>
                <a:lnTo>
                  <a:pt x="2149576" y="1473200"/>
                </a:lnTo>
                <a:lnTo>
                  <a:pt x="2190407" y="1498600"/>
                </a:lnTo>
                <a:lnTo>
                  <a:pt x="2222398" y="1524000"/>
                </a:lnTo>
                <a:lnTo>
                  <a:pt x="2243277" y="1562100"/>
                </a:lnTo>
                <a:lnTo>
                  <a:pt x="2250744" y="1612900"/>
                </a:lnTo>
                <a:lnTo>
                  <a:pt x="2250744" y="1478749"/>
                </a:lnTo>
                <a:lnTo>
                  <a:pt x="2228316" y="1460500"/>
                </a:lnTo>
                <a:lnTo>
                  <a:pt x="2190902" y="1435100"/>
                </a:lnTo>
                <a:lnTo>
                  <a:pt x="2148459" y="1422400"/>
                </a:lnTo>
                <a:lnTo>
                  <a:pt x="2102231" y="1409700"/>
                </a:lnTo>
                <a:lnTo>
                  <a:pt x="491515" y="1409700"/>
                </a:lnTo>
                <a:lnTo>
                  <a:pt x="445287" y="1422400"/>
                </a:lnTo>
                <a:lnTo>
                  <a:pt x="402844" y="1435100"/>
                </a:lnTo>
                <a:lnTo>
                  <a:pt x="365429" y="1460500"/>
                </a:lnTo>
                <a:lnTo>
                  <a:pt x="334213" y="1485900"/>
                </a:lnTo>
                <a:lnTo>
                  <a:pt x="310438" y="1524000"/>
                </a:lnTo>
                <a:lnTo>
                  <a:pt x="295275" y="1562100"/>
                </a:lnTo>
                <a:lnTo>
                  <a:pt x="289953" y="1612900"/>
                </a:lnTo>
                <a:lnTo>
                  <a:pt x="289953" y="1651000"/>
                </a:lnTo>
                <a:lnTo>
                  <a:pt x="295275" y="1701800"/>
                </a:lnTo>
                <a:lnTo>
                  <a:pt x="310438" y="1739900"/>
                </a:lnTo>
                <a:lnTo>
                  <a:pt x="334213" y="1778000"/>
                </a:lnTo>
                <a:lnTo>
                  <a:pt x="365429" y="1803400"/>
                </a:lnTo>
                <a:lnTo>
                  <a:pt x="402844" y="1828800"/>
                </a:lnTo>
                <a:lnTo>
                  <a:pt x="445287" y="1841500"/>
                </a:lnTo>
                <a:lnTo>
                  <a:pt x="491515" y="1854200"/>
                </a:lnTo>
                <a:lnTo>
                  <a:pt x="2102231" y="1854200"/>
                </a:lnTo>
                <a:lnTo>
                  <a:pt x="2148459" y="1841500"/>
                </a:lnTo>
                <a:lnTo>
                  <a:pt x="2190902" y="1828800"/>
                </a:lnTo>
                <a:lnTo>
                  <a:pt x="2228316" y="1803400"/>
                </a:lnTo>
                <a:lnTo>
                  <a:pt x="2259533" y="1778000"/>
                </a:lnTo>
                <a:lnTo>
                  <a:pt x="2283307" y="1739900"/>
                </a:lnTo>
                <a:lnTo>
                  <a:pt x="2298471" y="1701800"/>
                </a:lnTo>
                <a:lnTo>
                  <a:pt x="2303780" y="1651000"/>
                </a:lnTo>
                <a:lnTo>
                  <a:pt x="2303780" y="1612900"/>
                </a:lnTo>
                <a:close/>
              </a:path>
              <a:path w="6405244" h="7493000">
                <a:moveTo>
                  <a:pt x="2314397" y="7112000"/>
                </a:moveTo>
                <a:lnTo>
                  <a:pt x="2310625" y="7061200"/>
                </a:lnTo>
                <a:lnTo>
                  <a:pt x="2299678" y="7023100"/>
                </a:lnTo>
                <a:lnTo>
                  <a:pt x="2282164" y="6985000"/>
                </a:lnTo>
                <a:lnTo>
                  <a:pt x="2261349" y="6951256"/>
                </a:lnTo>
                <a:lnTo>
                  <a:pt x="2261349" y="7112000"/>
                </a:lnTo>
                <a:lnTo>
                  <a:pt x="2256536" y="7162800"/>
                </a:lnTo>
                <a:lnTo>
                  <a:pt x="2242731" y="7200900"/>
                </a:lnTo>
                <a:lnTo>
                  <a:pt x="2220887" y="7239000"/>
                </a:lnTo>
                <a:lnTo>
                  <a:pt x="2191956" y="7277100"/>
                </a:lnTo>
                <a:lnTo>
                  <a:pt x="2156891" y="7302500"/>
                </a:lnTo>
                <a:lnTo>
                  <a:pt x="2116645" y="7327900"/>
                </a:lnTo>
                <a:lnTo>
                  <a:pt x="2072170" y="7340600"/>
                </a:lnTo>
                <a:lnTo>
                  <a:pt x="2024430" y="7353300"/>
                </a:lnTo>
                <a:lnTo>
                  <a:pt x="1976691" y="7340600"/>
                </a:lnTo>
                <a:lnTo>
                  <a:pt x="1932216" y="7327900"/>
                </a:lnTo>
                <a:lnTo>
                  <a:pt x="1891969" y="7302500"/>
                </a:lnTo>
                <a:lnTo>
                  <a:pt x="1856905" y="7277100"/>
                </a:lnTo>
                <a:lnTo>
                  <a:pt x="1827974" y="7239000"/>
                </a:lnTo>
                <a:lnTo>
                  <a:pt x="1806130" y="7200900"/>
                </a:lnTo>
                <a:lnTo>
                  <a:pt x="1792325" y="7162800"/>
                </a:lnTo>
                <a:lnTo>
                  <a:pt x="1787512" y="7112000"/>
                </a:lnTo>
                <a:lnTo>
                  <a:pt x="1792325" y="7061200"/>
                </a:lnTo>
                <a:lnTo>
                  <a:pt x="1806130" y="7023100"/>
                </a:lnTo>
                <a:lnTo>
                  <a:pt x="1827974" y="6985000"/>
                </a:lnTo>
                <a:lnTo>
                  <a:pt x="1856905" y="6946900"/>
                </a:lnTo>
                <a:lnTo>
                  <a:pt x="1891969" y="6921500"/>
                </a:lnTo>
                <a:lnTo>
                  <a:pt x="1932216" y="6896100"/>
                </a:lnTo>
                <a:lnTo>
                  <a:pt x="1976691" y="6883400"/>
                </a:lnTo>
                <a:lnTo>
                  <a:pt x="2024430" y="6870700"/>
                </a:lnTo>
                <a:lnTo>
                  <a:pt x="2072170" y="6883400"/>
                </a:lnTo>
                <a:lnTo>
                  <a:pt x="2116645" y="6896100"/>
                </a:lnTo>
                <a:lnTo>
                  <a:pt x="2156891" y="6921500"/>
                </a:lnTo>
                <a:lnTo>
                  <a:pt x="2191956" y="6946900"/>
                </a:lnTo>
                <a:lnTo>
                  <a:pt x="2220887" y="6985000"/>
                </a:lnTo>
                <a:lnTo>
                  <a:pt x="2242731" y="7023100"/>
                </a:lnTo>
                <a:lnTo>
                  <a:pt x="2256536" y="7061200"/>
                </a:lnTo>
                <a:lnTo>
                  <a:pt x="2261349" y="7112000"/>
                </a:lnTo>
                <a:lnTo>
                  <a:pt x="2261349" y="6951256"/>
                </a:lnTo>
                <a:lnTo>
                  <a:pt x="2258669" y="6946900"/>
                </a:lnTo>
                <a:lnTo>
                  <a:pt x="2229751" y="6908800"/>
                </a:lnTo>
                <a:lnTo>
                  <a:pt x="2196007" y="6883400"/>
                </a:lnTo>
                <a:lnTo>
                  <a:pt x="2177008" y="6870700"/>
                </a:lnTo>
                <a:lnTo>
                  <a:pt x="2158022" y="6858000"/>
                </a:lnTo>
                <a:lnTo>
                  <a:pt x="2116366" y="6845300"/>
                </a:lnTo>
                <a:lnTo>
                  <a:pt x="2071649" y="6832600"/>
                </a:lnTo>
                <a:lnTo>
                  <a:pt x="2024430" y="6819900"/>
                </a:lnTo>
                <a:lnTo>
                  <a:pt x="1977644" y="6832600"/>
                </a:lnTo>
                <a:lnTo>
                  <a:pt x="1933168" y="6845300"/>
                </a:lnTo>
                <a:lnTo>
                  <a:pt x="1891626" y="6858000"/>
                </a:lnTo>
                <a:lnTo>
                  <a:pt x="1853615" y="6883400"/>
                </a:lnTo>
                <a:lnTo>
                  <a:pt x="1819783" y="6908800"/>
                </a:lnTo>
                <a:lnTo>
                  <a:pt x="1790712" y="6946900"/>
                </a:lnTo>
                <a:lnTo>
                  <a:pt x="1767027" y="6985000"/>
                </a:lnTo>
                <a:lnTo>
                  <a:pt x="1749348" y="7023100"/>
                </a:lnTo>
                <a:lnTo>
                  <a:pt x="1738287" y="7061200"/>
                </a:lnTo>
                <a:lnTo>
                  <a:pt x="1734464" y="7112000"/>
                </a:lnTo>
                <a:lnTo>
                  <a:pt x="1738287" y="7162800"/>
                </a:lnTo>
                <a:lnTo>
                  <a:pt x="1749348" y="7200900"/>
                </a:lnTo>
                <a:lnTo>
                  <a:pt x="1767027" y="7251700"/>
                </a:lnTo>
                <a:lnTo>
                  <a:pt x="1790712" y="7289800"/>
                </a:lnTo>
                <a:lnTo>
                  <a:pt x="1819783" y="7315200"/>
                </a:lnTo>
                <a:lnTo>
                  <a:pt x="1853615" y="7340600"/>
                </a:lnTo>
                <a:lnTo>
                  <a:pt x="1891626" y="7366000"/>
                </a:lnTo>
                <a:lnTo>
                  <a:pt x="1933168" y="7391400"/>
                </a:lnTo>
                <a:lnTo>
                  <a:pt x="1977644" y="7404100"/>
                </a:lnTo>
                <a:lnTo>
                  <a:pt x="2071217" y="7404100"/>
                </a:lnTo>
                <a:lnTo>
                  <a:pt x="2115693" y="7391400"/>
                </a:lnTo>
                <a:lnTo>
                  <a:pt x="2157234" y="7366000"/>
                </a:lnTo>
                <a:lnTo>
                  <a:pt x="2176234" y="7353300"/>
                </a:lnTo>
                <a:lnTo>
                  <a:pt x="2195245" y="7340600"/>
                </a:lnTo>
                <a:lnTo>
                  <a:pt x="2229078" y="7315200"/>
                </a:lnTo>
                <a:lnTo>
                  <a:pt x="2258149" y="7289800"/>
                </a:lnTo>
                <a:lnTo>
                  <a:pt x="2281834" y="7251700"/>
                </a:lnTo>
                <a:lnTo>
                  <a:pt x="2299512" y="7200900"/>
                </a:lnTo>
                <a:lnTo>
                  <a:pt x="2310574" y="7162800"/>
                </a:lnTo>
                <a:lnTo>
                  <a:pt x="2314397" y="7112000"/>
                </a:lnTo>
                <a:close/>
              </a:path>
              <a:path w="6405244" h="7493000">
                <a:moveTo>
                  <a:pt x="2519489" y="317500"/>
                </a:moveTo>
                <a:lnTo>
                  <a:pt x="1529372" y="317500"/>
                </a:lnTo>
                <a:lnTo>
                  <a:pt x="1529372" y="368300"/>
                </a:lnTo>
                <a:lnTo>
                  <a:pt x="2519489" y="368300"/>
                </a:lnTo>
                <a:lnTo>
                  <a:pt x="2519489" y="317500"/>
                </a:lnTo>
                <a:close/>
              </a:path>
              <a:path w="6405244" h="7493000">
                <a:moveTo>
                  <a:pt x="2731655" y="927100"/>
                </a:moveTo>
                <a:lnTo>
                  <a:pt x="1317205" y="927100"/>
                </a:lnTo>
                <a:lnTo>
                  <a:pt x="1317205" y="990600"/>
                </a:lnTo>
                <a:lnTo>
                  <a:pt x="2731655" y="990600"/>
                </a:lnTo>
                <a:lnTo>
                  <a:pt x="2731655" y="927100"/>
                </a:lnTo>
                <a:close/>
              </a:path>
              <a:path w="6405244" h="7493000">
                <a:moveTo>
                  <a:pt x="3417671" y="6413500"/>
                </a:moveTo>
                <a:lnTo>
                  <a:pt x="3412350" y="6362700"/>
                </a:lnTo>
                <a:lnTo>
                  <a:pt x="3397186" y="6324600"/>
                </a:lnTo>
                <a:lnTo>
                  <a:pt x="3373412" y="6286500"/>
                </a:lnTo>
                <a:lnTo>
                  <a:pt x="3364623" y="6275781"/>
                </a:lnTo>
                <a:lnTo>
                  <a:pt x="3364623" y="6413500"/>
                </a:lnTo>
                <a:lnTo>
                  <a:pt x="3356991" y="6451600"/>
                </a:lnTo>
                <a:lnTo>
                  <a:pt x="3335769" y="6502400"/>
                </a:lnTo>
                <a:lnTo>
                  <a:pt x="3303524" y="6527800"/>
                </a:lnTo>
                <a:lnTo>
                  <a:pt x="3262782" y="6553200"/>
                </a:lnTo>
                <a:lnTo>
                  <a:pt x="302717" y="6553200"/>
                </a:lnTo>
                <a:lnTo>
                  <a:pt x="261899" y="6527800"/>
                </a:lnTo>
                <a:lnTo>
                  <a:pt x="229908" y="6502400"/>
                </a:lnTo>
                <a:lnTo>
                  <a:pt x="209029" y="6451600"/>
                </a:lnTo>
                <a:lnTo>
                  <a:pt x="201561" y="6413500"/>
                </a:lnTo>
                <a:lnTo>
                  <a:pt x="209194" y="6362700"/>
                </a:lnTo>
                <a:lnTo>
                  <a:pt x="230416" y="6324600"/>
                </a:lnTo>
                <a:lnTo>
                  <a:pt x="262661" y="6286500"/>
                </a:lnTo>
                <a:lnTo>
                  <a:pt x="303403" y="6261100"/>
                </a:lnTo>
                <a:lnTo>
                  <a:pt x="3263468" y="6261100"/>
                </a:lnTo>
                <a:lnTo>
                  <a:pt x="3304286" y="6286500"/>
                </a:lnTo>
                <a:lnTo>
                  <a:pt x="3336277" y="6324600"/>
                </a:lnTo>
                <a:lnTo>
                  <a:pt x="3357156" y="6362700"/>
                </a:lnTo>
                <a:lnTo>
                  <a:pt x="3364623" y="6413500"/>
                </a:lnTo>
                <a:lnTo>
                  <a:pt x="3364623" y="6275781"/>
                </a:lnTo>
                <a:lnTo>
                  <a:pt x="3352609" y="6261100"/>
                </a:lnTo>
                <a:lnTo>
                  <a:pt x="3342195" y="6248400"/>
                </a:lnTo>
                <a:lnTo>
                  <a:pt x="3304781" y="6223000"/>
                </a:lnTo>
                <a:lnTo>
                  <a:pt x="3262350" y="6210300"/>
                </a:lnTo>
                <a:lnTo>
                  <a:pt x="303834" y="6210300"/>
                </a:lnTo>
                <a:lnTo>
                  <a:pt x="261404" y="6223000"/>
                </a:lnTo>
                <a:lnTo>
                  <a:pt x="223977" y="6248400"/>
                </a:lnTo>
                <a:lnTo>
                  <a:pt x="192773" y="6286500"/>
                </a:lnTo>
                <a:lnTo>
                  <a:pt x="168986" y="6324600"/>
                </a:lnTo>
                <a:lnTo>
                  <a:pt x="153835" y="6362700"/>
                </a:lnTo>
                <a:lnTo>
                  <a:pt x="148513" y="6413500"/>
                </a:lnTo>
                <a:lnTo>
                  <a:pt x="153835" y="6451600"/>
                </a:lnTo>
                <a:lnTo>
                  <a:pt x="168986" y="6502400"/>
                </a:lnTo>
                <a:lnTo>
                  <a:pt x="192773" y="6540500"/>
                </a:lnTo>
                <a:lnTo>
                  <a:pt x="223977" y="6565900"/>
                </a:lnTo>
                <a:lnTo>
                  <a:pt x="261404" y="6591300"/>
                </a:lnTo>
                <a:lnTo>
                  <a:pt x="303834" y="6604000"/>
                </a:lnTo>
                <a:lnTo>
                  <a:pt x="350075" y="6616700"/>
                </a:lnTo>
                <a:lnTo>
                  <a:pt x="3216110" y="6616700"/>
                </a:lnTo>
                <a:lnTo>
                  <a:pt x="3262350" y="6604000"/>
                </a:lnTo>
                <a:lnTo>
                  <a:pt x="3304781" y="6591300"/>
                </a:lnTo>
                <a:lnTo>
                  <a:pt x="3342195" y="6565900"/>
                </a:lnTo>
                <a:lnTo>
                  <a:pt x="3357803" y="6553200"/>
                </a:lnTo>
                <a:lnTo>
                  <a:pt x="3373412" y="6540500"/>
                </a:lnTo>
                <a:lnTo>
                  <a:pt x="3397186" y="6502400"/>
                </a:lnTo>
                <a:lnTo>
                  <a:pt x="3412350" y="6451600"/>
                </a:lnTo>
                <a:lnTo>
                  <a:pt x="3417671" y="6413500"/>
                </a:lnTo>
                <a:close/>
              </a:path>
              <a:path w="6405244" h="7493000">
                <a:moveTo>
                  <a:pt x="3808412" y="2336800"/>
                </a:moveTo>
                <a:lnTo>
                  <a:pt x="3803192" y="2286000"/>
                </a:lnTo>
                <a:lnTo>
                  <a:pt x="3788321" y="2247900"/>
                </a:lnTo>
                <a:lnTo>
                  <a:pt x="3764991" y="2209800"/>
                </a:lnTo>
                <a:lnTo>
                  <a:pt x="3755364" y="2197836"/>
                </a:lnTo>
                <a:lnTo>
                  <a:pt x="3755364" y="2336800"/>
                </a:lnTo>
                <a:lnTo>
                  <a:pt x="3755364" y="4000500"/>
                </a:lnTo>
                <a:lnTo>
                  <a:pt x="3747922" y="4051300"/>
                </a:lnTo>
                <a:lnTo>
                  <a:pt x="3727246" y="4089400"/>
                </a:lnTo>
                <a:lnTo>
                  <a:pt x="3695789" y="4114800"/>
                </a:lnTo>
                <a:lnTo>
                  <a:pt x="3656012" y="4140200"/>
                </a:lnTo>
                <a:lnTo>
                  <a:pt x="3610381" y="4152900"/>
                </a:lnTo>
                <a:lnTo>
                  <a:pt x="1937791" y="4152900"/>
                </a:lnTo>
                <a:lnTo>
                  <a:pt x="1892160" y="4140200"/>
                </a:lnTo>
                <a:lnTo>
                  <a:pt x="1852396" y="4114800"/>
                </a:lnTo>
                <a:lnTo>
                  <a:pt x="1820938" y="4089400"/>
                </a:lnTo>
                <a:lnTo>
                  <a:pt x="1800250" y="4051300"/>
                </a:lnTo>
                <a:lnTo>
                  <a:pt x="1792820" y="4000500"/>
                </a:lnTo>
                <a:lnTo>
                  <a:pt x="1792820" y="2336800"/>
                </a:lnTo>
                <a:lnTo>
                  <a:pt x="1800250" y="2286000"/>
                </a:lnTo>
                <a:lnTo>
                  <a:pt x="1820938" y="2247900"/>
                </a:lnTo>
                <a:lnTo>
                  <a:pt x="1852396" y="2209800"/>
                </a:lnTo>
                <a:lnTo>
                  <a:pt x="1892160" y="2197100"/>
                </a:lnTo>
                <a:lnTo>
                  <a:pt x="1937791" y="2184400"/>
                </a:lnTo>
                <a:lnTo>
                  <a:pt x="3610381" y="2184400"/>
                </a:lnTo>
                <a:lnTo>
                  <a:pt x="3656012" y="2197100"/>
                </a:lnTo>
                <a:lnTo>
                  <a:pt x="3695789" y="2209800"/>
                </a:lnTo>
                <a:lnTo>
                  <a:pt x="3727246" y="2247900"/>
                </a:lnTo>
                <a:lnTo>
                  <a:pt x="3747922" y="2286000"/>
                </a:lnTo>
                <a:lnTo>
                  <a:pt x="3755364" y="2336800"/>
                </a:lnTo>
                <a:lnTo>
                  <a:pt x="3755364" y="2197836"/>
                </a:lnTo>
                <a:lnTo>
                  <a:pt x="3744557" y="2184400"/>
                </a:lnTo>
                <a:lnTo>
                  <a:pt x="3734346" y="2171700"/>
                </a:lnTo>
                <a:lnTo>
                  <a:pt x="3697579" y="2159000"/>
                </a:lnTo>
                <a:lnTo>
                  <a:pt x="3655872" y="2133600"/>
                </a:lnTo>
                <a:lnTo>
                  <a:pt x="1937791" y="2133600"/>
                </a:lnTo>
                <a:lnTo>
                  <a:pt x="1892312" y="2146300"/>
                </a:lnTo>
                <a:lnTo>
                  <a:pt x="1850593" y="2159000"/>
                </a:lnTo>
                <a:lnTo>
                  <a:pt x="1813839" y="2184400"/>
                </a:lnTo>
                <a:lnTo>
                  <a:pt x="1783194" y="2209800"/>
                </a:lnTo>
                <a:lnTo>
                  <a:pt x="1759851" y="2247900"/>
                </a:lnTo>
                <a:lnTo>
                  <a:pt x="1744992" y="2286000"/>
                </a:lnTo>
                <a:lnTo>
                  <a:pt x="1739773" y="2336800"/>
                </a:lnTo>
                <a:lnTo>
                  <a:pt x="1739773" y="4000500"/>
                </a:lnTo>
                <a:lnTo>
                  <a:pt x="1744992" y="4051300"/>
                </a:lnTo>
                <a:lnTo>
                  <a:pt x="1759851" y="4089400"/>
                </a:lnTo>
                <a:lnTo>
                  <a:pt x="1783194" y="4127500"/>
                </a:lnTo>
                <a:lnTo>
                  <a:pt x="1813839" y="4152900"/>
                </a:lnTo>
                <a:lnTo>
                  <a:pt x="1850593" y="4178300"/>
                </a:lnTo>
                <a:lnTo>
                  <a:pt x="1892312" y="4191000"/>
                </a:lnTo>
                <a:lnTo>
                  <a:pt x="1937791" y="4203700"/>
                </a:lnTo>
                <a:lnTo>
                  <a:pt x="3610381" y="4203700"/>
                </a:lnTo>
                <a:lnTo>
                  <a:pt x="3655872" y="4191000"/>
                </a:lnTo>
                <a:lnTo>
                  <a:pt x="3697579" y="4178300"/>
                </a:lnTo>
                <a:lnTo>
                  <a:pt x="3734346" y="4152900"/>
                </a:lnTo>
                <a:lnTo>
                  <a:pt x="3764991" y="4127500"/>
                </a:lnTo>
                <a:lnTo>
                  <a:pt x="3788321" y="4089400"/>
                </a:lnTo>
                <a:lnTo>
                  <a:pt x="3803192" y="4051300"/>
                </a:lnTo>
                <a:lnTo>
                  <a:pt x="3808412" y="4000500"/>
                </a:lnTo>
                <a:lnTo>
                  <a:pt x="3808412" y="2336800"/>
                </a:lnTo>
                <a:close/>
              </a:path>
              <a:path w="6405244" h="7493000">
                <a:moveTo>
                  <a:pt x="3895039" y="6413500"/>
                </a:moveTo>
                <a:lnTo>
                  <a:pt x="3888409" y="6362700"/>
                </a:lnTo>
                <a:lnTo>
                  <a:pt x="3869639" y="6311900"/>
                </a:lnTo>
                <a:lnTo>
                  <a:pt x="3842004" y="6275832"/>
                </a:lnTo>
                <a:lnTo>
                  <a:pt x="3842004" y="6413500"/>
                </a:lnTo>
                <a:lnTo>
                  <a:pt x="3835158" y="6451600"/>
                </a:lnTo>
                <a:lnTo>
                  <a:pt x="3816083" y="6489700"/>
                </a:lnTo>
                <a:lnTo>
                  <a:pt x="3787013" y="6515100"/>
                </a:lnTo>
                <a:lnTo>
                  <a:pt x="3750119" y="6540500"/>
                </a:lnTo>
                <a:lnTo>
                  <a:pt x="3665143" y="6540500"/>
                </a:lnTo>
                <a:lnTo>
                  <a:pt x="3628250" y="6515100"/>
                </a:lnTo>
                <a:lnTo>
                  <a:pt x="3599167" y="6489700"/>
                </a:lnTo>
                <a:lnTo>
                  <a:pt x="3580104" y="6451600"/>
                </a:lnTo>
                <a:lnTo>
                  <a:pt x="3573259" y="6413500"/>
                </a:lnTo>
                <a:lnTo>
                  <a:pt x="3580955" y="6362700"/>
                </a:lnTo>
                <a:lnTo>
                  <a:pt x="3629520" y="6299200"/>
                </a:lnTo>
                <a:lnTo>
                  <a:pt x="3665982" y="6286500"/>
                </a:lnTo>
                <a:lnTo>
                  <a:pt x="3707625" y="6273800"/>
                </a:lnTo>
                <a:lnTo>
                  <a:pt x="3750119" y="6286500"/>
                </a:lnTo>
                <a:lnTo>
                  <a:pt x="3787013" y="6299200"/>
                </a:lnTo>
                <a:lnTo>
                  <a:pt x="3816083" y="6337300"/>
                </a:lnTo>
                <a:lnTo>
                  <a:pt x="3835158" y="6362700"/>
                </a:lnTo>
                <a:lnTo>
                  <a:pt x="3842004" y="6413500"/>
                </a:lnTo>
                <a:lnTo>
                  <a:pt x="3842004" y="6275832"/>
                </a:lnTo>
                <a:lnTo>
                  <a:pt x="3840454" y="6273800"/>
                </a:lnTo>
                <a:lnTo>
                  <a:pt x="3802583" y="6248400"/>
                </a:lnTo>
                <a:lnTo>
                  <a:pt x="3757726" y="6223000"/>
                </a:lnTo>
                <a:lnTo>
                  <a:pt x="3657523" y="6223000"/>
                </a:lnTo>
                <a:lnTo>
                  <a:pt x="3612680" y="6248400"/>
                </a:lnTo>
                <a:lnTo>
                  <a:pt x="3574808" y="6273800"/>
                </a:lnTo>
                <a:lnTo>
                  <a:pt x="3545624" y="6311900"/>
                </a:lnTo>
                <a:lnTo>
                  <a:pt x="3526853" y="6362700"/>
                </a:lnTo>
                <a:lnTo>
                  <a:pt x="3520211" y="6413500"/>
                </a:lnTo>
                <a:lnTo>
                  <a:pt x="3526980" y="6464300"/>
                </a:lnTo>
                <a:lnTo>
                  <a:pt x="3546017" y="6502400"/>
                </a:lnTo>
                <a:lnTo>
                  <a:pt x="3575469" y="6540500"/>
                </a:lnTo>
                <a:lnTo>
                  <a:pt x="3613467" y="6565900"/>
                </a:lnTo>
                <a:lnTo>
                  <a:pt x="3658133" y="6591300"/>
                </a:lnTo>
                <a:lnTo>
                  <a:pt x="3757726" y="6591300"/>
                </a:lnTo>
                <a:lnTo>
                  <a:pt x="3802583" y="6565900"/>
                </a:lnTo>
                <a:lnTo>
                  <a:pt x="3840454" y="6540500"/>
                </a:lnTo>
                <a:lnTo>
                  <a:pt x="3869639" y="6502400"/>
                </a:lnTo>
                <a:lnTo>
                  <a:pt x="3888409" y="6464300"/>
                </a:lnTo>
                <a:lnTo>
                  <a:pt x="3895039" y="6413500"/>
                </a:lnTo>
                <a:close/>
              </a:path>
              <a:path w="6405244" h="7493000">
                <a:moveTo>
                  <a:pt x="4048861" y="698500"/>
                </a:moveTo>
                <a:lnTo>
                  <a:pt x="4047248" y="647700"/>
                </a:lnTo>
                <a:lnTo>
                  <a:pt x="4042448" y="596900"/>
                </a:lnTo>
                <a:lnTo>
                  <a:pt x="4034586" y="558800"/>
                </a:lnTo>
                <a:lnTo>
                  <a:pt x="4023766" y="508000"/>
                </a:lnTo>
                <a:lnTo>
                  <a:pt x="4010075" y="469900"/>
                </a:lnTo>
                <a:lnTo>
                  <a:pt x="3995826" y="425856"/>
                </a:lnTo>
                <a:lnTo>
                  <a:pt x="3995826" y="6794500"/>
                </a:lnTo>
                <a:lnTo>
                  <a:pt x="3994048" y="6845300"/>
                </a:lnTo>
                <a:lnTo>
                  <a:pt x="3988803" y="6896100"/>
                </a:lnTo>
                <a:lnTo>
                  <a:pt x="3980205" y="6934200"/>
                </a:lnTo>
                <a:lnTo>
                  <a:pt x="3968394" y="6985000"/>
                </a:lnTo>
                <a:lnTo>
                  <a:pt x="3953484" y="7023100"/>
                </a:lnTo>
                <a:lnTo>
                  <a:pt x="3935603" y="7073900"/>
                </a:lnTo>
                <a:lnTo>
                  <a:pt x="3914876" y="7112000"/>
                </a:lnTo>
                <a:lnTo>
                  <a:pt x="3891419" y="7150100"/>
                </a:lnTo>
                <a:lnTo>
                  <a:pt x="3865372" y="7188200"/>
                </a:lnTo>
                <a:lnTo>
                  <a:pt x="3836847" y="7226300"/>
                </a:lnTo>
                <a:lnTo>
                  <a:pt x="3805974" y="7251700"/>
                </a:lnTo>
                <a:lnTo>
                  <a:pt x="3772878" y="7289800"/>
                </a:lnTo>
                <a:lnTo>
                  <a:pt x="3737686" y="7315200"/>
                </a:lnTo>
                <a:lnTo>
                  <a:pt x="3700513" y="7340600"/>
                </a:lnTo>
                <a:lnTo>
                  <a:pt x="3661486" y="7366000"/>
                </a:lnTo>
                <a:lnTo>
                  <a:pt x="3620732" y="7391400"/>
                </a:lnTo>
                <a:lnTo>
                  <a:pt x="3578377" y="7404100"/>
                </a:lnTo>
                <a:lnTo>
                  <a:pt x="3489363" y="7429500"/>
                </a:lnTo>
                <a:lnTo>
                  <a:pt x="3442957" y="7442200"/>
                </a:lnTo>
                <a:lnTo>
                  <a:pt x="605904" y="7442200"/>
                </a:lnTo>
                <a:lnTo>
                  <a:pt x="559498" y="7429500"/>
                </a:lnTo>
                <a:lnTo>
                  <a:pt x="470484" y="7404100"/>
                </a:lnTo>
                <a:lnTo>
                  <a:pt x="428129" y="7391400"/>
                </a:lnTo>
                <a:lnTo>
                  <a:pt x="387375" y="7366000"/>
                </a:lnTo>
                <a:lnTo>
                  <a:pt x="348348" y="7340600"/>
                </a:lnTo>
                <a:lnTo>
                  <a:pt x="311175" y="7315200"/>
                </a:lnTo>
                <a:lnTo>
                  <a:pt x="275983" y="7289800"/>
                </a:lnTo>
                <a:lnTo>
                  <a:pt x="242887" y="7251700"/>
                </a:lnTo>
                <a:lnTo>
                  <a:pt x="212013" y="7226300"/>
                </a:lnTo>
                <a:lnTo>
                  <a:pt x="183489" y="7188200"/>
                </a:lnTo>
                <a:lnTo>
                  <a:pt x="157441" y="7150100"/>
                </a:lnTo>
                <a:lnTo>
                  <a:pt x="133985" y="7112000"/>
                </a:lnTo>
                <a:lnTo>
                  <a:pt x="113258" y="7073900"/>
                </a:lnTo>
                <a:lnTo>
                  <a:pt x="95377" y="7023100"/>
                </a:lnTo>
                <a:lnTo>
                  <a:pt x="80467" y="6985000"/>
                </a:lnTo>
                <a:lnTo>
                  <a:pt x="68656" y="6934200"/>
                </a:lnTo>
                <a:lnTo>
                  <a:pt x="60058" y="6896100"/>
                </a:lnTo>
                <a:lnTo>
                  <a:pt x="54813" y="6845300"/>
                </a:lnTo>
                <a:lnTo>
                  <a:pt x="53035" y="6794500"/>
                </a:lnTo>
                <a:lnTo>
                  <a:pt x="53035" y="6743700"/>
                </a:lnTo>
                <a:lnTo>
                  <a:pt x="3995826" y="6743700"/>
                </a:lnTo>
                <a:lnTo>
                  <a:pt x="3995826" y="6692900"/>
                </a:lnTo>
                <a:lnTo>
                  <a:pt x="53035" y="6692900"/>
                </a:lnTo>
                <a:lnTo>
                  <a:pt x="53035" y="6134100"/>
                </a:lnTo>
                <a:lnTo>
                  <a:pt x="3995826" y="6134100"/>
                </a:lnTo>
                <a:lnTo>
                  <a:pt x="3995826" y="6083300"/>
                </a:lnTo>
                <a:lnTo>
                  <a:pt x="53035" y="6083300"/>
                </a:lnTo>
                <a:lnTo>
                  <a:pt x="53035" y="1181100"/>
                </a:lnTo>
                <a:lnTo>
                  <a:pt x="3995826" y="1181100"/>
                </a:lnTo>
                <a:lnTo>
                  <a:pt x="3995826" y="1130300"/>
                </a:lnTo>
                <a:lnTo>
                  <a:pt x="53035" y="1130300"/>
                </a:lnTo>
                <a:lnTo>
                  <a:pt x="53035" y="800100"/>
                </a:lnTo>
                <a:lnTo>
                  <a:pt x="3995826" y="800100"/>
                </a:lnTo>
                <a:lnTo>
                  <a:pt x="3995826" y="749300"/>
                </a:lnTo>
                <a:lnTo>
                  <a:pt x="53035" y="749300"/>
                </a:lnTo>
                <a:lnTo>
                  <a:pt x="53035" y="698500"/>
                </a:lnTo>
                <a:lnTo>
                  <a:pt x="54813" y="647700"/>
                </a:lnTo>
                <a:lnTo>
                  <a:pt x="60058" y="596900"/>
                </a:lnTo>
                <a:lnTo>
                  <a:pt x="68656" y="558800"/>
                </a:lnTo>
                <a:lnTo>
                  <a:pt x="80467" y="508000"/>
                </a:lnTo>
                <a:lnTo>
                  <a:pt x="95377" y="469900"/>
                </a:lnTo>
                <a:lnTo>
                  <a:pt x="113258" y="419100"/>
                </a:lnTo>
                <a:lnTo>
                  <a:pt x="133985" y="381000"/>
                </a:lnTo>
                <a:lnTo>
                  <a:pt x="157441" y="342900"/>
                </a:lnTo>
                <a:lnTo>
                  <a:pt x="183489" y="304800"/>
                </a:lnTo>
                <a:lnTo>
                  <a:pt x="212013" y="266700"/>
                </a:lnTo>
                <a:lnTo>
                  <a:pt x="242887" y="241300"/>
                </a:lnTo>
                <a:lnTo>
                  <a:pt x="275983" y="203200"/>
                </a:lnTo>
                <a:lnTo>
                  <a:pt x="311175" y="177800"/>
                </a:lnTo>
                <a:lnTo>
                  <a:pt x="348348" y="152400"/>
                </a:lnTo>
                <a:lnTo>
                  <a:pt x="387375" y="127000"/>
                </a:lnTo>
                <a:lnTo>
                  <a:pt x="428129" y="101600"/>
                </a:lnTo>
                <a:lnTo>
                  <a:pt x="470484" y="88900"/>
                </a:lnTo>
                <a:lnTo>
                  <a:pt x="514311" y="76200"/>
                </a:lnTo>
                <a:lnTo>
                  <a:pt x="605904" y="50800"/>
                </a:lnTo>
                <a:lnTo>
                  <a:pt x="3442957" y="50800"/>
                </a:lnTo>
                <a:lnTo>
                  <a:pt x="3534549" y="76200"/>
                </a:lnTo>
                <a:lnTo>
                  <a:pt x="3578377" y="88900"/>
                </a:lnTo>
                <a:lnTo>
                  <a:pt x="3620732" y="101600"/>
                </a:lnTo>
                <a:lnTo>
                  <a:pt x="3661486" y="127000"/>
                </a:lnTo>
                <a:lnTo>
                  <a:pt x="3700513" y="152400"/>
                </a:lnTo>
                <a:lnTo>
                  <a:pt x="3737686" y="177800"/>
                </a:lnTo>
                <a:lnTo>
                  <a:pt x="3772878" y="203200"/>
                </a:lnTo>
                <a:lnTo>
                  <a:pt x="3805974" y="241300"/>
                </a:lnTo>
                <a:lnTo>
                  <a:pt x="3836847" y="266700"/>
                </a:lnTo>
                <a:lnTo>
                  <a:pt x="3865372" y="304800"/>
                </a:lnTo>
                <a:lnTo>
                  <a:pt x="3891419" y="342900"/>
                </a:lnTo>
                <a:lnTo>
                  <a:pt x="3914876" y="381000"/>
                </a:lnTo>
                <a:lnTo>
                  <a:pt x="3935603" y="419100"/>
                </a:lnTo>
                <a:lnTo>
                  <a:pt x="3953484" y="469900"/>
                </a:lnTo>
                <a:lnTo>
                  <a:pt x="3968394" y="508000"/>
                </a:lnTo>
                <a:lnTo>
                  <a:pt x="3980205" y="558800"/>
                </a:lnTo>
                <a:lnTo>
                  <a:pt x="3988803" y="596900"/>
                </a:lnTo>
                <a:lnTo>
                  <a:pt x="3994048" y="647700"/>
                </a:lnTo>
                <a:lnTo>
                  <a:pt x="3995826" y="698500"/>
                </a:lnTo>
                <a:lnTo>
                  <a:pt x="3995826" y="425856"/>
                </a:lnTo>
                <a:lnTo>
                  <a:pt x="3974554" y="381000"/>
                </a:lnTo>
                <a:lnTo>
                  <a:pt x="3952925" y="342900"/>
                </a:lnTo>
                <a:lnTo>
                  <a:pt x="3928872" y="304800"/>
                </a:lnTo>
                <a:lnTo>
                  <a:pt x="3902468" y="266700"/>
                </a:lnTo>
                <a:lnTo>
                  <a:pt x="3873855" y="228600"/>
                </a:lnTo>
                <a:lnTo>
                  <a:pt x="3843109" y="203200"/>
                </a:lnTo>
                <a:lnTo>
                  <a:pt x="3810343" y="165100"/>
                </a:lnTo>
                <a:lnTo>
                  <a:pt x="3775672" y="139700"/>
                </a:lnTo>
                <a:lnTo>
                  <a:pt x="3739197" y="114300"/>
                </a:lnTo>
                <a:lnTo>
                  <a:pt x="3701021" y="88900"/>
                </a:lnTo>
                <a:lnTo>
                  <a:pt x="3661245" y="63500"/>
                </a:lnTo>
                <a:lnTo>
                  <a:pt x="3619970" y="50800"/>
                </a:lnTo>
                <a:lnTo>
                  <a:pt x="3577323" y="38100"/>
                </a:lnTo>
                <a:lnTo>
                  <a:pt x="3533381" y="12700"/>
                </a:lnTo>
                <a:lnTo>
                  <a:pt x="3488271" y="12700"/>
                </a:lnTo>
                <a:lnTo>
                  <a:pt x="3442093" y="0"/>
                </a:lnTo>
                <a:lnTo>
                  <a:pt x="606767" y="0"/>
                </a:lnTo>
                <a:lnTo>
                  <a:pt x="560590" y="12700"/>
                </a:lnTo>
                <a:lnTo>
                  <a:pt x="515480" y="12700"/>
                </a:lnTo>
                <a:lnTo>
                  <a:pt x="471538" y="38100"/>
                </a:lnTo>
                <a:lnTo>
                  <a:pt x="387629" y="63500"/>
                </a:lnTo>
                <a:lnTo>
                  <a:pt x="347853" y="88900"/>
                </a:lnTo>
                <a:lnTo>
                  <a:pt x="309664" y="114300"/>
                </a:lnTo>
                <a:lnTo>
                  <a:pt x="273189" y="139700"/>
                </a:lnTo>
                <a:lnTo>
                  <a:pt x="238518" y="165100"/>
                </a:lnTo>
                <a:lnTo>
                  <a:pt x="205752" y="203200"/>
                </a:lnTo>
                <a:lnTo>
                  <a:pt x="175006" y="228600"/>
                </a:lnTo>
                <a:lnTo>
                  <a:pt x="146392" y="266700"/>
                </a:lnTo>
                <a:lnTo>
                  <a:pt x="119989" y="304800"/>
                </a:lnTo>
                <a:lnTo>
                  <a:pt x="95935" y="342900"/>
                </a:lnTo>
                <a:lnTo>
                  <a:pt x="74307" y="381000"/>
                </a:lnTo>
                <a:lnTo>
                  <a:pt x="55219" y="419100"/>
                </a:lnTo>
                <a:lnTo>
                  <a:pt x="38785" y="469900"/>
                </a:lnTo>
                <a:lnTo>
                  <a:pt x="25107" y="508000"/>
                </a:lnTo>
                <a:lnTo>
                  <a:pt x="14274" y="558800"/>
                </a:lnTo>
                <a:lnTo>
                  <a:pt x="6413" y="596900"/>
                </a:lnTo>
                <a:lnTo>
                  <a:pt x="1612" y="647700"/>
                </a:lnTo>
                <a:lnTo>
                  <a:pt x="0" y="698500"/>
                </a:lnTo>
                <a:lnTo>
                  <a:pt x="0" y="6794500"/>
                </a:lnTo>
                <a:lnTo>
                  <a:pt x="1612" y="6845300"/>
                </a:lnTo>
                <a:lnTo>
                  <a:pt x="6413" y="6896100"/>
                </a:lnTo>
                <a:lnTo>
                  <a:pt x="14274" y="6934200"/>
                </a:lnTo>
                <a:lnTo>
                  <a:pt x="25107" y="6985000"/>
                </a:lnTo>
                <a:lnTo>
                  <a:pt x="38785" y="7023100"/>
                </a:lnTo>
                <a:lnTo>
                  <a:pt x="55219" y="7073900"/>
                </a:lnTo>
                <a:lnTo>
                  <a:pt x="74307" y="7112000"/>
                </a:lnTo>
                <a:lnTo>
                  <a:pt x="95935" y="7150100"/>
                </a:lnTo>
                <a:lnTo>
                  <a:pt x="119989" y="7188200"/>
                </a:lnTo>
                <a:lnTo>
                  <a:pt x="146392" y="7226300"/>
                </a:lnTo>
                <a:lnTo>
                  <a:pt x="175006" y="7264400"/>
                </a:lnTo>
                <a:lnTo>
                  <a:pt x="205752" y="7289800"/>
                </a:lnTo>
                <a:lnTo>
                  <a:pt x="238518" y="7327900"/>
                </a:lnTo>
                <a:lnTo>
                  <a:pt x="273189" y="7353300"/>
                </a:lnTo>
                <a:lnTo>
                  <a:pt x="309664" y="7378700"/>
                </a:lnTo>
                <a:lnTo>
                  <a:pt x="347853" y="7404100"/>
                </a:lnTo>
                <a:lnTo>
                  <a:pt x="387629" y="7429500"/>
                </a:lnTo>
                <a:lnTo>
                  <a:pt x="471538" y="7454900"/>
                </a:lnTo>
                <a:lnTo>
                  <a:pt x="515480" y="7480300"/>
                </a:lnTo>
                <a:lnTo>
                  <a:pt x="560590" y="7480300"/>
                </a:lnTo>
                <a:lnTo>
                  <a:pt x="606767" y="7493000"/>
                </a:lnTo>
                <a:lnTo>
                  <a:pt x="3442093" y="7493000"/>
                </a:lnTo>
                <a:lnTo>
                  <a:pt x="3488271" y="7480300"/>
                </a:lnTo>
                <a:lnTo>
                  <a:pt x="3533381" y="7480300"/>
                </a:lnTo>
                <a:lnTo>
                  <a:pt x="3577323" y="7454900"/>
                </a:lnTo>
                <a:lnTo>
                  <a:pt x="3619970" y="7442200"/>
                </a:lnTo>
                <a:lnTo>
                  <a:pt x="3661245" y="7429500"/>
                </a:lnTo>
                <a:lnTo>
                  <a:pt x="3701021" y="7404100"/>
                </a:lnTo>
                <a:lnTo>
                  <a:pt x="3739197" y="7378700"/>
                </a:lnTo>
                <a:lnTo>
                  <a:pt x="3775672" y="7353300"/>
                </a:lnTo>
                <a:lnTo>
                  <a:pt x="3810343" y="7327900"/>
                </a:lnTo>
                <a:lnTo>
                  <a:pt x="3843109" y="7289800"/>
                </a:lnTo>
                <a:lnTo>
                  <a:pt x="3873855" y="7264400"/>
                </a:lnTo>
                <a:lnTo>
                  <a:pt x="3902468" y="7226300"/>
                </a:lnTo>
                <a:lnTo>
                  <a:pt x="3928872" y="7188200"/>
                </a:lnTo>
                <a:lnTo>
                  <a:pt x="3952925" y="7150100"/>
                </a:lnTo>
                <a:lnTo>
                  <a:pt x="3974554" y="7112000"/>
                </a:lnTo>
                <a:lnTo>
                  <a:pt x="3993642" y="7073900"/>
                </a:lnTo>
                <a:lnTo>
                  <a:pt x="4010075" y="7023100"/>
                </a:lnTo>
                <a:lnTo>
                  <a:pt x="4023766" y="6985000"/>
                </a:lnTo>
                <a:lnTo>
                  <a:pt x="4034586" y="6934200"/>
                </a:lnTo>
                <a:lnTo>
                  <a:pt x="4042448" y="6896100"/>
                </a:lnTo>
                <a:lnTo>
                  <a:pt x="4047248" y="6845300"/>
                </a:lnTo>
                <a:lnTo>
                  <a:pt x="4048861" y="6794500"/>
                </a:lnTo>
                <a:lnTo>
                  <a:pt x="4048861" y="6743700"/>
                </a:lnTo>
                <a:lnTo>
                  <a:pt x="4048861" y="6692900"/>
                </a:lnTo>
                <a:lnTo>
                  <a:pt x="4048861" y="749300"/>
                </a:lnTo>
                <a:lnTo>
                  <a:pt x="4048861" y="698500"/>
                </a:lnTo>
                <a:close/>
              </a:path>
              <a:path w="6405244" h="7493000">
                <a:moveTo>
                  <a:pt x="5205552" y="4817186"/>
                </a:moveTo>
                <a:lnTo>
                  <a:pt x="5202136" y="4800384"/>
                </a:lnTo>
                <a:lnTo>
                  <a:pt x="5192839" y="4786630"/>
                </a:lnTo>
                <a:lnTo>
                  <a:pt x="5179072" y="4777346"/>
                </a:lnTo>
                <a:lnTo>
                  <a:pt x="5162258" y="4773930"/>
                </a:lnTo>
                <a:lnTo>
                  <a:pt x="5145443" y="4777346"/>
                </a:lnTo>
                <a:lnTo>
                  <a:pt x="5131676" y="4786630"/>
                </a:lnTo>
                <a:lnTo>
                  <a:pt x="5122380" y="4800384"/>
                </a:lnTo>
                <a:lnTo>
                  <a:pt x="5118963" y="4817186"/>
                </a:lnTo>
                <a:lnTo>
                  <a:pt x="5122380" y="4833975"/>
                </a:lnTo>
                <a:lnTo>
                  <a:pt x="5131676" y="4847729"/>
                </a:lnTo>
                <a:lnTo>
                  <a:pt x="5145443" y="4857026"/>
                </a:lnTo>
                <a:lnTo>
                  <a:pt x="5162258" y="4860442"/>
                </a:lnTo>
                <a:lnTo>
                  <a:pt x="5179072" y="4857026"/>
                </a:lnTo>
                <a:lnTo>
                  <a:pt x="5192839" y="4847729"/>
                </a:lnTo>
                <a:lnTo>
                  <a:pt x="5202136" y="4833975"/>
                </a:lnTo>
                <a:lnTo>
                  <a:pt x="5205552" y="4817186"/>
                </a:lnTo>
                <a:close/>
              </a:path>
              <a:path w="6405244" h="7493000">
                <a:moveTo>
                  <a:pt x="5205552" y="4478477"/>
                </a:moveTo>
                <a:lnTo>
                  <a:pt x="5202136" y="4461688"/>
                </a:lnTo>
                <a:lnTo>
                  <a:pt x="5192839" y="4447933"/>
                </a:lnTo>
                <a:lnTo>
                  <a:pt x="5179072" y="4438637"/>
                </a:lnTo>
                <a:lnTo>
                  <a:pt x="5162258" y="4435221"/>
                </a:lnTo>
                <a:lnTo>
                  <a:pt x="5145443" y="4438637"/>
                </a:lnTo>
                <a:lnTo>
                  <a:pt x="5131676" y="4447933"/>
                </a:lnTo>
                <a:lnTo>
                  <a:pt x="5122380" y="4461688"/>
                </a:lnTo>
                <a:lnTo>
                  <a:pt x="5118963" y="4478477"/>
                </a:lnTo>
                <a:lnTo>
                  <a:pt x="5122380" y="4495279"/>
                </a:lnTo>
                <a:lnTo>
                  <a:pt x="5131676" y="4509033"/>
                </a:lnTo>
                <a:lnTo>
                  <a:pt x="5145443" y="4518330"/>
                </a:lnTo>
                <a:lnTo>
                  <a:pt x="5162258" y="4521733"/>
                </a:lnTo>
                <a:lnTo>
                  <a:pt x="5179072" y="4518330"/>
                </a:lnTo>
                <a:lnTo>
                  <a:pt x="5192839" y="4509033"/>
                </a:lnTo>
                <a:lnTo>
                  <a:pt x="5202136" y="4495279"/>
                </a:lnTo>
                <a:lnTo>
                  <a:pt x="5205552" y="4478477"/>
                </a:lnTo>
                <a:close/>
              </a:path>
              <a:path w="6405244" h="7493000">
                <a:moveTo>
                  <a:pt x="5205552" y="4139349"/>
                </a:moveTo>
                <a:lnTo>
                  <a:pt x="5202136" y="4122547"/>
                </a:lnTo>
                <a:lnTo>
                  <a:pt x="5192839" y="4108793"/>
                </a:lnTo>
                <a:lnTo>
                  <a:pt x="5179072" y="4099496"/>
                </a:lnTo>
                <a:lnTo>
                  <a:pt x="5162258" y="4096080"/>
                </a:lnTo>
                <a:lnTo>
                  <a:pt x="5145443" y="4099496"/>
                </a:lnTo>
                <a:lnTo>
                  <a:pt x="5131676" y="4108793"/>
                </a:lnTo>
                <a:lnTo>
                  <a:pt x="5122380" y="4122547"/>
                </a:lnTo>
                <a:lnTo>
                  <a:pt x="5118963" y="4139349"/>
                </a:lnTo>
                <a:lnTo>
                  <a:pt x="5122380" y="4156316"/>
                </a:lnTo>
                <a:lnTo>
                  <a:pt x="5131676" y="4170057"/>
                </a:lnTo>
                <a:lnTo>
                  <a:pt x="5145443" y="4179252"/>
                </a:lnTo>
                <a:lnTo>
                  <a:pt x="5162258" y="4182605"/>
                </a:lnTo>
                <a:lnTo>
                  <a:pt x="5179072" y="4179189"/>
                </a:lnTo>
                <a:lnTo>
                  <a:pt x="5192839" y="4169892"/>
                </a:lnTo>
                <a:lnTo>
                  <a:pt x="5202136" y="4156138"/>
                </a:lnTo>
                <a:lnTo>
                  <a:pt x="5205552" y="4139349"/>
                </a:lnTo>
                <a:close/>
              </a:path>
              <a:path w="6405244" h="7493000">
                <a:moveTo>
                  <a:pt x="5205552" y="3800640"/>
                </a:moveTo>
                <a:lnTo>
                  <a:pt x="5202136" y="3783838"/>
                </a:lnTo>
                <a:lnTo>
                  <a:pt x="5192839" y="3770084"/>
                </a:lnTo>
                <a:lnTo>
                  <a:pt x="5179072" y="3760800"/>
                </a:lnTo>
                <a:lnTo>
                  <a:pt x="5162258" y="3757384"/>
                </a:lnTo>
                <a:lnTo>
                  <a:pt x="5145443" y="3760800"/>
                </a:lnTo>
                <a:lnTo>
                  <a:pt x="5131676" y="3770084"/>
                </a:lnTo>
                <a:lnTo>
                  <a:pt x="5122380" y="3783838"/>
                </a:lnTo>
                <a:lnTo>
                  <a:pt x="5118963" y="3800640"/>
                </a:lnTo>
                <a:lnTo>
                  <a:pt x="5122380" y="3817429"/>
                </a:lnTo>
                <a:lnTo>
                  <a:pt x="5131676" y="3831183"/>
                </a:lnTo>
                <a:lnTo>
                  <a:pt x="5145443" y="3840480"/>
                </a:lnTo>
                <a:lnTo>
                  <a:pt x="5162258" y="3843896"/>
                </a:lnTo>
                <a:lnTo>
                  <a:pt x="5179072" y="3840480"/>
                </a:lnTo>
                <a:lnTo>
                  <a:pt x="5192839" y="3831183"/>
                </a:lnTo>
                <a:lnTo>
                  <a:pt x="5202136" y="3817429"/>
                </a:lnTo>
                <a:lnTo>
                  <a:pt x="5205552" y="3800640"/>
                </a:lnTo>
                <a:close/>
              </a:path>
              <a:path w="6405244" h="7493000">
                <a:moveTo>
                  <a:pt x="5605170" y="4817186"/>
                </a:moveTo>
                <a:lnTo>
                  <a:pt x="5601754" y="4800384"/>
                </a:lnTo>
                <a:lnTo>
                  <a:pt x="5592457" y="4786630"/>
                </a:lnTo>
                <a:lnTo>
                  <a:pt x="5578691" y="4777346"/>
                </a:lnTo>
                <a:lnTo>
                  <a:pt x="5561876" y="4773930"/>
                </a:lnTo>
                <a:lnTo>
                  <a:pt x="5545061" y="4777346"/>
                </a:lnTo>
                <a:lnTo>
                  <a:pt x="5531294" y="4786630"/>
                </a:lnTo>
                <a:lnTo>
                  <a:pt x="5521998" y="4800384"/>
                </a:lnTo>
                <a:lnTo>
                  <a:pt x="5518582" y="4817186"/>
                </a:lnTo>
                <a:lnTo>
                  <a:pt x="5521998" y="4833975"/>
                </a:lnTo>
                <a:lnTo>
                  <a:pt x="5531294" y="4847729"/>
                </a:lnTo>
                <a:lnTo>
                  <a:pt x="5545061" y="4857026"/>
                </a:lnTo>
                <a:lnTo>
                  <a:pt x="5561876" y="4860442"/>
                </a:lnTo>
                <a:lnTo>
                  <a:pt x="5578691" y="4857026"/>
                </a:lnTo>
                <a:lnTo>
                  <a:pt x="5592457" y="4847729"/>
                </a:lnTo>
                <a:lnTo>
                  <a:pt x="5601754" y="4833975"/>
                </a:lnTo>
                <a:lnTo>
                  <a:pt x="5605170" y="4817186"/>
                </a:lnTo>
                <a:close/>
              </a:path>
              <a:path w="6405244" h="7493000">
                <a:moveTo>
                  <a:pt x="5605170" y="4478477"/>
                </a:moveTo>
                <a:lnTo>
                  <a:pt x="5601754" y="4461688"/>
                </a:lnTo>
                <a:lnTo>
                  <a:pt x="5592457" y="4447933"/>
                </a:lnTo>
                <a:lnTo>
                  <a:pt x="5578691" y="4438637"/>
                </a:lnTo>
                <a:lnTo>
                  <a:pt x="5561876" y="4435221"/>
                </a:lnTo>
                <a:lnTo>
                  <a:pt x="5545061" y="4438637"/>
                </a:lnTo>
                <a:lnTo>
                  <a:pt x="5531294" y="4447933"/>
                </a:lnTo>
                <a:lnTo>
                  <a:pt x="5521998" y="4461688"/>
                </a:lnTo>
                <a:lnTo>
                  <a:pt x="5518582" y="4478477"/>
                </a:lnTo>
                <a:lnTo>
                  <a:pt x="5521998" y="4495279"/>
                </a:lnTo>
                <a:lnTo>
                  <a:pt x="5531294" y="4509033"/>
                </a:lnTo>
                <a:lnTo>
                  <a:pt x="5545061" y="4518330"/>
                </a:lnTo>
                <a:lnTo>
                  <a:pt x="5561876" y="4521733"/>
                </a:lnTo>
                <a:lnTo>
                  <a:pt x="5578691" y="4518330"/>
                </a:lnTo>
                <a:lnTo>
                  <a:pt x="5592457" y="4509033"/>
                </a:lnTo>
                <a:lnTo>
                  <a:pt x="5601754" y="4495279"/>
                </a:lnTo>
                <a:lnTo>
                  <a:pt x="5605170" y="4478477"/>
                </a:lnTo>
                <a:close/>
              </a:path>
              <a:path w="6405244" h="7493000">
                <a:moveTo>
                  <a:pt x="5605170" y="4139349"/>
                </a:moveTo>
                <a:lnTo>
                  <a:pt x="5601754" y="4122547"/>
                </a:lnTo>
                <a:lnTo>
                  <a:pt x="5592457" y="4108793"/>
                </a:lnTo>
                <a:lnTo>
                  <a:pt x="5578691" y="4099496"/>
                </a:lnTo>
                <a:lnTo>
                  <a:pt x="5561876" y="4096080"/>
                </a:lnTo>
                <a:lnTo>
                  <a:pt x="5545061" y="4099496"/>
                </a:lnTo>
                <a:lnTo>
                  <a:pt x="5531294" y="4108793"/>
                </a:lnTo>
                <a:lnTo>
                  <a:pt x="5521998" y="4122547"/>
                </a:lnTo>
                <a:lnTo>
                  <a:pt x="5518582" y="4139349"/>
                </a:lnTo>
                <a:lnTo>
                  <a:pt x="5521998" y="4156316"/>
                </a:lnTo>
                <a:lnTo>
                  <a:pt x="5531294" y="4170057"/>
                </a:lnTo>
                <a:lnTo>
                  <a:pt x="5545061" y="4179252"/>
                </a:lnTo>
                <a:lnTo>
                  <a:pt x="5561876" y="4182605"/>
                </a:lnTo>
                <a:lnTo>
                  <a:pt x="5578691" y="4179189"/>
                </a:lnTo>
                <a:lnTo>
                  <a:pt x="5592457" y="4169892"/>
                </a:lnTo>
                <a:lnTo>
                  <a:pt x="5601754" y="4156138"/>
                </a:lnTo>
                <a:lnTo>
                  <a:pt x="5605170" y="4139349"/>
                </a:lnTo>
                <a:close/>
              </a:path>
              <a:path w="6405244" h="7493000">
                <a:moveTo>
                  <a:pt x="5605170" y="3800640"/>
                </a:moveTo>
                <a:lnTo>
                  <a:pt x="5601754" y="3783838"/>
                </a:lnTo>
                <a:lnTo>
                  <a:pt x="5592457" y="3770084"/>
                </a:lnTo>
                <a:lnTo>
                  <a:pt x="5578691" y="3760800"/>
                </a:lnTo>
                <a:lnTo>
                  <a:pt x="5561876" y="3757384"/>
                </a:lnTo>
                <a:lnTo>
                  <a:pt x="5545061" y="3760800"/>
                </a:lnTo>
                <a:lnTo>
                  <a:pt x="5531294" y="3770084"/>
                </a:lnTo>
                <a:lnTo>
                  <a:pt x="5521998" y="3783838"/>
                </a:lnTo>
                <a:lnTo>
                  <a:pt x="5518582" y="3800640"/>
                </a:lnTo>
                <a:lnTo>
                  <a:pt x="5521998" y="3817429"/>
                </a:lnTo>
                <a:lnTo>
                  <a:pt x="5531294" y="3831183"/>
                </a:lnTo>
                <a:lnTo>
                  <a:pt x="5545061" y="3840480"/>
                </a:lnTo>
                <a:lnTo>
                  <a:pt x="5561876" y="3843896"/>
                </a:lnTo>
                <a:lnTo>
                  <a:pt x="5578691" y="3840480"/>
                </a:lnTo>
                <a:lnTo>
                  <a:pt x="5592457" y="3831183"/>
                </a:lnTo>
                <a:lnTo>
                  <a:pt x="5601754" y="3817429"/>
                </a:lnTo>
                <a:lnTo>
                  <a:pt x="5605170" y="3800640"/>
                </a:lnTo>
                <a:close/>
              </a:path>
              <a:path w="6405244" h="7493000">
                <a:moveTo>
                  <a:pt x="6005220" y="4817186"/>
                </a:moveTo>
                <a:lnTo>
                  <a:pt x="6001804" y="4800384"/>
                </a:lnTo>
                <a:lnTo>
                  <a:pt x="5992507" y="4786630"/>
                </a:lnTo>
                <a:lnTo>
                  <a:pt x="5978741" y="4777346"/>
                </a:lnTo>
                <a:lnTo>
                  <a:pt x="5961926" y="4773930"/>
                </a:lnTo>
                <a:lnTo>
                  <a:pt x="5945111" y="4777346"/>
                </a:lnTo>
                <a:lnTo>
                  <a:pt x="5931344" y="4786630"/>
                </a:lnTo>
                <a:lnTo>
                  <a:pt x="5922048" y="4800384"/>
                </a:lnTo>
                <a:lnTo>
                  <a:pt x="5918632" y="4817186"/>
                </a:lnTo>
                <a:lnTo>
                  <a:pt x="5922048" y="4833975"/>
                </a:lnTo>
                <a:lnTo>
                  <a:pt x="5931344" y="4847729"/>
                </a:lnTo>
                <a:lnTo>
                  <a:pt x="5945111" y="4857026"/>
                </a:lnTo>
                <a:lnTo>
                  <a:pt x="5961926" y="4860442"/>
                </a:lnTo>
                <a:lnTo>
                  <a:pt x="5978741" y="4857026"/>
                </a:lnTo>
                <a:lnTo>
                  <a:pt x="5992507" y="4847729"/>
                </a:lnTo>
                <a:lnTo>
                  <a:pt x="6001804" y="4833975"/>
                </a:lnTo>
                <a:lnTo>
                  <a:pt x="6005220" y="4817186"/>
                </a:lnTo>
                <a:close/>
              </a:path>
              <a:path w="6405244" h="7493000">
                <a:moveTo>
                  <a:pt x="6005220" y="4478477"/>
                </a:moveTo>
                <a:lnTo>
                  <a:pt x="6001804" y="4461688"/>
                </a:lnTo>
                <a:lnTo>
                  <a:pt x="5992507" y="4447933"/>
                </a:lnTo>
                <a:lnTo>
                  <a:pt x="5978741" y="4438637"/>
                </a:lnTo>
                <a:lnTo>
                  <a:pt x="5961926" y="4435221"/>
                </a:lnTo>
                <a:lnTo>
                  <a:pt x="5945111" y="4438637"/>
                </a:lnTo>
                <a:lnTo>
                  <a:pt x="5931344" y="4447933"/>
                </a:lnTo>
                <a:lnTo>
                  <a:pt x="5922048" y="4461688"/>
                </a:lnTo>
                <a:lnTo>
                  <a:pt x="5918632" y="4478477"/>
                </a:lnTo>
                <a:lnTo>
                  <a:pt x="5922048" y="4495279"/>
                </a:lnTo>
                <a:lnTo>
                  <a:pt x="5931344" y="4509033"/>
                </a:lnTo>
                <a:lnTo>
                  <a:pt x="5945111" y="4518330"/>
                </a:lnTo>
                <a:lnTo>
                  <a:pt x="5961926" y="4521733"/>
                </a:lnTo>
                <a:lnTo>
                  <a:pt x="5978741" y="4518330"/>
                </a:lnTo>
                <a:lnTo>
                  <a:pt x="5992507" y="4509033"/>
                </a:lnTo>
                <a:lnTo>
                  <a:pt x="6001804" y="4495279"/>
                </a:lnTo>
                <a:lnTo>
                  <a:pt x="6005220" y="4478477"/>
                </a:lnTo>
                <a:close/>
              </a:path>
              <a:path w="6405244" h="7493000">
                <a:moveTo>
                  <a:pt x="6005220" y="4139349"/>
                </a:moveTo>
                <a:lnTo>
                  <a:pt x="6001804" y="4122547"/>
                </a:lnTo>
                <a:lnTo>
                  <a:pt x="5992507" y="4108793"/>
                </a:lnTo>
                <a:lnTo>
                  <a:pt x="5978741" y="4099496"/>
                </a:lnTo>
                <a:lnTo>
                  <a:pt x="5961926" y="4096080"/>
                </a:lnTo>
                <a:lnTo>
                  <a:pt x="5945111" y="4099496"/>
                </a:lnTo>
                <a:lnTo>
                  <a:pt x="5931344" y="4108793"/>
                </a:lnTo>
                <a:lnTo>
                  <a:pt x="5922048" y="4122547"/>
                </a:lnTo>
                <a:lnTo>
                  <a:pt x="5918632" y="4139349"/>
                </a:lnTo>
                <a:lnTo>
                  <a:pt x="5922048" y="4156316"/>
                </a:lnTo>
                <a:lnTo>
                  <a:pt x="5931344" y="4170057"/>
                </a:lnTo>
                <a:lnTo>
                  <a:pt x="5945111" y="4179252"/>
                </a:lnTo>
                <a:lnTo>
                  <a:pt x="5961926" y="4182605"/>
                </a:lnTo>
                <a:lnTo>
                  <a:pt x="5978741" y="4179189"/>
                </a:lnTo>
                <a:lnTo>
                  <a:pt x="5992507" y="4169892"/>
                </a:lnTo>
                <a:lnTo>
                  <a:pt x="6001804" y="4156138"/>
                </a:lnTo>
                <a:lnTo>
                  <a:pt x="6005220" y="4139349"/>
                </a:lnTo>
                <a:close/>
              </a:path>
              <a:path w="6405244" h="7493000">
                <a:moveTo>
                  <a:pt x="6005220" y="3800640"/>
                </a:moveTo>
                <a:lnTo>
                  <a:pt x="6001804" y="3783838"/>
                </a:lnTo>
                <a:lnTo>
                  <a:pt x="5992507" y="3770084"/>
                </a:lnTo>
                <a:lnTo>
                  <a:pt x="5978741" y="3760800"/>
                </a:lnTo>
                <a:lnTo>
                  <a:pt x="5961926" y="3757384"/>
                </a:lnTo>
                <a:lnTo>
                  <a:pt x="5945111" y="3760800"/>
                </a:lnTo>
                <a:lnTo>
                  <a:pt x="5931344" y="3770084"/>
                </a:lnTo>
                <a:lnTo>
                  <a:pt x="5922048" y="3783838"/>
                </a:lnTo>
                <a:lnTo>
                  <a:pt x="5918632" y="3800640"/>
                </a:lnTo>
                <a:lnTo>
                  <a:pt x="5922048" y="3817429"/>
                </a:lnTo>
                <a:lnTo>
                  <a:pt x="5931344" y="3831183"/>
                </a:lnTo>
                <a:lnTo>
                  <a:pt x="5945111" y="3840480"/>
                </a:lnTo>
                <a:lnTo>
                  <a:pt x="5961926" y="3843896"/>
                </a:lnTo>
                <a:lnTo>
                  <a:pt x="5978741" y="3840480"/>
                </a:lnTo>
                <a:lnTo>
                  <a:pt x="5992507" y="3831183"/>
                </a:lnTo>
                <a:lnTo>
                  <a:pt x="6001804" y="3817429"/>
                </a:lnTo>
                <a:lnTo>
                  <a:pt x="6005220" y="3800640"/>
                </a:lnTo>
                <a:close/>
              </a:path>
              <a:path w="6405244" h="7493000">
                <a:moveTo>
                  <a:pt x="6404838" y="4817186"/>
                </a:moveTo>
                <a:lnTo>
                  <a:pt x="6401422" y="4800384"/>
                </a:lnTo>
                <a:lnTo>
                  <a:pt x="6392126" y="4786630"/>
                </a:lnTo>
                <a:lnTo>
                  <a:pt x="6378359" y="4777346"/>
                </a:lnTo>
                <a:lnTo>
                  <a:pt x="6361544" y="4773930"/>
                </a:lnTo>
                <a:lnTo>
                  <a:pt x="6344729" y="4777346"/>
                </a:lnTo>
                <a:lnTo>
                  <a:pt x="6330963" y="4786630"/>
                </a:lnTo>
                <a:lnTo>
                  <a:pt x="6321666" y="4800384"/>
                </a:lnTo>
                <a:lnTo>
                  <a:pt x="6318250" y="4817186"/>
                </a:lnTo>
                <a:lnTo>
                  <a:pt x="6321666" y="4833975"/>
                </a:lnTo>
                <a:lnTo>
                  <a:pt x="6330963" y="4847729"/>
                </a:lnTo>
                <a:lnTo>
                  <a:pt x="6344729" y="4857026"/>
                </a:lnTo>
                <a:lnTo>
                  <a:pt x="6361544" y="4860442"/>
                </a:lnTo>
                <a:lnTo>
                  <a:pt x="6378359" y="4857026"/>
                </a:lnTo>
                <a:lnTo>
                  <a:pt x="6392126" y="4847729"/>
                </a:lnTo>
                <a:lnTo>
                  <a:pt x="6401422" y="4833975"/>
                </a:lnTo>
                <a:lnTo>
                  <a:pt x="6404838" y="4817186"/>
                </a:lnTo>
                <a:close/>
              </a:path>
              <a:path w="6405244" h="7493000">
                <a:moveTo>
                  <a:pt x="6404838" y="4478477"/>
                </a:moveTo>
                <a:lnTo>
                  <a:pt x="6401422" y="4461688"/>
                </a:lnTo>
                <a:lnTo>
                  <a:pt x="6392126" y="4447933"/>
                </a:lnTo>
                <a:lnTo>
                  <a:pt x="6378359" y="4438637"/>
                </a:lnTo>
                <a:lnTo>
                  <a:pt x="6361544" y="4435221"/>
                </a:lnTo>
                <a:lnTo>
                  <a:pt x="6344729" y="4438637"/>
                </a:lnTo>
                <a:lnTo>
                  <a:pt x="6330963" y="4447933"/>
                </a:lnTo>
                <a:lnTo>
                  <a:pt x="6321666" y="4461688"/>
                </a:lnTo>
                <a:lnTo>
                  <a:pt x="6318250" y="4478477"/>
                </a:lnTo>
                <a:lnTo>
                  <a:pt x="6321666" y="4495279"/>
                </a:lnTo>
                <a:lnTo>
                  <a:pt x="6330963" y="4509033"/>
                </a:lnTo>
                <a:lnTo>
                  <a:pt x="6344729" y="4518330"/>
                </a:lnTo>
                <a:lnTo>
                  <a:pt x="6361544" y="4521733"/>
                </a:lnTo>
                <a:lnTo>
                  <a:pt x="6378359" y="4518330"/>
                </a:lnTo>
                <a:lnTo>
                  <a:pt x="6392126" y="4509033"/>
                </a:lnTo>
                <a:lnTo>
                  <a:pt x="6401422" y="4495279"/>
                </a:lnTo>
                <a:lnTo>
                  <a:pt x="6404838" y="4478477"/>
                </a:lnTo>
                <a:close/>
              </a:path>
              <a:path w="6405244" h="7493000">
                <a:moveTo>
                  <a:pt x="6404838" y="4139349"/>
                </a:moveTo>
                <a:lnTo>
                  <a:pt x="6401422" y="4122547"/>
                </a:lnTo>
                <a:lnTo>
                  <a:pt x="6392126" y="4108793"/>
                </a:lnTo>
                <a:lnTo>
                  <a:pt x="6378359" y="4099496"/>
                </a:lnTo>
                <a:lnTo>
                  <a:pt x="6361544" y="4096080"/>
                </a:lnTo>
                <a:lnTo>
                  <a:pt x="6344729" y="4099496"/>
                </a:lnTo>
                <a:lnTo>
                  <a:pt x="6330963" y="4108793"/>
                </a:lnTo>
                <a:lnTo>
                  <a:pt x="6321666" y="4122547"/>
                </a:lnTo>
                <a:lnTo>
                  <a:pt x="6318250" y="4139349"/>
                </a:lnTo>
                <a:lnTo>
                  <a:pt x="6321666" y="4156316"/>
                </a:lnTo>
                <a:lnTo>
                  <a:pt x="6330963" y="4170057"/>
                </a:lnTo>
                <a:lnTo>
                  <a:pt x="6344729" y="4179252"/>
                </a:lnTo>
                <a:lnTo>
                  <a:pt x="6361544" y="4182605"/>
                </a:lnTo>
                <a:lnTo>
                  <a:pt x="6378359" y="4179189"/>
                </a:lnTo>
                <a:lnTo>
                  <a:pt x="6392126" y="4169892"/>
                </a:lnTo>
                <a:lnTo>
                  <a:pt x="6401422" y="4156138"/>
                </a:lnTo>
                <a:lnTo>
                  <a:pt x="6404838" y="4139349"/>
                </a:lnTo>
                <a:close/>
              </a:path>
              <a:path w="6405244" h="7493000">
                <a:moveTo>
                  <a:pt x="6404838" y="3800640"/>
                </a:moveTo>
                <a:lnTo>
                  <a:pt x="6401422" y="3783838"/>
                </a:lnTo>
                <a:lnTo>
                  <a:pt x="6392126" y="3770084"/>
                </a:lnTo>
                <a:lnTo>
                  <a:pt x="6378359" y="3760800"/>
                </a:lnTo>
                <a:lnTo>
                  <a:pt x="6361544" y="3757384"/>
                </a:lnTo>
                <a:lnTo>
                  <a:pt x="6344729" y="3760800"/>
                </a:lnTo>
                <a:lnTo>
                  <a:pt x="6330963" y="3770084"/>
                </a:lnTo>
                <a:lnTo>
                  <a:pt x="6321666" y="3783838"/>
                </a:lnTo>
                <a:lnTo>
                  <a:pt x="6318250" y="3800640"/>
                </a:lnTo>
                <a:lnTo>
                  <a:pt x="6321666" y="3817429"/>
                </a:lnTo>
                <a:lnTo>
                  <a:pt x="6330963" y="3831183"/>
                </a:lnTo>
                <a:lnTo>
                  <a:pt x="6344729" y="3840480"/>
                </a:lnTo>
                <a:lnTo>
                  <a:pt x="6361544" y="3843896"/>
                </a:lnTo>
                <a:lnTo>
                  <a:pt x="6378359" y="3840480"/>
                </a:lnTo>
                <a:lnTo>
                  <a:pt x="6392126" y="3831183"/>
                </a:lnTo>
                <a:lnTo>
                  <a:pt x="6401422" y="3817429"/>
                </a:lnTo>
                <a:lnTo>
                  <a:pt x="6404838" y="3800640"/>
                </a:lnTo>
                <a:close/>
              </a:path>
            </a:pathLst>
          </a:custGeom>
          <a:solidFill>
            <a:srgbClr val="002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Forward collision 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2" y="4838700"/>
            <a:ext cx="235585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4"/>
          <p:cNvSpPr txBox="1"/>
          <p:nvPr/>
        </p:nvSpPr>
        <p:spPr>
          <a:xfrm>
            <a:off x="6781800" y="3009901"/>
            <a:ext cx="11228705" cy="2209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en-US" sz="4000" kern="1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Crash warning applications with VANET </a:t>
            </a:r>
            <a:r>
              <a:rPr lang="en-US" sz="4000" kern="1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are </a:t>
            </a:r>
            <a:r>
              <a:rPr lang="en-US" sz="4000" kern="1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not designed to control vehicles directly, therefore, they would not threaten road-users </a:t>
            </a:r>
            <a:r>
              <a:rPr lang="en-US" sz="4000" kern="1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immediately [3]</a:t>
            </a:r>
            <a:endParaRPr lang="zh-TW" sz="4000" kern="1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81100"/>
            <a:ext cx="10901269" cy="8327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5867400" y="956310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Attack (surface) types on VANET</a:t>
            </a:r>
            <a:endParaRPr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200" y="342900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chemeClr val="accent1">
                    <a:lumMod val="50000"/>
                  </a:schemeClr>
                </a:solidFill>
              </a:rPr>
              <a:t>Various hackers motivations</a:t>
            </a:r>
            <a:endParaRPr lang="zh-TW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2547829798"/>
              </p:ext>
            </p:extLst>
          </p:nvPr>
        </p:nvGraphicFramePr>
        <p:xfrm>
          <a:off x="1676400" y="419100"/>
          <a:ext cx="155448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3" name="流程圖: 資料 2"/>
          <p:cNvSpPr/>
          <p:nvPr/>
        </p:nvSpPr>
        <p:spPr>
          <a:xfrm>
            <a:off x="13182600" y="190500"/>
            <a:ext cx="4800600" cy="190500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TW" sz="3200" spc="-8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dk1"/>
                </a:solidFill>
              </a:rPr>
              <a:t>Motivation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tx1"/>
                </a:solidFill>
              </a:rPr>
              <a:t>Examples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0" y="952500"/>
            <a:ext cx="760222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dirty="0" smtClean="0">
                <a:latin typeface="Verdana"/>
                <a:cs typeface="Verdana"/>
              </a:rPr>
              <a:t>Security Mechanism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00400" y="2857500"/>
            <a:ext cx="1188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4400" dirty="0" smtClean="0"/>
              <a:t>CA (Certification Authority)</a:t>
            </a:r>
          </a:p>
          <a:p>
            <a:endParaRPr lang="en-US" altLang="zh-TW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4400" dirty="0" smtClean="0"/>
              <a:t>Revocation Lists</a:t>
            </a:r>
          </a:p>
          <a:p>
            <a:endParaRPr lang="en-US" altLang="zh-TW" sz="4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4400" dirty="0"/>
              <a:t>Privacy protection </a:t>
            </a:r>
            <a:r>
              <a:rPr lang="en-US" altLang="zh-TW" sz="4400" dirty="0" smtClean="0"/>
              <a:t>mechanism</a:t>
            </a:r>
          </a:p>
          <a:p>
            <a:r>
              <a:rPr lang="en-US" altLang="zh-TW" sz="4400" dirty="0" smtClean="0"/>
              <a:t>	Anonymity:</a:t>
            </a:r>
          </a:p>
          <a:p>
            <a:r>
              <a:rPr lang="en-US" altLang="zh-TW" sz="4400" dirty="0" smtClean="0"/>
              <a:t>	Non-traceability:</a:t>
            </a:r>
          </a:p>
          <a:p>
            <a:r>
              <a:rPr lang="en-US" altLang="zh-TW" sz="4400" dirty="0" smtClean="0"/>
              <a:t>	Security/non-traceability:</a:t>
            </a:r>
            <a:endParaRPr lang="en-US" altLang="zh-TW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-99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495300"/>
            <a:ext cx="11506200" cy="73635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62400" y="8343900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Concept: Privacy protection on </a:t>
            </a: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VANET [4]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74099"/>
            <a:ext cx="123190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altLang="zh-TW" sz="5600" dirty="0" smtClean="0">
                <a:latin typeface="Verdana"/>
                <a:cs typeface="Verdana"/>
              </a:rPr>
              <a:t>Security mechanisms</a:t>
            </a:r>
            <a:r>
              <a:rPr lang="en-US" sz="5600" dirty="0" smtClean="0">
                <a:latin typeface="Verdana"/>
                <a:cs typeface="Verdana"/>
              </a:rPr>
              <a:t> Challenges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2857500"/>
            <a:ext cx="1310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Above mention security mechanism on VANET need </a:t>
            </a:r>
            <a:r>
              <a:rPr lang="zh-TW" altLang="en-US" sz="4000" dirty="0" smtClean="0"/>
              <a:t>centralized </a:t>
            </a:r>
            <a:r>
              <a:rPr lang="zh-TW" altLang="en-US" sz="4000" dirty="0"/>
              <a:t>communication </a:t>
            </a:r>
            <a:r>
              <a:rPr lang="zh-TW" altLang="en-US" sz="4000" dirty="0" smtClean="0"/>
              <a:t>network</a:t>
            </a:r>
            <a:endParaRPr lang="en-US" altLang="zh-TW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Trade-off between safety and security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Performance of encryption, decryption, and </a:t>
            </a:r>
            <a:r>
              <a:rPr lang="en-US" altLang="zh-TW" sz="4000" dirty="0" smtClean="0"/>
              <a:t>certification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Physical-type attacks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Privacy infringement(</a:t>
            </a:r>
            <a:r>
              <a:rPr lang="zh-TW" altLang="en-US" sz="4000" dirty="0" smtClean="0"/>
              <a:t>侵犯隱私權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519</Words>
  <Application>Microsoft Office PowerPoint</Application>
  <PresentationFormat>自訂</PresentationFormat>
  <Paragraphs>114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Tahoma</vt:lpstr>
      <vt:lpstr>Times New Roman</vt:lpstr>
      <vt:lpstr>Verdana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Methods</vt:lpstr>
      <vt:lpstr>PowerPoint 簡報</vt:lpstr>
      <vt:lpstr>PowerPoint 簡報</vt:lpstr>
      <vt:lpstr>PowerPoint 簡報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Communication</dc:title>
  <dc:creator>蘇柏瑜</dc:creator>
  <cp:keywords>DAFY7gK3k_s,BAFBxWjNyDg</cp:keywords>
  <cp:lastModifiedBy>M113040116</cp:lastModifiedBy>
  <cp:revision>178</cp:revision>
  <dcterms:created xsi:type="dcterms:W3CDTF">2023-02-03T07:00:26Z</dcterms:created>
  <dcterms:modified xsi:type="dcterms:W3CDTF">2023-02-18T02:45:56Z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2023-02-03T00:00:00Z</vt:filetime>
  </property>
</Properties>
</file>