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3" r:id="rId3"/>
  </p:sldMasterIdLst>
  <p:notesMasterIdLst>
    <p:notesMasterId r:id="rId15"/>
  </p:notesMasterIdLst>
  <p:sldIdLst>
    <p:sldId id="287" r:id="rId4"/>
    <p:sldId id="280" r:id="rId5"/>
    <p:sldId id="279" r:id="rId6"/>
    <p:sldId id="278" r:id="rId7"/>
    <p:sldId id="268" r:id="rId8"/>
    <p:sldId id="282" r:id="rId9"/>
    <p:sldId id="275" r:id="rId10"/>
    <p:sldId id="285" r:id="rId11"/>
    <p:sldId id="286" r:id="rId12"/>
    <p:sldId id="284" r:id="rId13"/>
    <p:sldId id="27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739"/>
    <a:srgbClr val="00CC66"/>
    <a:srgbClr val="BFD05F"/>
    <a:srgbClr val="DFA90D"/>
    <a:srgbClr val="23A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20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b="0" i="0" u="none" strike="noStrike" baseline="0" dirty="0" smtClean="0">
                <a:effectLst/>
              </a:rPr>
              <a:t>Space Analysis</a:t>
            </a:r>
            <a:endParaRPr lang="zh-TW" altLang="en-US" sz="24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OracleDB stoarage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Data_size</c:v>
                </c:pt>
                <c:pt idx="1">
                  <c:v>Storage_size</c:v>
                </c:pt>
                <c:pt idx="2">
                  <c:v>Index_size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1A-4503-B611-CCE158F812AD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MongoDB storage</c:v>
                </c:pt>
              </c:strCache>
            </c:strRef>
          </c:tx>
          <c:spPr>
            <a:solidFill>
              <a:srgbClr val="00CC66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Data_size</c:v>
                </c:pt>
                <c:pt idx="1">
                  <c:v>Storage_size</c:v>
                </c:pt>
                <c:pt idx="2">
                  <c:v>Index_size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9.3000000000000007</c:v>
                </c:pt>
                <c:pt idx="1">
                  <c:v>35.200000000000003</c:v>
                </c:pt>
                <c:pt idx="2">
                  <c:v>105.7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1A-4503-B611-CCE158F812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28578032"/>
        <c:axId val="828565968"/>
      </c:barChart>
      <c:catAx>
        <c:axId val="82857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28565968"/>
        <c:crosses val="autoZero"/>
        <c:auto val="1"/>
        <c:lblAlgn val="ctr"/>
        <c:lblOffset val="100"/>
        <c:noMultiLvlLbl val="0"/>
      </c:catAx>
      <c:valAx>
        <c:axId val="82856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Megabyte</a:t>
                </a:r>
              </a:p>
              <a:p>
                <a:pPr>
                  <a:defRPr/>
                </a:pPr>
                <a:r>
                  <a:rPr lang="en-US" altLang="zh-TW" dirty="0" smtClean="0"/>
                  <a:t>(MB)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2857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b="0" i="0" u="none" strike="noStrike" baseline="0" dirty="0" smtClean="0">
                <a:effectLst/>
              </a:rPr>
              <a:t>Time Analysis</a:t>
            </a:r>
            <a:endParaRPr lang="zh-TW" altLang="en-US" sz="24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OracleDB query time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</c:f>
              <c:strCache>
                <c:ptCount val="2"/>
                <c:pt idx="0">
                  <c:v>Single query(1 result)</c:v>
                </c:pt>
                <c:pt idx="1">
                  <c:v>Large number query(16587 results)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0</c:v>
                </c:pt>
                <c:pt idx="1">
                  <c:v>1.5625000000000001E-3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F0-486D-B2BB-29849D64E6F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MongoDB query time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</c:f>
              <c:strCache>
                <c:ptCount val="2"/>
                <c:pt idx="0">
                  <c:v>Single query(1 result)</c:v>
                </c:pt>
                <c:pt idx="1">
                  <c:v>Large number query(16587 results)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F0-486D-B2BB-29849D64E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8578032"/>
        <c:axId val="828565968"/>
      </c:lineChart>
      <c:catAx>
        <c:axId val="82857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28565968"/>
        <c:crosses val="autoZero"/>
        <c:auto val="1"/>
        <c:lblAlgn val="ctr"/>
        <c:lblOffset val="100"/>
        <c:noMultiLvlLbl val="0"/>
      </c:catAx>
      <c:valAx>
        <c:axId val="82856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seconds</a:t>
                </a:r>
              </a:p>
              <a:p>
                <a:pPr>
                  <a:defRPr/>
                </a:pPr>
                <a:r>
                  <a:rPr lang="en-US" altLang="zh-TW" dirty="0" smtClean="0"/>
                  <a:t>(s)</a:t>
                </a:r>
                <a:endParaRPr lang="zh-TW" altLang="en-US" dirty="0"/>
              </a:p>
            </c:rich>
          </c:tx>
          <c:layout>
            <c:manualLayout>
              <c:xMode val="edge"/>
              <c:yMode val="edge"/>
              <c:x val="7.2166519413504023E-3"/>
              <c:y val="0.459158235447806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28578032"/>
        <c:crosses val="autoZero"/>
        <c:crossBetween val="between"/>
        <c:majorUnit val="3.0000000000000008E-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8B910-318A-4E24-9EBA-CDFD531E94F9}" type="doc">
      <dgm:prSet loTypeId="urn:microsoft.com/office/officeart/2005/8/layout/matrix3" loCatId="matri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053CC0A1-B087-4FCB-846B-0C316E6B64F8}">
      <dgm:prSet phldrT="[文字]" custT="1"/>
      <dgm:spPr/>
      <dgm:t>
        <a:bodyPr/>
        <a:lstStyle/>
        <a:p>
          <a:r>
            <a:rPr lang="en-US" altLang="en-US" sz="1600" b="1" dirty="0" err="1" smtClean="0"/>
            <a:t>IoT</a:t>
          </a:r>
          <a:r>
            <a:rPr lang="en-US" altLang="en-US" sz="1600" b="1" dirty="0" smtClean="0"/>
            <a:t>  Manufacture</a:t>
          </a:r>
          <a:endParaRPr lang="zh-TW" altLang="en-US" sz="1600" b="1" dirty="0"/>
        </a:p>
      </dgm:t>
    </dgm:pt>
    <dgm:pt modelId="{497AE7AE-4F31-4012-87C4-74FD363AC416}" type="parTrans" cxnId="{E9B28F18-8FE2-46AF-AFAA-99EE29E6F2A5}">
      <dgm:prSet/>
      <dgm:spPr/>
      <dgm:t>
        <a:bodyPr/>
        <a:lstStyle/>
        <a:p>
          <a:endParaRPr lang="zh-TW" altLang="en-US"/>
        </a:p>
      </dgm:t>
    </dgm:pt>
    <dgm:pt modelId="{EC6D6430-AE74-4901-A704-6ED5E548D3A6}" type="sibTrans" cxnId="{E9B28F18-8FE2-46AF-AFAA-99EE29E6F2A5}">
      <dgm:prSet/>
      <dgm:spPr/>
      <dgm:t>
        <a:bodyPr/>
        <a:lstStyle/>
        <a:p>
          <a:endParaRPr lang="zh-TW" altLang="en-US"/>
        </a:p>
      </dgm:t>
    </dgm:pt>
    <dgm:pt modelId="{6E2C34DA-D659-40D0-BA45-B382C52045B8}">
      <dgm:prSet phldrT="[文字]" custT="1"/>
      <dgm:spPr/>
      <dgm:t>
        <a:bodyPr/>
        <a:lstStyle/>
        <a:p>
          <a:r>
            <a:rPr lang="en-US" altLang="en-US" sz="1600" b="1" dirty="0" smtClean="0"/>
            <a:t>Retail </a:t>
          </a:r>
        </a:p>
        <a:p>
          <a:r>
            <a:rPr lang="en-US" altLang="en-US" sz="1600" b="1" dirty="0" smtClean="0"/>
            <a:t>E-commerce</a:t>
          </a:r>
          <a:endParaRPr lang="zh-TW" altLang="en-US" sz="1600" b="1" dirty="0"/>
        </a:p>
      </dgm:t>
    </dgm:pt>
    <dgm:pt modelId="{2FDCA217-3914-4175-91CD-B0BDF36C7EB7}" type="parTrans" cxnId="{2B22387B-34C7-4DE5-9D04-1D40846D7E96}">
      <dgm:prSet/>
      <dgm:spPr/>
      <dgm:t>
        <a:bodyPr/>
        <a:lstStyle/>
        <a:p>
          <a:endParaRPr lang="zh-TW" altLang="en-US"/>
        </a:p>
      </dgm:t>
    </dgm:pt>
    <dgm:pt modelId="{5B7D5086-6FFF-4DCD-ACAA-5E49320A9887}" type="sibTrans" cxnId="{2B22387B-34C7-4DE5-9D04-1D40846D7E96}">
      <dgm:prSet/>
      <dgm:spPr/>
      <dgm:t>
        <a:bodyPr/>
        <a:lstStyle/>
        <a:p>
          <a:endParaRPr lang="zh-TW" altLang="en-US"/>
        </a:p>
      </dgm:t>
    </dgm:pt>
    <dgm:pt modelId="{C265ADFD-A26B-4D42-A715-9CA2D771B6A0}">
      <dgm:prSet phldrT="[文字]" custT="1"/>
      <dgm:spPr/>
      <dgm:t>
        <a:bodyPr/>
        <a:lstStyle/>
        <a:p>
          <a:r>
            <a:rPr lang="en-US" altLang="en-US" sz="1600" b="1" dirty="0" smtClean="0"/>
            <a:t>Game Entertainment</a:t>
          </a:r>
          <a:endParaRPr lang="zh-TW" altLang="en-US" sz="1600" b="1" dirty="0"/>
        </a:p>
      </dgm:t>
    </dgm:pt>
    <dgm:pt modelId="{DE236F0A-F873-4A37-8036-095522064511}" type="parTrans" cxnId="{EDD341CD-A994-4087-A018-7E3313B607E1}">
      <dgm:prSet/>
      <dgm:spPr/>
      <dgm:t>
        <a:bodyPr/>
        <a:lstStyle/>
        <a:p>
          <a:endParaRPr lang="zh-TW" altLang="en-US"/>
        </a:p>
      </dgm:t>
    </dgm:pt>
    <dgm:pt modelId="{93EB3036-92C8-42C9-83F8-D2C469AC0CCE}" type="sibTrans" cxnId="{EDD341CD-A994-4087-A018-7E3313B607E1}">
      <dgm:prSet/>
      <dgm:spPr/>
      <dgm:t>
        <a:bodyPr/>
        <a:lstStyle/>
        <a:p>
          <a:endParaRPr lang="zh-TW" altLang="en-US"/>
        </a:p>
      </dgm:t>
    </dgm:pt>
    <dgm:pt modelId="{3F722885-2F59-4927-BBC3-D5BA5963663A}">
      <dgm:prSet phldrT="[文字]" custT="1"/>
      <dgm:spPr/>
      <dgm:t>
        <a:bodyPr/>
        <a:lstStyle/>
        <a:p>
          <a:r>
            <a:rPr lang="en-US" altLang="en-US" sz="1600" b="1" dirty="0" smtClean="0"/>
            <a:t>Financial Services</a:t>
          </a:r>
          <a:endParaRPr lang="zh-TW" altLang="en-US" sz="1600" b="1" dirty="0"/>
        </a:p>
      </dgm:t>
    </dgm:pt>
    <dgm:pt modelId="{D02F88DA-3928-4D9F-81AC-B83D4CDE4F1E}" type="parTrans" cxnId="{B4F059E8-BF1D-4A2B-B208-CA4CFA7B8CC9}">
      <dgm:prSet/>
      <dgm:spPr/>
      <dgm:t>
        <a:bodyPr/>
        <a:lstStyle/>
        <a:p>
          <a:endParaRPr lang="zh-TW" altLang="en-US"/>
        </a:p>
      </dgm:t>
    </dgm:pt>
    <dgm:pt modelId="{B2CE7335-00E0-47EB-AF16-25DA255A374B}" type="sibTrans" cxnId="{B4F059E8-BF1D-4A2B-B208-CA4CFA7B8CC9}">
      <dgm:prSet/>
      <dgm:spPr/>
      <dgm:t>
        <a:bodyPr/>
        <a:lstStyle/>
        <a:p>
          <a:endParaRPr lang="zh-TW" altLang="en-US"/>
        </a:p>
      </dgm:t>
    </dgm:pt>
    <dgm:pt modelId="{F3330C22-EF5A-4CAB-9523-DCFFAD1CCCA5}" type="pres">
      <dgm:prSet presAssocID="{5958B910-318A-4E24-9EBA-CDFD531E94F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240E8E3-3AED-4640-82E8-45EA380E2138}" type="pres">
      <dgm:prSet presAssocID="{5958B910-318A-4E24-9EBA-CDFD531E94F9}" presName="diamond" presStyleLbl="bgShp" presStyleIdx="0" presStyleCnt="1"/>
      <dgm:spPr/>
      <dgm:t>
        <a:bodyPr/>
        <a:lstStyle/>
        <a:p>
          <a:endParaRPr lang="zh-TW" altLang="en-US"/>
        </a:p>
      </dgm:t>
    </dgm:pt>
    <dgm:pt modelId="{355F2FB4-531C-42E6-A333-C4FE13024BCA}" type="pres">
      <dgm:prSet presAssocID="{5958B910-318A-4E24-9EBA-CDFD531E94F9}" presName="quad1" presStyleLbl="node1" presStyleIdx="0" presStyleCnt="4" custScaleX="108395" custLinFactNeighborX="-16637" custLinFactNeighborY="-8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3B8066-E6E1-4031-8F62-805437A44B2C}" type="pres">
      <dgm:prSet presAssocID="{5958B910-318A-4E24-9EBA-CDFD531E94F9}" presName="quad2" presStyleLbl="node1" presStyleIdx="1" presStyleCnt="4" custScaleX="106330" custScaleY="98308" custLinFactNeighborX="17096" custLinFactNeighborY="1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8F1DC6-D904-4C1B-8F77-69F00EDF670B}" type="pres">
      <dgm:prSet presAssocID="{5958B910-318A-4E24-9EBA-CDFD531E94F9}" presName="quad3" presStyleLbl="node1" presStyleIdx="2" presStyleCnt="4" custScaleX="123773" custScaleY="95077" custLinFactNeighborX="-14921" custLinFactNeighborY="11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5F7026-6E65-41EA-AC2D-F81B734EAAB3}" type="pres">
      <dgm:prSet presAssocID="{5958B910-318A-4E24-9EBA-CDFD531E94F9}" presName="quad4" presStyleLbl="node1" presStyleIdx="3" presStyleCnt="4" custScaleX="116116" custScaleY="95551" custLinFactNeighborX="14443" custLinFactNeighborY="103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C7BA0D-9C68-4F5A-B75F-FD2F847027AD}" type="presOf" srcId="{C265ADFD-A26B-4D42-A715-9CA2D771B6A0}" destId="{6F8F1DC6-D904-4C1B-8F77-69F00EDF670B}" srcOrd="0" destOrd="0" presId="urn:microsoft.com/office/officeart/2005/8/layout/matrix3"/>
    <dgm:cxn modelId="{EDD341CD-A994-4087-A018-7E3313B607E1}" srcId="{5958B910-318A-4E24-9EBA-CDFD531E94F9}" destId="{C265ADFD-A26B-4D42-A715-9CA2D771B6A0}" srcOrd="2" destOrd="0" parTransId="{DE236F0A-F873-4A37-8036-095522064511}" sibTransId="{93EB3036-92C8-42C9-83F8-D2C469AC0CCE}"/>
    <dgm:cxn modelId="{E9B28F18-8FE2-46AF-AFAA-99EE29E6F2A5}" srcId="{5958B910-318A-4E24-9EBA-CDFD531E94F9}" destId="{053CC0A1-B087-4FCB-846B-0C316E6B64F8}" srcOrd="0" destOrd="0" parTransId="{497AE7AE-4F31-4012-87C4-74FD363AC416}" sibTransId="{EC6D6430-AE74-4901-A704-6ED5E548D3A6}"/>
    <dgm:cxn modelId="{C4AB195D-3183-42F6-BB43-0AC6E05D2DA1}" type="presOf" srcId="{5958B910-318A-4E24-9EBA-CDFD531E94F9}" destId="{F3330C22-EF5A-4CAB-9523-DCFFAD1CCCA5}" srcOrd="0" destOrd="0" presId="urn:microsoft.com/office/officeart/2005/8/layout/matrix3"/>
    <dgm:cxn modelId="{2B22387B-34C7-4DE5-9D04-1D40846D7E96}" srcId="{5958B910-318A-4E24-9EBA-CDFD531E94F9}" destId="{6E2C34DA-D659-40D0-BA45-B382C52045B8}" srcOrd="1" destOrd="0" parTransId="{2FDCA217-3914-4175-91CD-B0BDF36C7EB7}" sibTransId="{5B7D5086-6FFF-4DCD-ACAA-5E49320A9887}"/>
    <dgm:cxn modelId="{059FFE19-89A0-49DC-B76A-03D0DBE58595}" type="presOf" srcId="{6E2C34DA-D659-40D0-BA45-B382C52045B8}" destId="{CA3B8066-E6E1-4031-8F62-805437A44B2C}" srcOrd="0" destOrd="0" presId="urn:microsoft.com/office/officeart/2005/8/layout/matrix3"/>
    <dgm:cxn modelId="{156466F8-A98C-4D21-8227-26AFD00C6A20}" type="presOf" srcId="{053CC0A1-B087-4FCB-846B-0C316E6B64F8}" destId="{355F2FB4-531C-42E6-A333-C4FE13024BCA}" srcOrd="0" destOrd="0" presId="urn:microsoft.com/office/officeart/2005/8/layout/matrix3"/>
    <dgm:cxn modelId="{95383534-88F7-49D3-B363-F08334460163}" type="presOf" srcId="{3F722885-2F59-4927-BBC3-D5BA5963663A}" destId="{285F7026-6E65-41EA-AC2D-F81B734EAAB3}" srcOrd="0" destOrd="0" presId="urn:microsoft.com/office/officeart/2005/8/layout/matrix3"/>
    <dgm:cxn modelId="{B4F059E8-BF1D-4A2B-B208-CA4CFA7B8CC9}" srcId="{5958B910-318A-4E24-9EBA-CDFD531E94F9}" destId="{3F722885-2F59-4927-BBC3-D5BA5963663A}" srcOrd="3" destOrd="0" parTransId="{D02F88DA-3928-4D9F-81AC-B83D4CDE4F1E}" sibTransId="{B2CE7335-00E0-47EB-AF16-25DA255A374B}"/>
    <dgm:cxn modelId="{5B646AE6-D97F-49E0-A69F-8B6E0644053F}" type="presParOf" srcId="{F3330C22-EF5A-4CAB-9523-DCFFAD1CCCA5}" destId="{6240E8E3-3AED-4640-82E8-45EA380E2138}" srcOrd="0" destOrd="0" presId="urn:microsoft.com/office/officeart/2005/8/layout/matrix3"/>
    <dgm:cxn modelId="{D6E0DDE7-A847-4A00-925B-DCD3FEFB2744}" type="presParOf" srcId="{F3330C22-EF5A-4CAB-9523-DCFFAD1CCCA5}" destId="{355F2FB4-531C-42E6-A333-C4FE13024BCA}" srcOrd="1" destOrd="0" presId="urn:microsoft.com/office/officeart/2005/8/layout/matrix3"/>
    <dgm:cxn modelId="{FD7F1E9A-6DD0-4B79-88AC-277B8E2FE25C}" type="presParOf" srcId="{F3330C22-EF5A-4CAB-9523-DCFFAD1CCCA5}" destId="{CA3B8066-E6E1-4031-8F62-805437A44B2C}" srcOrd="2" destOrd="0" presId="urn:microsoft.com/office/officeart/2005/8/layout/matrix3"/>
    <dgm:cxn modelId="{EBBB9947-3958-4B32-A0D2-F8864CC147F4}" type="presParOf" srcId="{F3330C22-EF5A-4CAB-9523-DCFFAD1CCCA5}" destId="{6F8F1DC6-D904-4C1B-8F77-69F00EDF670B}" srcOrd="3" destOrd="0" presId="urn:microsoft.com/office/officeart/2005/8/layout/matrix3"/>
    <dgm:cxn modelId="{45A7CA21-5494-43D8-AFDD-ECFACE7C8A4D}" type="presParOf" srcId="{F3330C22-EF5A-4CAB-9523-DCFFAD1CCCA5}" destId="{285F7026-6E65-41EA-AC2D-F81B734EAAB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0E8E3-3AED-4640-82E8-45EA380E2138}">
      <dsp:nvSpPr>
        <dsp:cNvPr id="0" name=""/>
        <dsp:cNvSpPr/>
      </dsp:nvSpPr>
      <dsp:spPr>
        <a:xfrm>
          <a:off x="14405" y="0"/>
          <a:ext cx="3643324" cy="3643324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5F2FB4-531C-42E6-A333-C4FE13024BCA}">
      <dsp:nvSpPr>
        <dsp:cNvPr id="0" name=""/>
        <dsp:cNvSpPr/>
      </dsp:nvSpPr>
      <dsp:spPr>
        <a:xfrm>
          <a:off x="64484" y="333825"/>
          <a:ext cx="1540180" cy="14208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err="1" smtClean="0"/>
            <a:t>IoT</a:t>
          </a:r>
          <a:r>
            <a:rPr lang="en-US" altLang="en-US" sz="1600" b="1" kern="1200" dirty="0" smtClean="0"/>
            <a:t>  Manufacture</a:t>
          </a:r>
          <a:endParaRPr lang="zh-TW" altLang="en-US" sz="1600" b="1" kern="1200" dirty="0"/>
        </a:p>
      </dsp:txBody>
      <dsp:txXfrm>
        <a:off x="133846" y="403187"/>
        <a:ext cx="1401456" cy="1282172"/>
      </dsp:txXfrm>
    </dsp:sp>
    <dsp:sp modelId="{CA3B8066-E6E1-4031-8F62-805437A44B2C}">
      <dsp:nvSpPr>
        <dsp:cNvPr id="0" name=""/>
        <dsp:cNvSpPr/>
      </dsp:nvSpPr>
      <dsp:spPr>
        <a:xfrm>
          <a:off x="2088661" y="348716"/>
          <a:ext cx="1510839" cy="1396854"/>
        </a:xfrm>
        <a:prstGeom prst="roundRect">
          <a:avLst/>
        </a:prstGeom>
        <a:gradFill rotWithShape="0">
          <a:gsLst>
            <a:gs pos="0">
              <a:schemeClr val="accent3">
                <a:hueOff val="534672"/>
                <a:satOff val="-7914"/>
                <a:lumOff val="11046"/>
                <a:alphaOff val="0"/>
                <a:shade val="51000"/>
                <a:satMod val="130000"/>
              </a:schemeClr>
            </a:gs>
            <a:gs pos="80000">
              <a:schemeClr val="accent3">
                <a:hueOff val="534672"/>
                <a:satOff val="-7914"/>
                <a:lumOff val="11046"/>
                <a:alphaOff val="0"/>
                <a:shade val="93000"/>
                <a:satMod val="130000"/>
              </a:schemeClr>
            </a:gs>
            <a:gs pos="100000">
              <a:schemeClr val="accent3">
                <a:hueOff val="534672"/>
                <a:satOff val="-7914"/>
                <a:lumOff val="1104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/>
            <a:t>Retail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/>
            <a:t>E-commerce</a:t>
          </a:r>
          <a:endParaRPr lang="zh-TW" altLang="en-US" sz="1600" b="1" kern="1200" dirty="0"/>
        </a:p>
      </dsp:txBody>
      <dsp:txXfrm>
        <a:off x="2156850" y="416905"/>
        <a:ext cx="1374461" cy="1260476"/>
      </dsp:txXfrm>
    </dsp:sp>
    <dsp:sp modelId="{6F8F1DC6-D904-4C1B-8F77-69F00EDF670B}">
      <dsp:nvSpPr>
        <dsp:cNvPr id="0" name=""/>
        <dsp:cNvSpPr/>
      </dsp:nvSpPr>
      <dsp:spPr>
        <a:xfrm>
          <a:off x="0" y="2041348"/>
          <a:ext cx="1758686" cy="1350945"/>
        </a:xfrm>
        <a:prstGeom prst="roundRect">
          <a:avLst/>
        </a:prstGeom>
        <a:gradFill rotWithShape="0">
          <a:gsLst>
            <a:gs pos="0">
              <a:schemeClr val="accent3">
                <a:hueOff val="1069344"/>
                <a:satOff val="-15827"/>
                <a:lumOff val="22093"/>
                <a:alphaOff val="0"/>
                <a:shade val="51000"/>
                <a:satMod val="130000"/>
              </a:schemeClr>
            </a:gs>
            <a:gs pos="80000">
              <a:schemeClr val="accent3">
                <a:hueOff val="1069344"/>
                <a:satOff val="-15827"/>
                <a:lumOff val="22093"/>
                <a:alphaOff val="0"/>
                <a:shade val="93000"/>
                <a:satMod val="130000"/>
              </a:schemeClr>
            </a:gs>
            <a:gs pos="100000">
              <a:schemeClr val="accent3">
                <a:hueOff val="1069344"/>
                <a:satOff val="-15827"/>
                <a:lumOff val="2209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/>
            <a:t>Game Entertainment</a:t>
          </a:r>
          <a:endParaRPr lang="zh-TW" altLang="en-US" sz="1600" b="1" kern="1200" dirty="0"/>
        </a:p>
      </dsp:txBody>
      <dsp:txXfrm>
        <a:off x="65948" y="2107296"/>
        <a:ext cx="1626790" cy="1219049"/>
      </dsp:txXfrm>
    </dsp:sp>
    <dsp:sp modelId="{285F7026-6E65-41EA-AC2D-F81B734EAAB3}">
      <dsp:nvSpPr>
        <dsp:cNvPr id="0" name=""/>
        <dsp:cNvSpPr/>
      </dsp:nvSpPr>
      <dsp:spPr>
        <a:xfrm>
          <a:off x="1981441" y="2022863"/>
          <a:ext cx="1649888" cy="1357680"/>
        </a:xfrm>
        <a:prstGeom prst="roundRect">
          <a:avLst/>
        </a:prstGeom>
        <a:gradFill rotWithShape="0">
          <a:gsLst>
            <a:gs pos="0">
              <a:schemeClr val="accent3">
                <a:hueOff val="1604016"/>
                <a:satOff val="-23741"/>
                <a:lumOff val="33139"/>
                <a:alphaOff val="0"/>
                <a:shade val="51000"/>
                <a:satMod val="130000"/>
              </a:schemeClr>
            </a:gs>
            <a:gs pos="80000">
              <a:schemeClr val="accent3">
                <a:hueOff val="1604016"/>
                <a:satOff val="-23741"/>
                <a:lumOff val="33139"/>
                <a:alphaOff val="0"/>
                <a:shade val="93000"/>
                <a:satMod val="130000"/>
              </a:schemeClr>
            </a:gs>
            <a:gs pos="100000">
              <a:schemeClr val="accent3">
                <a:hueOff val="1604016"/>
                <a:satOff val="-23741"/>
                <a:lumOff val="331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/>
            <a:t>Financial Services</a:t>
          </a:r>
          <a:endParaRPr lang="zh-TW" altLang="en-US" sz="1600" b="1" kern="1200" dirty="0"/>
        </a:p>
      </dsp:txBody>
      <dsp:txXfrm>
        <a:off x="2047717" y="2089139"/>
        <a:ext cx="1517336" cy="1225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F8F5F-A1E6-438D-BE93-CDB3DD2CCFC3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14FF5-67BF-4A7F-8E19-DD68CDAF5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41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4FF5-67BF-4A7F-8E19-DD68CDAF5C2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24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931ccac4f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931ccac4f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F888-BDE4-4897-B0F2-DCD9E0A06447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C29C-9631-45C2-A851-80D96327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5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F888-BDE4-4897-B0F2-DCD9E0A06447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C29C-9631-45C2-A851-80D96327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9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F888-BDE4-4897-B0F2-DCD9E0A06447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C29C-9631-45C2-A851-80D96327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感謝頁板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54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頁板式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60217" y="1134536"/>
            <a:ext cx="8280000" cy="26916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de-DE" altLang="zh-TW" sz="4600" b="1" i="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70000"/>
                    </a:schemeClr>
                  </a:glow>
                </a:effectLst>
                <a:latin typeface="+mj-lt"/>
                <a:ea typeface="+mj-ea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60217" y="3899123"/>
            <a:ext cx="8280000" cy="839811"/>
          </a:xfrm>
        </p:spPr>
        <p:txBody>
          <a:bodyPr lIns="0" tIns="45720" rIns="0" bIns="45720"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de-DE" dirty="0"/>
              <a:t>Date</a:t>
            </a: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6808206" y="6558620"/>
            <a:ext cx="5383793" cy="253916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50" b="1" kern="1200" dirty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50" b="1" kern="1200" dirty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</a:t>
            </a:r>
            <a:r>
              <a:rPr lang="en-US" altLang="zh-TW" sz="1050" b="1" kern="1200" dirty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Internal Use     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Confidential </a:t>
            </a:r>
            <a:r>
              <a:rPr lang="en-US" altLang="zh-TW" sz="1050" b="1" kern="1200" dirty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    </a:t>
            </a:r>
            <a:r>
              <a:rPr lang="en-US" altLang="zh-TW" sz="1050" b="1" kern="1200" dirty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50" b="1" kern="1200" dirty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1050" b="1" dirty="0">
              <a:solidFill>
                <a:schemeClr val="bg1"/>
              </a:solidFill>
              <a:effectLst>
                <a:outerShdw blurRad="101600" dist="25400" dir="2700000" algn="tl" rotWithShape="0">
                  <a:prstClr val="black">
                    <a:alpha val="65000"/>
                  </a:prst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015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頁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55794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00" y="3069119"/>
            <a:ext cx="10080000" cy="3240000"/>
          </a:xfrm>
        </p:spPr>
        <p:txBody>
          <a:bodyPr numCol="1" spcCol="0"/>
          <a:lstStyle>
            <a:lvl1pPr marL="271463" marR="0" indent="-271463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■"/>
              <a:tabLst/>
              <a:defRPr/>
            </a:lvl1pPr>
            <a:lvl2pPr marL="541338" indent="-269875"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 marL="960438" marR="0" indent="-24130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zh-TW" dirty="0"/>
              <a:t>Click to edit master word style</a:t>
            </a:r>
          </a:p>
          <a:p>
            <a:pPr lvl="1"/>
            <a:r>
              <a:rPr lang="en-US" altLang="zh-TW" dirty="0"/>
              <a:t>The second layer</a:t>
            </a:r>
            <a:endParaRPr lang="zh-TW" altLang="en-US" dirty="0"/>
          </a:p>
          <a:p>
            <a:pPr marL="960943" marR="0" lvl="2" indent="-366175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TW" dirty="0"/>
              <a:t>The third layer</a:t>
            </a:r>
            <a:endParaRPr lang="zh-TW" altLang="en-US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06000" y="2191698"/>
            <a:ext cx="10980000" cy="649499"/>
          </a:xfrm>
        </p:spPr>
        <p:txBody>
          <a:bodyPr anchor="t" anchorCtr="0"/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301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06000" y="868201"/>
            <a:ext cx="10980000" cy="5472000"/>
          </a:xfrm>
        </p:spPr>
        <p:txBody>
          <a:bodyPr/>
          <a:lstStyle>
            <a:lvl1pPr marL="273050" indent="-273050">
              <a:spcAft>
                <a:spcPts val="600"/>
              </a:spcAft>
              <a:buSzPct val="100000"/>
              <a:buFont typeface="Wingdings" pitchFamily="2" charset="2"/>
              <a:buChar char="n"/>
              <a:defRPr/>
            </a:lvl1pPr>
            <a:lvl2pPr marL="536575" indent="-263525">
              <a:defRPr/>
            </a:lvl2pPr>
            <a:lvl3pPr marL="809625" indent="-185738">
              <a:tabLst/>
              <a:defRPr/>
            </a:lvl3pPr>
            <a:lvl4pPr marL="1073150" indent="-176213">
              <a:defRPr/>
            </a:lvl4pPr>
            <a:lvl5pPr marL="1433513" indent="-176213">
              <a:defRPr/>
            </a:lvl5pPr>
          </a:lstStyle>
          <a:p>
            <a:pPr lvl="0"/>
            <a:r>
              <a:rPr lang="en-US" altLang="zh-TW" dirty="0"/>
              <a:t>Click to edit master word style</a:t>
            </a:r>
            <a:endParaRPr lang="de-DE" dirty="0"/>
          </a:p>
          <a:p>
            <a:pPr lvl="1"/>
            <a:r>
              <a:rPr lang="en-US" altLang="zh-TW" dirty="0"/>
              <a:t>The second </a:t>
            </a:r>
            <a:r>
              <a:rPr lang="en-US" altLang="zh-TW" dirty="0" smtClean="0"/>
              <a:t>l■□□</a:t>
            </a:r>
            <a:r>
              <a:rPr lang="en-US" altLang="zh-TW" dirty="0" err="1" smtClean="0"/>
              <a:t>ayer</a:t>
            </a:r>
            <a:endParaRPr lang="de-DE" dirty="0"/>
          </a:p>
          <a:p>
            <a:pPr lvl="2"/>
            <a:r>
              <a:rPr lang="en-US" altLang="zh-TW" dirty="0"/>
              <a:t>The third layer</a:t>
            </a:r>
            <a:endParaRPr lang="de-DE" dirty="0"/>
          </a:p>
          <a:p>
            <a:pPr lvl="3"/>
            <a:r>
              <a:rPr lang="en-US" altLang="zh-TW" dirty="0"/>
              <a:t>The fourth layer</a:t>
            </a:r>
            <a:endParaRPr lang="de-DE" dirty="0"/>
          </a:p>
          <a:p>
            <a:pPr lvl="4"/>
            <a:r>
              <a:rPr lang="en-US" altLang="zh-TW" dirty="0"/>
              <a:t>The fifth layer</a:t>
            </a:r>
            <a:endParaRPr lang="de-DE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978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000" y="179985"/>
            <a:ext cx="10980000" cy="4336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05999" y="868200"/>
            <a:ext cx="5256000" cy="5472000"/>
          </a:xfrm>
        </p:spPr>
        <p:txBody>
          <a:bodyPr/>
          <a:lstStyle>
            <a:lvl1pPr marL="273050" indent="-273050">
              <a:spcAft>
                <a:spcPts val="600"/>
              </a:spcAft>
              <a:buSzPct val="100000"/>
              <a:buFont typeface="Wingdings" panose="05000000000000000000" pitchFamily="2" charset="2"/>
              <a:buChar char="n"/>
              <a:defRPr/>
            </a:lvl1pPr>
            <a:lvl2pPr marL="536575" indent="-263525">
              <a:spcAft>
                <a:spcPts val="600"/>
              </a:spcAft>
              <a:defRPr/>
            </a:lvl2pPr>
            <a:lvl3pPr marL="809625" indent="-185738">
              <a:spcAft>
                <a:spcPts val="600"/>
              </a:spcAft>
              <a:defRPr/>
            </a:lvl3pPr>
            <a:lvl4pPr marL="1073150" indent="-176213">
              <a:spcAft>
                <a:spcPts val="600"/>
              </a:spcAft>
              <a:defRPr/>
            </a:lvl4pPr>
            <a:lvl5pPr marL="1433513" indent="-176213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1"/>
          </p:nvPr>
        </p:nvSpPr>
        <p:spPr>
          <a:xfrm>
            <a:off x="6330000" y="868200"/>
            <a:ext cx="5256000" cy="5472112"/>
          </a:xfrm>
        </p:spPr>
        <p:txBody>
          <a:bodyPr/>
          <a:lstStyle>
            <a:lvl1pPr marL="273050" indent="-273050">
              <a:spcAft>
                <a:spcPts val="600"/>
              </a:spcAft>
              <a:buSzPct val="100000"/>
              <a:defRPr/>
            </a:lvl1pPr>
            <a:lvl2pPr marL="536575" indent="-263525">
              <a:spcAft>
                <a:spcPts val="600"/>
              </a:spcAft>
              <a:defRPr/>
            </a:lvl2pPr>
            <a:lvl3pPr marL="809625" indent="-185738">
              <a:spcAft>
                <a:spcPts val="600"/>
              </a:spcAft>
              <a:defRPr/>
            </a:lvl3pPr>
            <a:lvl4pPr marL="1073150" indent="-176213">
              <a:spcAft>
                <a:spcPts val="600"/>
              </a:spcAft>
              <a:defRPr/>
            </a:lvl4pPr>
            <a:lvl5pPr marL="1433513" indent="-176213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661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內文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146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頁板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06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4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F888-BDE4-4897-B0F2-DCD9E0A06447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C29C-9631-45C2-A851-80D96327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745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709699" y="395969"/>
            <a:ext cx="8772400" cy="6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338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4A6-4427-4BE4-A8FB-4843855BAD84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48E-6F20-4151-B9F7-B5DEE72E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681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4A6-4427-4BE4-A8FB-4843855BAD84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48E-6F20-4151-B9F7-B5DEE72E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96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4A6-4427-4BE4-A8FB-4843855BAD84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48E-6F20-4151-B9F7-B5DEE72E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951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4A6-4427-4BE4-A8FB-4843855BAD84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48E-6F20-4151-B9F7-B5DEE72E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44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4A6-4427-4BE4-A8FB-4843855BAD84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48E-6F20-4151-B9F7-B5DEE72E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974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4A6-4427-4BE4-A8FB-4843855BAD84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48E-6F20-4151-B9F7-B5DEE72E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407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4A6-4427-4BE4-A8FB-4843855BAD84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48E-6F20-4151-B9F7-B5DEE72E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441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4A6-4427-4BE4-A8FB-4843855BAD84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48E-6F20-4151-B9F7-B5DEE72E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5337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4A6-4427-4BE4-A8FB-4843855BAD84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48E-6F20-4151-B9F7-B5DEE72E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90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F888-BDE4-4897-B0F2-DCD9E0A06447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C29C-9631-45C2-A851-80D96327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178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4A6-4427-4BE4-A8FB-4843855BAD84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48E-6F20-4151-B9F7-B5DEE72E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6083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4A6-4427-4BE4-A8FB-4843855BAD84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48E-6F20-4151-B9F7-B5DEE72E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18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F888-BDE4-4897-B0F2-DCD9E0A06447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C29C-9631-45C2-A851-80D96327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F888-BDE4-4897-B0F2-DCD9E0A06447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C29C-9631-45C2-A851-80D96327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8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F888-BDE4-4897-B0F2-DCD9E0A06447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C29C-9631-45C2-A851-80D96327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93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F888-BDE4-4897-B0F2-DCD9E0A06447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C29C-9631-45C2-A851-80D96327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90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F888-BDE4-4897-B0F2-DCD9E0A06447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C29C-9631-45C2-A851-80D96327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60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F888-BDE4-4897-B0F2-DCD9E0A06447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C29C-9631-45C2-A851-80D96327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3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F888-BDE4-4897-B0F2-DCD9E0A06447}" type="datetimeFigureOut">
              <a:rPr lang="zh-TW" altLang="en-US" smtClean="0"/>
              <a:t>2023/8/21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C29C-9631-45C2-A851-80D963272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1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6000" y="868201"/>
            <a:ext cx="10980000" cy="54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41294" marR="0" lvl="0" indent="-241294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dirty="0"/>
              <a:t>Click to edit master word style</a:t>
            </a:r>
            <a:endParaRPr lang="de-DE" dirty="0"/>
          </a:p>
          <a:p>
            <a:pPr marL="592652" marR="0" lvl="1" indent="-349242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tabLst/>
              <a:defRPr/>
            </a:pPr>
            <a:r>
              <a:rPr lang="en-US" altLang="zh-TW" dirty="0"/>
              <a:t>The second layer</a:t>
            </a:r>
            <a:endParaRPr lang="de-DE" dirty="0"/>
          </a:p>
          <a:p>
            <a:pPr lvl="2"/>
            <a:r>
              <a:rPr lang="en-US" altLang="zh-TW" dirty="0"/>
              <a:t>The third layer</a:t>
            </a:r>
            <a:endParaRPr lang="de-DE" dirty="0"/>
          </a:p>
          <a:p>
            <a:pPr lvl="3"/>
            <a:r>
              <a:rPr lang="en-US" altLang="zh-TW" dirty="0"/>
              <a:t>The fourth layer</a:t>
            </a:r>
            <a:endParaRPr lang="de-DE" dirty="0"/>
          </a:p>
          <a:p>
            <a:pPr lvl="4"/>
            <a:r>
              <a:rPr lang="en-US" altLang="zh-TW" dirty="0"/>
              <a:t>The fifth layer</a:t>
            </a:r>
            <a:endParaRPr lang="de-DE" dirty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606000" y="179985"/>
            <a:ext cx="10980000" cy="43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de-DE" dirty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5556000" y="6572182"/>
            <a:ext cx="1080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fld id="{2EAC9835-B16D-4A96-9073-4D78F1DB1D36}" type="slidenum">
              <a:rPr lang="de-DE" sz="1100" smtClean="0">
                <a:solidFill>
                  <a:schemeClr val="tx1"/>
                </a:solidFill>
              </a:rPr>
              <a:pPr algn="ctr"/>
              <a:t>‹#›</a:t>
            </a:fld>
            <a:r>
              <a:rPr lang="de-DE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61544" y="6546781"/>
            <a:ext cx="483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en-US" altLang="zh-TW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Internal Use     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en-US" altLang="zh-TW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Confidential     </a:t>
            </a:r>
            <a:r>
              <a:rPr lang="en-US" altLang="zh-TW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-1" y="-1"/>
            <a:ext cx="1296000" cy="468000"/>
          </a:xfrm>
          <a:prstGeom prst="rt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0" y="-1"/>
            <a:ext cx="576000" cy="792000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直角三角形 15"/>
          <p:cNvSpPr/>
          <p:nvPr userDrawn="1"/>
        </p:nvSpPr>
        <p:spPr>
          <a:xfrm rot="10800000" flipV="1">
            <a:off x="9313066" y="6341534"/>
            <a:ext cx="2878934" cy="524932"/>
          </a:xfrm>
          <a:prstGeom prst="rtTriangle">
            <a:avLst/>
          </a:prstGeom>
          <a:solidFill>
            <a:srgbClr val="0257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直角三角形 16"/>
          <p:cNvSpPr/>
          <p:nvPr userDrawn="1"/>
        </p:nvSpPr>
        <p:spPr>
          <a:xfrm rot="10800000" flipV="1">
            <a:off x="11616000" y="6066000"/>
            <a:ext cx="576000" cy="792000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64" y="6527665"/>
            <a:ext cx="798123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baseline="0">
          <a:solidFill>
            <a:schemeClr val="tx1">
              <a:lumMod val="75000"/>
              <a:lumOff val="25000"/>
            </a:schemeClr>
          </a:solidFill>
          <a:latin typeface="+mj-lt"/>
          <a:ea typeface="微軟正黑體" pitchFamily="34" charset="-12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5pPr>
      <a:lvl6pPr marL="60958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6pPr>
      <a:lvl7pPr marL="121917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7pPr>
      <a:lvl8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8pPr>
      <a:lvl9pPr marL="24383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61942" marR="0" indent="-361942" algn="l" defTabSz="1219170" rtl="0" eaLnBrk="1" fontAlgn="base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Pct val="70000"/>
        <a:buFont typeface="Wingdings" panose="05000000000000000000" pitchFamily="2" charset="2"/>
        <a:buChar char="n"/>
        <a:tabLst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92138" marR="0" indent="-414338" algn="l" defTabSz="1219170" rtl="0" eaLnBrk="1" fontAlgn="base" latinLnBrk="0" hangingPunct="1">
        <a:lnSpc>
          <a:spcPct val="100000"/>
        </a:lnSpc>
        <a:spcBef>
          <a:spcPct val="0"/>
        </a:spcBef>
        <a:spcAft>
          <a:spcPts val="600"/>
        </a:spcAft>
        <a:buClrTx/>
        <a:buSzTx/>
        <a:buFontTx/>
        <a:buChar char="–"/>
        <a:tabLst/>
        <a:defRPr sz="1800">
          <a:solidFill>
            <a:schemeClr val="tx1"/>
          </a:solidFill>
          <a:latin typeface="+mn-lt"/>
          <a:cs typeface="+mn-cs"/>
        </a:defRPr>
      </a:lvl2pPr>
      <a:lvl3pPr marL="809625" indent="-214313" algn="l" rtl="0" eaLnBrk="1" fontAlgn="base" hangingPunct="1">
        <a:spcBef>
          <a:spcPct val="0"/>
        </a:spcBef>
        <a:spcAft>
          <a:spcPts val="60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162050" indent="-198438" algn="l" rtl="0" eaLnBrk="1" fontAlgn="base" hangingPunct="1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1524000" indent="-204788" algn="l" rtl="0" eaLnBrk="1" fontAlgn="base" hangingPunct="1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281710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891294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500879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4110464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84A6-4427-4BE4-A8FB-4843855BAD84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B48E-6F20-4151-B9F7-B5DEE72E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11" Type="http://schemas.openxmlformats.org/officeDocument/2006/relationships/diagramData" Target="../diagrams/data1.xml"/><Relationship Id="rId5" Type="http://schemas.openxmlformats.org/officeDocument/2006/relationships/image" Target="../media/image11.png"/><Relationship Id="rId15" Type="http://schemas.microsoft.com/office/2007/relationships/diagramDrawing" Target="../diagrams/drawing1.xml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Relationship Id="rId14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MongoDB</a:t>
            </a:r>
            <a:r>
              <a:rPr lang="zh-TW" altLang="en-US" dirty="0"/>
              <a:t> </a:t>
            </a:r>
            <a:r>
              <a:rPr lang="en-US" altLang="zh-TW" dirty="0"/>
              <a:t>Applied Research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AW0361 </a:t>
            </a:r>
            <a:r>
              <a:rPr lang="zh-TW" altLang="en-US" dirty="0"/>
              <a:t>蘇柏瑜</a:t>
            </a:r>
            <a:r>
              <a:rPr lang="en-US" altLang="zh-TW" dirty="0"/>
              <a:t>(</a:t>
            </a:r>
            <a:r>
              <a:rPr lang="en-US" altLang="zh-TW" dirty="0" smtClean="0"/>
              <a:t>Brian-Su)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35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Q&amp;A | 野菜博士-Dr.Vegg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97" y="1439771"/>
            <a:ext cx="48958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139277" y="3036493"/>
            <a:ext cx="401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/>
              <a:t>Thank You!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852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MongoDB</a:t>
            </a:r>
            <a:r>
              <a:rPr lang="zh-TW" altLang="en-US" dirty="0"/>
              <a:t> </a:t>
            </a:r>
            <a:r>
              <a:rPr lang="en-US" altLang="zh-TW" dirty="0" smtClean="0"/>
              <a:t>Characteristic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l="-1" r="155" b="45864"/>
          <a:stretch/>
        </p:blipFill>
        <p:spPr>
          <a:xfrm>
            <a:off x="137515" y="2236497"/>
            <a:ext cx="3265219" cy="169619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l="8485" t="1417" r="8245" b="28229"/>
          <a:stretch/>
        </p:blipFill>
        <p:spPr>
          <a:xfrm>
            <a:off x="3364529" y="3573520"/>
            <a:ext cx="4171155" cy="19823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2307" t="61014"/>
          <a:stretch/>
        </p:blipFill>
        <p:spPr>
          <a:xfrm>
            <a:off x="200615" y="5160495"/>
            <a:ext cx="3194846" cy="122153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0242" y="3779393"/>
            <a:ext cx="326521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/>
              <a:t>Split the raw material</a:t>
            </a:r>
          </a:p>
          <a:p>
            <a:pPr algn="ctr">
              <a:lnSpc>
                <a:spcPct val="150000"/>
              </a:lnSpc>
            </a:pPr>
            <a:r>
              <a:rPr lang="en-US" altLang="zh-TW" dirty="0"/>
              <a:t>stored on different machines</a:t>
            </a:r>
          </a:p>
          <a:p>
            <a:pPr algn="ctr">
              <a:lnSpc>
                <a:spcPct val="150000"/>
              </a:lnSpc>
            </a:pPr>
            <a:r>
              <a:rPr lang="en-US" altLang="zh-TW" dirty="0"/>
              <a:t>Avoid out of space problems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94374" y="1334997"/>
            <a:ext cx="1936953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 smtClean="0"/>
              <a:t>Sharding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50665" y="1334996"/>
            <a:ext cx="2198886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Replication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00354" y="2115940"/>
            <a:ext cx="373770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/>
              <a:t>Copy to other machines </a:t>
            </a:r>
          </a:p>
          <a:p>
            <a:pPr algn="ctr">
              <a:lnSpc>
                <a:spcPct val="150000"/>
              </a:lnSpc>
            </a:pPr>
            <a:r>
              <a:rPr lang="en-US" altLang="zh-TW" dirty="0"/>
              <a:t>G</a:t>
            </a:r>
            <a:r>
              <a:rPr lang="en-US" altLang="zh-TW" dirty="0" smtClean="0"/>
              <a:t>ather </a:t>
            </a:r>
            <a:r>
              <a:rPr lang="en-US" altLang="zh-TW" dirty="0"/>
              <a:t>them into groups</a:t>
            </a:r>
          </a:p>
          <a:p>
            <a:pPr algn="ctr">
              <a:lnSpc>
                <a:spcPct val="150000"/>
              </a:lnSpc>
            </a:pPr>
            <a:r>
              <a:rPr lang="en-US" altLang="zh-TW" dirty="0" smtClean="0"/>
              <a:t>Members are </a:t>
            </a:r>
            <a:r>
              <a:rPr lang="en-US" altLang="zh-TW" dirty="0"/>
              <a:t>automatically synced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92867" y="1334995"/>
            <a:ext cx="2198886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 smtClean="0"/>
              <a:t>Json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document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705" y="3558778"/>
            <a:ext cx="4431210" cy="131534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972070" y="2792312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/>
              <a:t>automatic format conversion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88180" y="5171064"/>
            <a:ext cx="798306" cy="276999"/>
          </a:xfrm>
          <a:prstGeom prst="rect">
            <a:avLst/>
          </a:prstGeom>
          <a:solidFill>
            <a:srgbClr val="62B73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Server 1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74050" y="5171063"/>
            <a:ext cx="808522" cy="276999"/>
          </a:xfrm>
          <a:prstGeom prst="rect">
            <a:avLst/>
          </a:prstGeom>
          <a:solidFill>
            <a:srgbClr val="62B73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Server 2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47183" y="5168767"/>
            <a:ext cx="813137" cy="276999"/>
          </a:xfrm>
          <a:prstGeom prst="rect">
            <a:avLst/>
          </a:prstGeom>
          <a:solidFill>
            <a:srgbClr val="62B73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Server 3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55705" y="5168767"/>
            <a:ext cx="832387" cy="276999"/>
          </a:xfrm>
          <a:prstGeom prst="rect">
            <a:avLst/>
          </a:prstGeom>
          <a:solidFill>
            <a:srgbClr val="62B73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Server 4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709800" y="268994"/>
            <a:ext cx="8772400" cy="641600"/>
          </a:xfrm>
        </p:spPr>
        <p:txBody>
          <a:bodyPr/>
          <a:lstStyle/>
          <a:p>
            <a:r>
              <a:rPr lang="en-US" altLang="zh-TW" dirty="0"/>
              <a:t>MongoDB Applications </a:t>
            </a:r>
            <a:endParaRPr lang="zh-TW" altLang="en-US" dirty="0"/>
          </a:p>
        </p:txBody>
      </p:sp>
      <p:pic>
        <p:nvPicPr>
          <p:cNvPr id="2" name="Picture 2" descr="trend micro 的圖片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 t="29465" r="14035" b="32036"/>
          <a:stretch/>
        </p:blipFill>
        <p:spPr bwMode="auto">
          <a:xfrm>
            <a:off x="4433309" y="5250518"/>
            <a:ext cx="1135781" cy="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nc 的圖片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11" y="4159413"/>
            <a:ext cx="1139379" cy="68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l="598" t="28168" r="2391" b="29615"/>
          <a:stretch/>
        </p:blipFill>
        <p:spPr>
          <a:xfrm>
            <a:off x="10025368" y="4222668"/>
            <a:ext cx="1280189" cy="5571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505" y="2082486"/>
            <a:ext cx="491303" cy="4913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444" y="2071441"/>
            <a:ext cx="554167" cy="5520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9711" y="2033861"/>
            <a:ext cx="536724" cy="5399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4541" y="1854205"/>
            <a:ext cx="796290" cy="76196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10"/>
          <a:srcRect l="7001" t="32937" r="3429" b="36376"/>
          <a:stretch/>
        </p:blipFill>
        <p:spPr>
          <a:xfrm>
            <a:off x="9990593" y="5153067"/>
            <a:ext cx="2062006" cy="51109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345195" y="4275975"/>
            <a:ext cx="482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Catalogs, </a:t>
            </a:r>
            <a:r>
              <a:rPr lang="en-US" altLang="zh-TW" dirty="0" smtClean="0"/>
              <a:t>just-in-time inventory</a:t>
            </a:r>
          </a:p>
        </p:txBody>
      </p:sp>
      <p:sp>
        <p:nvSpPr>
          <p:cNvPr id="14" name="矩形 13"/>
          <p:cNvSpPr/>
          <p:nvPr/>
        </p:nvSpPr>
        <p:spPr>
          <a:xfrm>
            <a:off x="6345195" y="5085450"/>
            <a:ext cx="5120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production </a:t>
            </a:r>
            <a:r>
              <a:rPr lang="en-US" altLang="zh-TW" dirty="0"/>
              <a:t>and sales </a:t>
            </a:r>
            <a:r>
              <a:rPr lang="en-US" altLang="zh-TW" dirty="0" smtClean="0"/>
              <a:t>history</a:t>
            </a:r>
          </a:p>
          <a:p>
            <a:r>
              <a:rPr lang="en-US" altLang="zh-TW" dirty="0" smtClean="0"/>
              <a:t>supply </a:t>
            </a:r>
            <a:r>
              <a:rPr lang="en-US" altLang="zh-TW" dirty="0"/>
              <a:t>chain management system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6454" y="4292403"/>
            <a:ext cx="3714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BOM</a:t>
            </a:r>
            <a:r>
              <a:rPr lang="zh-TW" altLang="en-US" dirty="0" smtClean="0"/>
              <a:t> </a:t>
            </a:r>
            <a:r>
              <a:rPr lang="en-US" altLang="zh-TW" dirty="0" smtClean="0"/>
              <a:t>management</a:t>
            </a:r>
          </a:p>
          <a:p>
            <a:r>
              <a:rPr lang="en-US" altLang="zh-TW" dirty="0" smtClean="0"/>
              <a:t>Backup physical </a:t>
            </a:r>
            <a:r>
              <a:rPr lang="en-US" altLang="zh-TW" dirty="0"/>
              <a:t>Data File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6454" y="5218443"/>
            <a:ext cx="3726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Mobile Device </a:t>
            </a:r>
            <a:r>
              <a:rPr lang="en-US" altLang="zh-TW" dirty="0" smtClean="0"/>
              <a:t>Management (MDM) MongoDB Atlas </a:t>
            </a:r>
            <a:r>
              <a:rPr lang="en-US" altLang="zh-TW" dirty="0"/>
              <a:t>cloud services</a:t>
            </a:r>
          </a:p>
          <a:p>
            <a:endParaRPr lang="en-US" altLang="zh-TW" dirty="0" smtClean="0"/>
          </a:p>
        </p:txBody>
      </p:sp>
      <p:graphicFrame>
        <p:nvGraphicFramePr>
          <p:cNvPr id="17" name="資料庫圖表 16"/>
          <p:cNvGraphicFramePr/>
          <p:nvPr>
            <p:extLst>
              <p:ext uri="{D42A27DB-BD31-4B8C-83A1-F6EECF244321}">
                <p14:modId xmlns:p14="http://schemas.microsoft.com/office/powerpoint/2010/main" val="3756972071"/>
              </p:ext>
            </p:extLst>
          </p:nvPr>
        </p:nvGraphicFramePr>
        <p:xfrm>
          <a:off x="8423614" y="605998"/>
          <a:ext cx="3672134" cy="364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8" name="矩形 17"/>
          <p:cNvSpPr/>
          <p:nvPr/>
        </p:nvSpPr>
        <p:spPr>
          <a:xfrm>
            <a:off x="1580183" y="2776647"/>
            <a:ext cx="116794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Efficiency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76448" y="2776647"/>
            <a:ext cx="104387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4D5156"/>
                </a:solidFill>
                <a:latin typeface="arial" panose="020B0604020202020204" pitchFamily="34" charset="0"/>
              </a:rPr>
              <a:t>Big-data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7848" y="2776647"/>
            <a:ext cx="109517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L</a:t>
            </a:r>
            <a:r>
              <a:rPr lang="zh-TW" altLang="en-US" dirty="0" smtClean="0"/>
              <a:t>ow </a:t>
            </a:r>
            <a:r>
              <a:rPr lang="zh-TW" altLang="en-US" dirty="0"/>
              <a:t>cost</a:t>
            </a:r>
          </a:p>
        </p:txBody>
      </p:sp>
      <p:sp>
        <p:nvSpPr>
          <p:cNvPr id="21" name="矩形 20"/>
          <p:cNvSpPr/>
          <p:nvPr/>
        </p:nvSpPr>
        <p:spPr>
          <a:xfrm>
            <a:off x="5497856" y="2774053"/>
            <a:ext cx="156966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mtClean="0"/>
              <a:t>Cloudification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1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578762" y="3406099"/>
            <a:ext cx="2898376" cy="1573507"/>
            <a:chOff x="0" y="0"/>
            <a:chExt cx="928401" cy="53473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18B6B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endParaRPr lang="en-US" sz="2666" spc="133" dirty="0">
                <a:solidFill>
                  <a:srgbClr val="FFFFFF"/>
                </a:solidFill>
                <a:latin typeface="Aileron Ultra-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116242" y="3037981"/>
            <a:ext cx="2791539" cy="1614690"/>
            <a:chOff x="0" y="0"/>
            <a:chExt cx="928401" cy="534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endParaRPr lang="en-US" sz="2666" spc="133" dirty="0">
                <a:solidFill>
                  <a:srgbClr val="FFFFFF"/>
                </a:solidFill>
                <a:latin typeface="Aileron Ultra-Bold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551219" y="2549730"/>
            <a:ext cx="3050318" cy="1686715"/>
            <a:chOff x="0" y="0"/>
            <a:chExt cx="928401" cy="53473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endParaRPr lang="en-US" sz="2666" spc="133" dirty="0">
                <a:solidFill>
                  <a:srgbClr val="FFFFFF"/>
                </a:solidFill>
                <a:latin typeface="Aileron Ultra-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5551220" y="4199797"/>
            <a:ext cx="346531" cy="440166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>
                <a:alpha val="4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 rot="-10800000">
            <a:off x="3116243" y="4615962"/>
            <a:ext cx="347592" cy="395056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>
                <a:alpha val="49804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8229744" y="1796217"/>
            <a:ext cx="3017294" cy="2680411"/>
            <a:chOff x="0" y="0"/>
            <a:chExt cx="977479" cy="86834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77479" cy="868343"/>
            </a:xfrm>
            <a:custGeom>
              <a:avLst/>
              <a:gdLst/>
              <a:ahLst/>
              <a:cxnLst/>
              <a:rect l="l" t="t" r="r" b="b"/>
              <a:pathLst>
                <a:path w="977479" h="868343">
                  <a:moveTo>
                    <a:pt x="977479" y="434171"/>
                  </a:moveTo>
                  <a:lnTo>
                    <a:pt x="571079" y="0"/>
                  </a:lnTo>
                  <a:lnTo>
                    <a:pt x="571079" y="203200"/>
                  </a:lnTo>
                  <a:lnTo>
                    <a:pt x="0" y="203200"/>
                  </a:lnTo>
                  <a:lnTo>
                    <a:pt x="0" y="665143"/>
                  </a:lnTo>
                  <a:lnTo>
                    <a:pt x="571079" y="665143"/>
                  </a:lnTo>
                  <a:lnTo>
                    <a:pt x="571079" y="868343"/>
                  </a:lnTo>
                  <a:lnTo>
                    <a:pt x="977479" y="43417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127000"/>
              <a:ext cx="711200" cy="4826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endParaRPr lang="en-US" sz="2666" spc="133" dirty="0">
                <a:solidFill>
                  <a:srgbClr val="FFFFFF"/>
                </a:solidFill>
                <a:latin typeface="Aileron Ultra-Bold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8206423" y="3841325"/>
            <a:ext cx="412105" cy="411445"/>
            <a:chOff x="0" y="0"/>
            <a:chExt cx="6350000" cy="633984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>
                <a:alpha val="49804"/>
              </a:srgbClr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238297" y="2422428"/>
            <a:ext cx="320356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250000"/>
              </a:lnSpc>
              <a:defRPr/>
            </a:pPr>
            <a:r>
              <a:rPr lang="pt-BR" altLang="zh-TW" sz="1600" b="1" dirty="0">
                <a:solidFill>
                  <a:prstClr val="black"/>
                </a:solidFill>
                <a:latin typeface="+mn-ea"/>
              </a:rPr>
              <a:t>BOM Transfer to Mongo Format</a:t>
            </a:r>
            <a:endParaRPr lang="pt-BR" altLang="zh-TW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482554" y="1919819"/>
            <a:ext cx="2058914" cy="693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1600" b="1" dirty="0">
                <a:solidFill>
                  <a:prstClr val="black"/>
                </a:solidFill>
                <a:latin typeface="+mn-ea"/>
              </a:rPr>
              <a:t>Transferred BOM Import To MongoDB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724485" y="1563600"/>
            <a:ext cx="25433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zh-TW" sz="1600" b="1" dirty="0">
                <a:solidFill>
                  <a:prstClr val="black"/>
                </a:solidFill>
                <a:latin typeface="+mn-ea"/>
              </a:rPr>
              <a:t>BOM UX Query &amp; Export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206423" y="1200885"/>
            <a:ext cx="2601884" cy="508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250000"/>
              </a:lnSpc>
              <a:defRPr/>
            </a:pPr>
            <a:r>
              <a:rPr lang="en-US" altLang="zh-TW" sz="1600" b="1" dirty="0" err="1">
                <a:solidFill>
                  <a:prstClr val="black"/>
                </a:solidFill>
                <a:latin typeface="+mn-ea"/>
              </a:rPr>
              <a:t>Asis</a:t>
            </a:r>
            <a:r>
              <a:rPr lang="en-US" altLang="zh-TW" sz="1600" b="1" dirty="0">
                <a:solidFill>
                  <a:prstClr val="black"/>
                </a:solidFill>
                <a:latin typeface="+mn-ea"/>
              </a:rPr>
              <a:t> &amp; Tobe Compare</a:t>
            </a:r>
          </a:p>
        </p:txBody>
      </p:sp>
      <p:sp>
        <p:nvSpPr>
          <p:cNvPr id="33" name="矩形 32"/>
          <p:cNvSpPr/>
          <p:nvPr/>
        </p:nvSpPr>
        <p:spPr>
          <a:xfrm>
            <a:off x="804572" y="430795"/>
            <a:ext cx="87790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rPr>
              <a:t>Project Outline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itchFamily="34" charset="-120"/>
              <a:cs typeface="+mj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281783" y="2759751"/>
            <a:ext cx="3336745" cy="114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Structure Analysis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2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Demand Calculation</a:t>
            </a:r>
            <a:endParaRPr lang="en-US" altLang="zh-TW" sz="1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200" b="1" dirty="0">
                <a:solidFill>
                  <a:schemeClr val="bg1"/>
                </a:solidFill>
                <a:latin typeface="+mn-ea"/>
              </a:rPr>
              <a:t>Recursively expand by Level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791" y="4838116"/>
            <a:ext cx="3705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29"/>
          <p:cNvSpPr/>
          <p:nvPr/>
        </p:nvSpPr>
        <p:spPr>
          <a:xfrm>
            <a:off x="6498434" y="6134635"/>
            <a:ext cx="2521" cy="3921"/>
          </a:xfrm>
          <a:custGeom>
            <a:avLst/>
            <a:gdLst/>
            <a:ahLst/>
            <a:cxnLst/>
            <a:rect l="l" t="t" r="r" b="b"/>
            <a:pathLst>
              <a:path w="84" h="126" extrusionOk="0">
                <a:moveTo>
                  <a:pt x="84" y="0"/>
                </a:moveTo>
                <a:cubicBezTo>
                  <a:pt x="63" y="0"/>
                  <a:pt x="42" y="21"/>
                  <a:pt x="0" y="21"/>
                </a:cubicBezTo>
                <a:cubicBezTo>
                  <a:pt x="42" y="63"/>
                  <a:pt x="84" y="105"/>
                  <a:pt x="84" y="126"/>
                </a:cubicBezTo>
                <a:lnTo>
                  <a:pt x="84" y="0"/>
                </a:lnTo>
                <a:close/>
              </a:path>
            </a:pathLst>
          </a:custGeom>
          <a:solidFill>
            <a:srgbClr val="7052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29" name="Google Shape;1429;p29"/>
          <p:cNvSpPr/>
          <p:nvPr/>
        </p:nvSpPr>
        <p:spPr>
          <a:xfrm>
            <a:off x="4908342" y="4181488"/>
            <a:ext cx="749503" cy="1067751"/>
          </a:xfrm>
          <a:custGeom>
            <a:avLst/>
            <a:gdLst/>
            <a:ahLst/>
            <a:cxnLst/>
            <a:rect l="l" t="t" r="r" b="b"/>
            <a:pathLst>
              <a:path w="81206" h="95789" extrusionOk="0">
                <a:moveTo>
                  <a:pt x="21908" y="84511"/>
                </a:moveTo>
                <a:cubicBezTo>
                  <a:pt x="21636" y="84323"/>
                  <a:pt x="21364" y="84135"/>
                  <a:pt x="21092" y="83946"/>
                </a:cubicBezTo>
                <a:cubicBezTo>
                  <a:pt x="15275" y="79992"/>
                  <a:pt x="9395" y="75974"/>
                  <a:pt x="5399" y="70995"/>
                </a:cubicBezTo>
                <a:cubicBezTo>
                  <a:pt x="1" y="64257"/>
                  <a:pt x="168" y="56055"/>
                  <a:pt x="3348" y="48795"/>
                </a:cubicBezTo>
                <a:cubicBezTo>
                  <a:pt x="9102" y="35675"/>
                  <a:pt x="23854" y="24858"/>
                  <a:pt x="25255" y="10734"/>
                </a:cubicBezTo>
                <a:cubicBezTo>
                  <a:pt x="25465" y="8475"/>
                  <a:pt x="26783" y="1528"/>
                  <a:pt x="22954" y="1"/>
                </a:cubicBezTo>
                <a:cubicBezTo>
                  <a:pt x="52100" y="12262"/>
                  <a:pt x="81205" y="28729"/>
                  <a:pt x="75786" y="55909"/>
                </a:cubicBezTo>
                <a:cubicBezTo>
                  <a:pt x="72334" y="73191"/>
                  <a:pt x="54025" y="85160"/>
                  <a:pt x="36303" y="95789"/>
                </a:cubicBezTo>
                <a:cubicBezTo>
                  <a:pt x="31470" y="92106"/>
                  <a:pt x="27034" y="88110"/>
                  <a:pt x="21908" y="84511"/>
                </a:cubicBezTo>
                <a:close/>
              </a:path>
            </a:pathLst>
          </a:custGeom>
          <a:solidFill>
            <a:srgbClr val="62B73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433" name="Google Shape;1433;p29"/>
          <p:cNvSpPr/>
          <p:nvPr/>
        </p:nvSpPr>
        <p:spPr>
          <a:xfrm>
            <a:off x="4972673" y="4448252"/>
            <a:ext cx="602346" cy="758242"/>
          </a:xfrm>
          <a:custGeom>
            <a:avLst/>
            <a:gdLst/>
            <a:ahLst/>
            <a:cxnLst/>
            <a:rect l="l" t="t" r="r" b="b"/>
            <a:pathLst>
              <a:path w="81206" h="95789" extrusionOk="0">
                <a:moveTo>
                  <a:pt x="21908" y="84511"/>
                </a:moveTo>
                <a:cubicBezTo>
                  <a:pt x="21636" y="84323"/>
                  <a:pt x="21364" y="84135"/>
                  <a:pt x="21092" y="83946"/>
                </a:cubicBezTo>
                <a:cubicBezTo>
                  <a:pt x="15275" y="79992"/>
                  <a:pt x="9395" y="75974"/>
                  <a:pt x="5399" y="70995"/>
                </a:cubicBezTo>
                <a:cubicBezTo>
                  <a:pt x="1" y="64257"/>
                  <a:pt x="168" y="56055"/>
                  <a:pt x="3348" y="48795"/>
                </a:cubicBezTo>
                <a:cubicBezTo>
                  <a:pt x="9102" y="35675"/>
                  <a:pt x="23854" y="24858"/>
                  <a:pt x="25255" y="10734"/>
                </a:cubicBezTo>
                <a:cubicBezTo>
                  <a:pt x="25465" y="8475"/>
                  <a:pt x="26783" y="1528"/>
                  <a:pt x="22954" y="1"/>
                </a:cubicBezTo>
                <a:cubicBezTo>
                  <a:pt x="52100" y="12262"/>
                  <a:pt x="81205" y="28729"/>
                  <a:pt x="75786" y="55909"/>
                </a:cubicBezTo>
                <a:cubicBezTo>
                  <a:pt x="72334" y="73191"/>
                  <a:pt x="54025" y="85160"/>
                  <a:pt x="36303" y="95789"/>
                </a:cubicBezTo>
                <a:cubicBezTo>
                  <a:pt x="31470" y="92106"/>
                  <a:pt x="27034" y="88110"/>
                  <a:pt x="21908" y="845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35" name="Google Shape;1435;p29"/>
          <p:cNvSpPr/>
          <p:nvPr/>
        </p:nvSpPr>
        <p:spPr>
          <a:xfrm rot="21182149">
            <a:off x="5322198" y="4740612"/>
            <a:ext cx="1206595" cy="742839"/>
          </a:xfrm>
          <a:custGeom>
            <a:avLst/>
            <a:gdLst/>
            <a:ahLst/>
            <a:cxnLst/>
            <a:rect l="l" t="t" r="r" b="b"/>
            <a:pathLst>
              <a:path w="86143" h="72250" extrusionOk="0">
                <a:moveTo>
                  <a:pt x="14835" y="68672"/>
                </a:moveTo>
                <a:cubicBezTo>
                  <a:pt x="15107" y="68735"/>
                  <a:pt x="15358" y="68818"/>
                  <a:pt x="15609" y="68902"/>
                </a:cubicBezTo>
                <a:cubicBezTo>
                  <a:pt x="21091" y="70555"/>
                  <a:pt x="26678" y="72250"/>
                  <a:pt x="32369" y="72187"/>
                </a:cubicBezTo>
                <a:cubicBezTo>
                  <a:pt x="40069" y="72082"/>
                  <a:pt x="46953" y="67584"/>
                  <a:pt x="51954" y="61600"/>
                </a:cubicBezTo>
                <a:cubicBezTo>
                  <a:pt x="60972" y="50803"/>
                  <a:pt x="64738" y="35361"/>
                  <a:pt x="76204" y="26866"/>
                </a:cubicBezTo>
                <a:cubicBezTo>
                  <a:pt x="78045" y="25527"/>
                  <a:pt x="83444" y="20924"/>
                  <a:pt x="86143" y="22619"/>
                </a:cubicBezTo>
                <a:cubicBezTo>
                  <a:pt x="65031" y="10169"/>
                  <a:pt x="40383" y="0"/>
                  <a:pt x="19334" y="18141"/>
                </a:cubicBezTo>
                <a:cubicBezTo>
                  <a:pt x="5943" y="29649"/>
                  <a:pt x="2511" y="48041"/>
                  <a:pt x="0" y="65324"/>
                </a:cubicBezTo>
                <a:cubicBezTo>
                  <a:pt x="4896" y="66496"/>
                  <a:pt x="9918" y="67249"/>
                  <a:pt x="14835" y="68672"/>
                </a:cubicBezTo>
                <a:close/>
              </a:path>
            </a:pathLst>
          </a:custGeom>
          <a:solidFill>
            <a:srgbClr val="62B73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38" name="Google Shape;1438;p29"/>
          <p:cNvSpPr/>
          <p:nvPr/>
        </p:nvSpPr>
        <p:spPr>
          <a:xfrm>
            <a:off x="5397134" y="4940363"/>
            <a:ext cx="842080" cy="548686"/>
          </a:xfrm>
          <a:custGeom>
            <a:avLst/>
            <a:gdLst/>
            <a:ahLst/>
            <a:cxnLst/>
            <a:rect l="l" t="t" r="r" b="b"/>
            <a:pathLst>
              <a:path w="82524" h="53378" extrusionOk="0">
                <a:moveTo>
                  <a:pt x="82442" y="9955"/>
                </a:moveTo>
                <a:cubicBezTo>
                  <a:pt x="82469" y="9968"/>
                  <a:pt x="82496" y="9980"/>
                  <a:pt x="82524" y="9992"/>
                </a:cubicBezTo>
                <a:cubicBezTo>
                  <a:pt x="82497" y="9979"/>
                  <a:pt x="82470" y="9967"/>
                  <a:pt x="82442" y="9955"/>
                </a:cubicBezTo>
                <a:close/>
                <a:moveTo>
                  <a:pt x="44929" y="1"/>
                </a:moveTo>
                <a:cubicBezTo>
                  <a:pt x="35487" y="1"/>
                  <a:pt x="26209" y="2576"/>
                  <a:pt x="17681" y="9364"/>
                </a:cubicBezTo>
                <a:cubicBezTo>
                  <a:pt x="4960" y="19470"/>
                  <a:pt x="2030" y="34786"/>
                  <a:pt x="1" y="49140"/>
                </a:cubicBezTo>
                <a:cubicBezTo>
                  <a:pt x="4771" y="49893"/>
                  <a:pt x="9647" y="50291"/>
                  <a:pt x="14459" y="51232"/>
                </a:cubicBezTo>
                <a:cubicBezTo>
                  <a:pt x="14710" y="51274"/>
                  <a:pt x="14961" y="51337"/>
                  <a:pt x="15212" y="51379"/>
                </a:cubicBezTo>
                <a:cubicBezTo>
                  <a:pt x="19951" y="52378"/>
                  <a:pt x="24755" y="53378"/>
                  <a:pt x="29625" y="53378"/>
                </a:cubicBezTo>
                <a:cubicBezTo>
                  <a:pt x="30259" y="53378"/>
                  <a:pt x="30896" y="53361"/>
                  <a:pt x="31533" y="53325"/>
                </a:cubicBezTo>
                <a:cubicBezTo>
                  <a:pt x="39002" y="52885"/>
                  <a:pt x="45572" y="48868"/>
                  <a:pt x="50280" y="43721"/>
                </a:cubicBezTo>
                <a:cubicBezTo>
                  <a:pt x="58754" y="34410"/>
                  <a:pt x="62060" y="21500"/>
                  <a:pt x="73003" y="13967"/>
                </a:cubicBezTo>
                <a:cubicBezTo>
                  <a:pt x="74511" y="12932"/>
                  <a:pt x="78572" y="9753"/>
                  <a:pt x="81356" y="9753"/>
                </a:cubicBezTo>
                <a:cubicBezTo>
                  <a:pt x="81747" y="9753"/>
                  <a:pt x="82112" y="9815"/>
                  <a:pt x="82442" y="9955"/>
                </a:cubicBezTo>
                <a:lnTo>
                  <a:pt x="82442" y="9955"/>
                </a:lnTo>
                <a:cubicBezTo>
                  <a:pt x="70581" y="4641"/>
                  <a:pt x="57606" y="1"/>
                  <a:pt x="44929" y="1"/>
                </a:cubicBezTo>
                <a:close/>
              </a:path>
            </a:pathLst>
          </a:custGeom>
          <a:solidFill>
            <a:srgbClr val="DFA9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39" name="Google Shape;1439;p29"/>
          <p:cNvSpPr/>
          <p:nvPr/>
        </p:nvSpPr>
        <p:spPr>
          <a:xfrm>
            <a:off x="4110523" y="4814974"/>
            <a:ext cx="1110358" cy="798076"/>
          </a:xfrm>
          <a:custGeom>
            <a:avLst/>
            <a:gdLst/>
            <a:ahLst/>
            <a:cxnLst/>
            <a:rect l="l" t="t" r="r" b="b"/>
            <a:pathLst>
              <a:path w="77020" h="66475" extrusionOk="0">
                <a:moveTo>
                  <a:pt x="64947" y="56494"/>
                </a:moveTo>
                <a:cubicBezTo>
                  <a:pt x="64738" y="56640"/>
                  <a:pt x="64528" y="56766"/>
                  <a:pt x="64340" y="56912"/>
                </a:cubicBezTo>
                <a:cubicBezTo>
                  <a:pt x="59925" y="59925"/>
                  <a:pt x="55448" y="63001"/>
                  <a:pt x="50677" y="64487"/>
                </a:cubicBezTo>
                <a:cubicBezTo>
                  <a:pt x="44212" y="66474"/>
                  <a:pt x="37935" y="64194"/>
                  <a:pt x="33080" y="60009"/>
                </a:cubicBezTo>
                <a:cubicBezTo>
                  <a:pt x="24292" y="52497"/>
                  <a:pt x="19396" y="39253"/>
                  <a:pt x="8809" y="34524"/>
                </a:cubicBezTo>
                <a:cubicBezTo>
                  <a:pt x="7114" y="33771"/>
                  <a:pt x="2071" y="30988"/>
                  <a:pt x="0" y="33269"/>
                </a:cubicBezTo>
                <a:cubicBezTo>
                  <a:pt x="16279" y="16069"/>
                  <a:pt x="35758" y="0"/>
                  <a:pt x="55469" y="11027"/>
                </a:cubicBezTo>
                <a:cubicBezTo>
                  <a:pt x="67981" y="18057"/>
                  <a:pt x="72940" y="34106"/>
                  <a:pt x="77020" y="49380"/>
                </a:cubicBezTo>
                <a:cubicBezTo>
                  <a:pt x="73044" y="51786"/>
                  <a:pt x="68922" y="53837"/>
                  <a:pt x="64947" y="56494"/>
                </a:cubicBezTo>
                <a:close/>
              </a:path>
            </a:pathLst>
          </a:custGeom>
          <a:solidFill>
            <a:srgbClr val="62B73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2" name="Google Shape;1442;p29"/>
          <p:cNvSpPr/>
          <p:nvPr/>
        </p:nvSpPr>
        <p:spPr>
          <a:xfrm>
            <a:off x="4383247" y="5000246"/>
            <a:ext cx="862610" cy="519527"/>
          </a:xfrm>
          <a:custGeom>
            <a:avLst/>
            <a:gdLst/>
            <a:ahLst/>
            <a:cxnLst/>
            <a:rect l="l" t="t" r="r" b="b"/>
            <a:pathLst>
              <a:path w="74740" h="49087" extrusionOk="0">
                <a:moveTo>
                  <a:pt x="59" y="20802"/>
                </a:moveTo>
                <a:cubicBezTo>
                  <a:pt x="39" y="20820"/>
                  <a:pt x="20" y="20839"/>
                  <a:pt x="0" y="20859"/>
                </a:cubicBezTo>
                <a:cubicBezTo>
                  <a:pt x="20" y="20840"/>
                  <a:pt x="40" y="20821"/>
                  <a:pt x="59" y="20802"/>
                </a:cubicBezTo>
                <a:close/>
                <a:moveTo>
                  <a:pt x="38249" y="0"/>
                </a:moveTo>
                <a:cubicBezTo>
                  <a:pt x="24172" y="0"/>
                  <a:pt x="11219" y="10093"/>
                  <a:pt x="59" y="20802"/>
                </a:cubicBezTo>
                <a:lnTo>
                  <a:pt x="59" y="20802"/>
                </a:lnTo>
                <a:cubicBezTo>
                  <a:pt x="555" y="20345"/>
                  <a:pt x="1248" y="20168"/>
                  <a:pt x="2031" y="20168"/>
                </a:cubicBezTo>
                <a:cubicBezTo>
                  <a:pt x="4289" y="20168"/>
                  <a:pt x="7301" y="21643"/>
                  <a:pt x="8516" y="22135"/>
                </a:cubicBezTo>
                <a:cubicBezTo>
                  <a:pt x="18915" y="26424"/>
                  <a:pt x="24292" y="37765"/>
                  <a:pt x="33080" y="44356"/>
                </a:cubicBezTo>
                <a:cubicBezTo>
                  <a:pt x="36873" y="47192"/>
                  <a:pt x="41406" y="49087"/>
                  <a:pt x="46097" y="49087"/>
                </a:cubicBezTo>
                <a:cubicBezTo>
                  <a:pt x="47462" y="49087"/>
                  <a:pt x="48840" y="48927"/>
                  <a:pt x="50217" y="48582"/>
                </a:cubicBezTo>
                <a:cubicBezTo>
                  <a:pt x="54715" y="47452"/>
                  <a:pt x="58858" y="44963"/>
                  <a:pt x="62938" y="42515"/>
                </a:cubicBezTo>
                <a:cubicBezTo>
                  <a:pt x="63127" y="42389"/>
                  <a:pt x="63336" y="42284"/>
                  <a:pt x="63524" y="42180"/>
                </a:cubicBezTo>
                <a:cubicBezTo>
                  <a:pt x="67207" y="40025"/>
                  <a:pt x="71057" y="38393"/>
                  <a:pt x="74739" y="36447"/>
                </a:cubicBezTo>
                <a:cubicBezTo>
                  <a:pt x="70073" y="23390"/>
                  <a:pt x="64508" y="9685"/>
                  <a:pt x="52121" y="3429"/>
                </a:cubicBezTo>
                <a:cubicBezTo>
                  <a:pt x="47396" y="1039"/>
                  <a:pt x="42764" y="0"/>
                  <a:pt x="38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9" name="Google Shape;1459;p29"/>
          <p:cNvSpPr/>
          <p:nvPr/>
        </p:nvSpPr>
        <p:spPr>
          <a:xfrm>
            <a:off x="4706641" y="899526"/>
            <a:ext cx="1438323" cy="416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67" tIns="121900" rIns="182867" bIns="1219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BOM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</a:rPr>
              <a:t>Structures</a:t>
            </a:r>
            <a:endParaRPr sz="1600" b="1" dirty="0">
              <a:solidFill>
                <a:srgbClr val="000000"/>
              </a:solidFill>
            </a:endParaRPr>
          </a:p>
        </p:txBody>
      </p:sp>
      <p:sp>
        <p:nvSpPr>
          <p:cNvPr id="1460" name="Google Shape;1460;p29"/>
          <p:cNvSpPr/>
          <p:nvPr/>
        </p:nvSpPr>
        <p:spPr>
          <a:xfrm>
            <a:off x="4632262" y="1600219"/>
            <a:ext cx="1623526" cy="49127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67" tIns="121900" rIns="182867" bIns="1219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BOM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</a:rPr>
              <a:t>Components</a:t>
            </a:r>
          </a:p>
        </p:txBody>
      </p:sp>
      <p:sp>
        <p:nvSpPr>
          <p:cNvPr id="1461" name="Google Shape;1461;p29"/>
          <p:cNvSpPr/>
          <p:nvPr/>
        </p:nvSpPr>
        <p:spPr>
          <a:xfrm>
            <a:off x="4765702" y="2329882"/>
            <a:ext cx="1379262" cy="74047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67" tIns="121900" rIns="182867" bIns="121900" anchor="ctr" anchorCtr="0">
            <a:noAutofit/>
          </a:bodyPr>
          <a:lstStyle/>
          <a:p>
            <a:pPr algn="ctr"/>
            <a:r>
              <a:rPr lang="en-US" altLang="zh-TW" sz="1600" b="1" dirty="0">
                <a:solidFill>
                  <a:srgbClr val="000000"/>
                </a:solidFill>
              </a:rPr>
              <a:t>MTL</a:t>
            </a:r>
          </a:p>
          <a:p>
            <a:pPr algn="ctr"/>
            <a:r>
              <a:rPr lang="en-US" altLang="zh-TW" sz="1600" b="1" dirty="0">
                <a:solidFill>
                  <a:srgbClr val="000000"/>
                </a:solidFill>
              </a:rPr>
              <a:t>System</a:t>
            </a:r>
          </a:p>
          <a:p>
            <a:pPr algn="ctr"/>
            <a:r>
              <a:rPr lang="en-US" altLang="zh-TW" sz="1600" b="1" dirty="0">
                <a:solidFill>
                  <a:srgbClr val="000000"/>
                </a:solidFill>
              </a:rPr>
              <a:t>Items</a:t>
            </a:r>
            <a:endParaRPr lang="en-US" sz="1600" b="1" dirty="0">
              <a:solidFill>
                <a:srgbClr val="000000"/>
              </a:solidFill>
              <a:sym typeface="Roboto"/>
            </a:endParaRPr>
          </a:p>
        </p:txBody>
      </p:sp>
      <p:grpSp>
        <p:nvGrpSpPr>
          <p:cNvPr id="1443" name="Google Shape;1443;p29"/>
          <p:cNvGrpSpPr/>
          <p:nvPr/>
        </p:nvGrpSpPr>
        <p:grpSpPr>
          <a:xfrm>
            <a:off x="4697389" y="4842465"/>
            <a:ext cx="1134493" cy="1465561"/>
            <a:chOff x="3570831" y="3134550"/>
            <a:chExt cx="1595169" cy="2369625"/>
          </a:xfrm>
        </p:grpSpPr>
        <p:sp>
          <p:nvSpPr>
            <p:cNvPr id="1444" name="Google Shape;1444;p29"/>
            <p:cNvSpPr/>
            <p:nvPr/>
          </p:nvSpPr>
          <p:spPr>
            <a:xfrm>
              <a:off x="4362000" y="5374950"/>
              <a:ext cx="87900" cy="36650"/>
            </a:xfrm>
            <a:custGeom>
              <a:avLst/>
              <a:gdLst/>
              <a:ahLst/>
              <a:cxnLst/>
              <a:rect l="l" t="t" r="r" b="b"/>
              <a:pathLst>
                <a:path w="3516" h="1466" extrusionOk="0">
                  <a:moveTo>
                    <a:pt x="0" y="1"/>
                  </a:moveTo>
                  <a:lnTo>
                    <a:pt x="0" y="1"/>
                  </a:lnTo>
                  <a:cubicBezTo>
                    <a:pt x="209" y="252"/>
                    <a:pt x="419" y="482"/>
                    <a:pt x="628" y="733"/>
                  </a:cubicBezTo>
                  <a:cubicBezTo>
                    <a:pt x="858" y="984"/>
                    <a:pt x="1130" y="1214"/>
                    <a:pt x="1381" y="1465"/>
                  </a:cubicBezTo>
                  <a:lnTo>
                    <a:pt x="1737" y="1319"/>
                  </a:lnTo>
                  <a:cubicBezTo>
                    <a:pt x="1967" y="1214"/>
                    <a:pt x="2176" y="1110"/>
                    <a:pt x="2385" y="1005"/>
                  </a:cubicBezTo>
                  <a:cubicBezTo>
                    <a:pt x="2595" y="900"/>
                    <a:pt x="2804" y="817"/>
                    <a:pt x="3013" y="691"/>
                  </a:cubicBezTo>
                  <a:cubicBezTo>
                    <a:pt x="3180" y="607"/>
                    <a:pt x="3348" y="503"/>
                    <a:pt x="3515" y="4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052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578025" y="5242600"/>
              <a:ext cx="14150" cy="21475"/>
            </a:xfrm>
            <a:custGeom>
              <a:avLst/>
              <a:gdLst/>
              <a:ahLst/>
              <a:cxnLst/>
              <a:rect l="l" t="t" r="r" b="b"/>
              <a:pathLst>
                <a:path w="566" h="859" extrusionOk="0">
                  <a:moveTo>
                    <a:pt x="42" y="1"/>
                  </a:moveTo>
                  <a:cubicBezTo>
                    <a:pt x="21" y="273"/>
                    <a:pt x="21" y="566"/>
                    <a:pt x="1" y="817"/>
                  </a:cubicBezTo>
                  <a:cubicBezTo>
                    <a:pt x="1" y="838"/>
                    <a:pt x="1" y="859"/>
                    <a:pt x="1" y="859"/>
                  </a:cubicBezTo>
                  <a:lnTo>
                    <a:pt x="21" y="859"/>
                  </a:lnTo>
                  <a:cubicBezTo>
                    <a:pt x="63" y="796"/>
                    <a:pt x="105" y="754"/>
                    <a:pt x="147" y="691"/>
                  </a:cubicBezTo>
                  <a:cubicBezTo>
                    <a:pt x="231" y="587"/>
                    <a:pt x="314" y="503"/>
                    <a:pt x="377" y="440"/>
                  </a:cubicBezTo>
                  <a:cubicBezTo>
                    <a:pt x="503" y="294"/>
                    <a:pt x="565" y="210"/>
                    <a:pt x="565" y="210"/>
                  </a:cubicBezTo>
                  <a:lnTo>
                    <a:pt x="231" y="64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7052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362000" y="5374950"/>
              <a:ext cx="87900" cy="36650"/>
            </a:xfrm>
            <a:custGeom>
              <a:avLst/>
              <a:gdLst/>
              <a:ahLst/>
              <a:cxnLst/>
              <a:rect l="l" t="t" r="r" b="b"/>
              <a:pathLst>
                <a:path w="3516" h="1466" extrusionOk="0">
                  <a:moveTo>
                    <a:pt x="0" y="1"/>
                  </a:moveTo>
                  <a:lnTo>
                    <a:pt x="0" y="1"/>
                  </a:lnTo>
                  <a:cubicBezTo>
                    <a:pt x="209" y="252"/>
                    <a:pt x="419" y="482"/>
                    <a:pt x="628" y="733"/>
                  </a:cubicBezTo>
                  <a:cubicBezTo>
                    <a:pt x="858" y="984"/>
                    <a:pt x="1130" y="1214"/>
                    <a:pt x="1381" y="1465"/>
                  </a:cubicBezTo>
                  <a:lnTo>
                    <a:pt x="1737" y="1319"/>
                  </a:lnTo>
                  <a:cubicBezTo>
                    <a:pt x="1967" y="1214"/>
                    <a:pt x="2176" y="1110"/>
                    <a:pt x="2385" y="1005"/>
                  </a:cubicBezTo>
                  <a:cubicBezTo>
                    <a:pt x="2595" y="900"/>
                    <a:pt x="2804" y="817"/>
                    <a:pt x="3013" y="691"/>
                  </a:cubicBezTo>
                  <a:cubicBezTo>
                    <a:pt x="3180" y="607"/>
                    <a:pt x="3348" y="503"/>
                    <a:pt x="3515" y="4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052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539850" y="5221175"/>
              <a:ext cx="40300" cy="21450"/>
            </a:xfrm>
            <a:custGeom>
              <a:avLst/>
              <a:gdLst/>
              <a:ahLst/>
              <a:cxnLst/>
              <a:rect l="l" t="t" r="r" b="b"/>
              <a:pathLst>
                <a:path w="1612" h="858" extrusionOk="0">
                  <a:moveTo>
                    <a:pt x="1611" y="0"/>
                  </a:moveTo>
                  <a:lnTo>
                    <a:pt x="0" y="209"/>
                  </a:lnTo>
                  <a:lnTo>
                    <a:pt x="1569" y="858"/>
                  </a:lnTo>
                  <a:cubicBezTo>
                    <a:pt x="1569" y="774"/>
                    <a:pt x="1569" y="691"/>
                    <a:pt x="1590" y="607"/>
                  </a:cubicBezTo>
                  <a:cubicBezTo>
                    <a:pt x="1590" y="419"/>
                    <a:pt x="1611" y="209"/>
                    <a:pt x="1611" y="0"/>
                  </a:cubicBezTo>
                  <a:close/>
                </a:path>
              </a:pathLst>
            </a:custGeom>
            <a:solidFill>
              <a:srgbClr val="70523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450" name="Google Shape;1450;p29"/>
            <p:cNvGrpSpPr/>
            <p:nvPr/>
          </p:nvGrpSpPr>
          <p:grpSpPr>
            <a:xfrm>
              <a:off x="3570831" y="3134550"/>
              <a:ext cx="1595169" cy="2369625"/>
              <a:chOff x="3570831" y="3134550"/>
              <a:chExt cx="1595169" cy="2369625"/>
            </a:xfrm>
          </p:grpSpPr>
          <p:sp>
            <p:nvSpPr>
              <p:cNvPr id="1451" name="Google Shape;1451;p29"/>
              <p:cNvSpPr/>
              <p:nvPr/>
            </p:nvSpPr>
            <p:spPr>
              <a:xfrm>
                <a:off x="3570831" y="3134550"/>
                <a:ext cx="826000" cy="2325175"/>
              </a:xfrm>
              <a:custGeom>
                <a:avLst/>
                <a:gdLst/>
                <a:ahLst/>
                <a:cxnLst/>
                <a:rect l="l" t="t" r="r" b="b"/>
                <a:pathLst>
                  <a:path w="33040" h="93007" extrusionOk="0">
                    <a:moveTo>
                      <a:pt x="33039" y="90977"/>
                    </a:moveTo>
                    <a:lnTo>
                      <a:pt x="33039" y="91102"/>
                    </a:lnTo>
                    <a:cubicBezTo>
                      <a:pt x="32977" y="91144"/>
                      <a:pt x="32914" y="91165"/>
                      <a:pt x="32830" y="91186"/>
                    </a:cubicBezTo>
                    <a:cubicBezTo>
                      <a:pt x="32621" y="91270"/>
                      <a:pt x="32412" y="91374"/>
                      <a:pt x="32182" y="91437"/>
                    </a:cubicBezTo>
                    <a:cubicBezTo>
                      <a:pt x="31972" y="91521"/>
                      <a:pt x="31742" y="91583"/>
                      <a:pt x="31533" y="91667"/>
                    </a:cubicBezTo>
                    <a:cubicBezTo>
                      <a:pt x="30633" y="91960"/>
                      <a:pt x="29754" y="92169"/>
                      <a:pt x="28855" y="92358"/>
                    </a:cubicBezTo>
                    <a:cubicBezTo>
                      <a:pt x="28415" y="92441"/>
                      <a:pt x="27976" y="92525"/>
                      <a:pt x="27536" y="92588"/>
                    </a:cubicBezTo>
                    <a:cubicBezTo>
                      <a:pt x="27076" y="92651"/>
                      <a:pt x="26637" y="92734"/>
                      <a:pt x="26197" y="92776"/>
                    </a:cubicBezTo>
                    <a:cubicBezTo>
                      <a:pt x="25339" y="92860"/>
                      <a:pt x="24461" y="92923"/>
                      <a:pt x="23624" y="92964"/>
                    </a:cubicBezTo>
                    <a:cubicBezTo>
                      <a:pt x="22787" y="93006"/>
                      <a:pt x="21971" y="93006"/>
                      <a:pt x="21197" y="92985"/>
                    </a:cubicBezTo>
                    <a:cubicBezTo>
                      <a:pt x="20422" y="92985"/>
                      <a:pt x="19669" y="92943"/>
                      <a:pt x="18958" y="92902"/>
                    </a:cubicBezTo>
                    <a:cubicBezTo>
                      <a:pt x="18267" y="92860"/>
                      <a:pt x="17598" y="92818"/>
                      <a:pt x="16991" y="92755"/>
                    </a:cubicBezTo>
                    <a:cubicBezTo>
                      <a:pt x="14564" y="92525"/>
                      <a:pt x="12995" y="92211"/>
                      <a:pt x="12995" y="92211"/>
                    </a:cubicBezTo>
                    <a:cubicBezTo>
                      <a:pt x="12995" y="92211"/>
                      <a:pt x="14459" y="91542"/>
                      <a:pt x="16468" y="90349"/>
                    </a:cubicBezTo>
                    <a:cubicBezTo>
                      <a:pt x="16970" y="90056"/>
                      <a:pt x="17514" y="89721"/>
                      <a:pt x="18079" y="89366"/>
                    </a:cubicBezTo>
                    <a:cubicBezTo>
                      <a:pt x="22243" y="86687"/>
                      <a:pt x="25130" y="83988"/>
                      <a:pt x="26407" y="78967"/>
                    </a:cubicBezTo>
                    <a:cubicBezTo>
                      <a:pt x="27641" y="74029"/>
                      <a:pt x="27578" y="68505"/>
                      <a:pt x="27997" y="63462"/>
                    </a:cubicBezTo>
                    <a:cubicBezTo>
                      <a:pt x="28039" y="62855"/>
                      <a:pt x="28080" y="62269"/>
                      <a:pt x="28143" y="61663"/>
                    </a:cubicBezTo>
                    <a:cubicBezTo>
                      <a:pt x="28185" y="61056"/>
                      <a:pt x="28227" y="60449"/>
                      <a:pt x="28269" y="59842"/>
                    </a:cubicBezTo>
                    <a:cubicBezTo>
                      <a:pt x="28332" y="58608"/>
                      <a:pt x="28394" y="57373"/>
                      <a:pt x="28457" y="56118"/>
                    </a:cubicBezTo>
                    <a:cubicBezTo>
                      <a:pt x="28624" y="53607"/>
                      <a:pt x="28666" y="51054"/>
                      <a:pt x="28750" y="48502"/>
                    </a:cubicBezTo>
                    <a:cubicBezTo>
                      <a:pt x="28771" y="47874"/>
                      <a:pt x="28792" y="47225"/>
                      <a:pt x="28792" y="46598"/>
                    </a:cubicBezTo>
                    <a:cubicBezTo>
                      <a:pt x="28792" y="45949"/>
                      <a:pt x="28813" y="45321"/>
                      <a:pt x="28813" y="44673"/>
                    </a:cubicBezTo>
                    <a:cubicBezTo>
                      <a:pt x="28813" y="43919"/>
                      <a:pt x="28813" y="43166"/>
                      <a:pt x="28834" y="42413"/>
                    </a:cubicBezTo>
                    <a:lnTo>
                      <a:pt x="28792" y="42392"/>
                    </a:lnTo>
                    <a:lnTo>
                      <a:pt x="28771" y="42371"/>
                    </a:lnTo>
                    <a:cubicBezTo>
                      <a:pt x="28750" y="42350"/>
                      <a:pt x="28729" y="42329"/>
                      <a:pt x="28687" y="42308"/>
                    </a:cubicBezTo>
                    <a:cubicBezTo>
                      <a:pt x="28645" y="42266"/>
                      <a:pt x="28604" y="42225"/>
                      <a:pt x="28541" y="42162"/>
                    </a:cubicBezTo>
                    <a:cubicBezTo>
                      <a:pt x="28436" y="42078"/>
                      <a:pt x="28311" y="41953"/>
                      <a:pt x="28185" y="41848"/>
                    </a:cubicBezTo>
                    <a:cubicBezTo>
                      <a:pt x="27892" y="41618"/>
                      <a:pt x="27536" y="41325"/>
                      <a:pt x="27139" y="41053"/>
                    </a:cubicBezTo>
                    <a:cubicBezTo>
                      <a:pt x="26741" y="40760"/>
                      <a:pt x="26281" y="40488"/>
                      <a:pt x="25800" y="40174"/>
                    </a:cubicBezTo>
                    <a:cubicBezTo>
                      <a:pt x="25549" y="40028"/>
                      <a:pt x="25277" y="39881"/>
                      <a:pt x="25026" y="39735"/>
                    </a:cubicBezTo>
                    <a:cubicBezTo>
                      <a:pt x="24754" y="39588"/>
                      <a:pt x="24461" y="39421"/>
                      <a:pt x="24168" y="39274"/>
                    </a:cubicBezTo>
                    <a:cubicBezTo>
                      <a:pt x="23603" y="38981"/>
                      <a:pt x="22975" y="38689"/>
                      <a:pt x="22326" y="38417"/>
                    </a:cubicBezTo>
                    <a:cubicBezTo>
                      <a:pt x="21699" y="38145"/>
                      <a:pt x="21029" y="37893"/>
                      <a:pt x="20339" y="37642"/>
                    </a:cubicBezTo>
                    <a:cubicBezTo>
                      <a:pt x="16886" y="36450"/>
                      <a:pt x="13287" y="36178"/>
                      <a:pt x="9898" y="34839"/>
                    </a:cubicBezTo>
                    <a:cubicBezTo>
                      <a:pt x="6320" y="33437"/>
                      <a:pt x="2972" y="31470"/>
                      <a:pt x="1" y="29001"/>
                    </a:cubicBezTo>
                    <a:cubicBezTo>
                      <a:pt x="3056" y="29942"/>
                      <a:pt x="6278" y="30047"/>
                      <a:pt x="9479" y="30152"/>
                    </a:cubicBezTo>
                    <a:cubicBezTo>
                      <a:pt x="11635" y="30235"/>
                      <a:pt x="13811" y="30319"/>
                      <a:pt x="15987" y="30382"/>
                    </a:cubicBezTo>
                    <a:cubicBezTo>
                      <a:pt x="19858" y="30528"/>
                      <a:pt x="23687" y="30612"/>
                      <a:pt x="27495" y="31010"/>
                    </a:cubicBezTo>
                    <a:cubicBezTo>
                      <a:pt x="27892" y="31051"/>
                      <a:pt x="28290" y="31114"/>
                      <a:pt x="28687" y="31156"/>
                    </a:cubicBezTo>
                    <a:cubicBezTo>
                      <a:pt x="28687" y="31156"/>
                      <a:pt x="28687" y="31156"/>
                      <a:pt x="28687" y="31156"/>
                    </a:cubicBezTo>
                    <a:cubicBezTo>
                      <a:pt x="30905" y="31219"/>
                      <a:pt x="30382" y="19732"/>
                      <a:pt x="30361" y="18372"/>
                    </a:cubicBezTo>
                    <a:cubicBezTo>
                      <a:pt x="30340" y="16133"/>
                      <a:pt x="30403" y="13831"/>
                      <a:pt x="30173" y="11613"/>
                    </a:cubicBezTo>
                    <a:cubicBezTo>
                      <a:pt x="29754" y="7659"/>
                      <a:pt x="31345" y="3704"/>
                      <a:pt x="32788" y="1"/>
                    </a:cubicBezTo>
                    <a:cubicBezTo>
                      <a:pt x="32809" y="4667"/>
                      <a:pt x="32391" y="9312"/>
                      <a:pt x="32391" y="13957"/>
                    </a:cubicBezTo>
                    <a:cubicBezTo>
                      <a:pt x="32391" y="29315"/>
                      <a:pt x="32642" y="44652"/>
                      <a:pt x="32767" y="60010"/>
                    </a:cubicBezTo>
                    <a:cubicBezTo>
                      <a:pt x="32851" y="70325"/>
                      <a:pt x="32956" y="80640"/>
                      <a:pt x="33039" y="90956"/>
                    </a:cubicBezTo>
                    <a:cubicBezTo>
                      <a:pt x="33018" y="90956"/>
                      <a:pt x="33018" y="90977"/>
                      <a:pt x="33039" y="9097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4379250" y="3143450"/>
                <a:ext cx="786750" cy="2360725"/>
              </a:xfrm>
              <a:custGeom>
                <a:avLst/>
                <a:gdLst/>
                <a:ahLst/>
                <a:cxnLst/>
                <a:rect l="l" t="t" r="r" b="b"/>
                <a:pathLst>
                  <a:path w="31470" h="94429" extrusionOk="0">
                    <a:moveTo>
                      <a:pt x="23226" y="28875"/>
                    </a:moveTo>
                    <a:cubicBezTo>
                      <a:pt x="23602" y="28310"/>
                      <a:pt x="24021" y="27766"/>
                      <a:pt x="24544" y="27243"/>
                    </a:cubicBezTo>
                    <a:cubicBezTo>
                      <a:pt x="26322" y="25465"/>
                      <a:pt x="28917" y="23791"/>
                      <a:pt x="31470" y="23477"/>
                    </a:cubicBezTo>
                    <a:cubicBezTo>
                      <a:pt x="28415" y="23853"/>
                      <a:pt x="25255" y="24272"/>
                      <a:pt x="22535" y="25757"/>
                    </a:cubicBezTo>
                    <a:cubicBezTo>
                      <a:pt x="21677" y="26239"/>
                      <a:pt x="20861" y="26804"/>
                      <a:pt x="20066" y="27389"/>
                    </a:cubicBezTo>
                    <a:cubicBezTo>
                      <a:pt x="17786" y="29022"/>
                      <a:pt x="15568" y="30988"/>
                      <a:pt x="13182" y="32432"/>
                    </a:cubicBezTo>
                    <a:cubicBezTo>
                      <a:pt x="10672" y="33939"/>
                      <a:pt x="7972" y="35152"/>
                      <a:pt x="5922" y="35905"/>
                    </a:cubicBezTo>
                    <a:cubicBezTo>
                      <a:pt x="5545" y="36031"/>
                      <a:pt x="5190" y="36156"/>
                      <a:pt x="4876" y="36282"/>
                    </a:cubicBezTo>
                    <a:cubicBezTo>
                      <a:pt x="4855" y="36219"/>
                      <a:pt x="4855" y="36136"/>
                      <a:pt x="4834" y="36073"/>
                    </a:cubicBezTo>
                    <a:cubicBezTo>
                      <a:pt x="4227" y="31825"/>
                      <a:pt x="5692" y="27348"/>
                      <a:pt x="5190" y="22954"/>
                    </a:cubicBezTo>
                    <a:cubicBezTo>
                      <a:pt x="4311" y="15170"/>
                      <a:pt x="1570" y="7784"/>
                      <a:pt x="796" y="0"/>
                    </a:cubicBezTo>
                    <a:cubicBezTo>
                      <a:pt x="42" y="879"/>
                      <a:pt x="1" y="2135"/>
                      <a:pt x="1" y="3306"/>
                    </a:cubicBezTo>
                    <a:cubicBezTo>
                      <a:pt x="1" y="19187"/>
                      <a:pt x="126" y="35068"/>
                      <a:pt x="273" y="50970"/>
                    </a:cubicBezTo>
                    <a:cubicBezTo>
                      <a:pt x="377" y="63713"/>
                      <a:pt x="482" y="76455"/>
                      <a:pt x="586" y="89198"/>
                    </a:cubicBezTo>
                    <a:cubicBezTo>
                      <a:pt x="586" y="89574"/>
                      <a:pt x="607" y="89972"/>
                      <a:pt x="607" y="90349"/>
                    </a:cubicBezTo>
                    <a:cubicBezTo>
                      <a:pt x="607" y="90474"/>
                      <a:pt x="628" y="90579"/>
                      <a:pt x="691" y="90663"/>
                    </a:cubicBezTo>
                    <a:cubicBezTo>
                      <a:pt x="712" y="90683"/>
                      <a:pt x="712" y="90704"/>
                      <a:pt x="691" y="90725"/>
                    </a:cubicBezTo>
                    <a:cubicBezTo>
                      <a:pt x="733" y="90767"/>
                      <a:pt x="796" y="90830"/>
                      <a:pt x="838" y="90872"/>
                    </a:cubicBezTo>
                    <a:cubicBezTo>
                      <a:pt x="1151" y="91144"/>
                      <a:pt x="1486" y="91395"/>
                      <a:pt x="1821" y="91646"/>
                    </a:cubicBezTo>
                    <a:lnTo>
                      <a:pt x="1842" y="91667"/>
                    </a:lnTo>
                    <a:cubicBezTo>
                      <a:pt x="2198" y="91897"/>
                      <a:pt x="2532" y="92127"/>
                      <a:pt x="2909" y="92336"/>
                    </a:cubicBezTo>
                    <a:cubicBezTo>
                      <a:pt x="3265" y="92525"/>
                      <a:pt x="3641" y="92734"/>
                      <a:pt x="4018" y="92901"/>
                    </a:cubicBezTo>
                    <a:cubicBezTo>
                      <a:pt x="4185" y="92985"/>
                      <a:pt x="4374" y="93069"/>
                      <a:pt x="4562" y="93131"/>
                    </a:cubicBezTo>
                    <a:cubicBezTo>
                      <a:pt x="4750" y="93215"/>
                      <a:pt x="4939" y="93278"/>
                      <a:pt x="5127" y="93362"/>
                    </a:cubicBezTo>
                    <a:cubicBezTo>
                      <a:pt x="5901" y="93634"/>
                      <a:pt x="6654" y="93822"/>
                      <a:pt x="7387" y="93989"/>
                    </a:cubicBezTo>
                    <a:cubicBezTo>
                      <a:pt x="8140" y="94136"/>
                      <a:pt x="8872" y="94261"/>
                      <a:pt x="9584" y="94324"/>
                    </a:cubicBezTo>
                    <a:cubicBezTo>
                      <a:pt x="10295" y="94387"/>
                      <a:pt x="10985" y="94408"/>
                      <a:pt x="11634" y="94429"/>
                    </a:cubicBezTo>
                    <a:cubicBezTo>
                      <a:pt x="12283" y="94429"/>
                      <a:pt x="12910" y="94429"/>
                      <a:pt x="13496" y="94387"/>
                    </a:cubicBezTo>
                    <a:cubicBezTo>
                      <a:pt x="14082" y="94366"/>
                      <a:pt x="14647" y="94324"/>
                      <a:pt x="15149" y="94261"/>
                    </a:cubicBezTo>
                    <a:cubicBezTo>
                      <a:pt x="16154" y="94157"/>
                      <a:pt x="16970" y="94010"/>
                      <a:pt x="17535" y="93906"/>
                    </a:cubicBezTo>
                    <a:cubicBezTo>
                      <a:pt x="18120" y="93801"/>
                      <a:pt x="18434" y="93738"/>
                      <a:pt x="18434" y="93738"/>
                    </a:cubicBezTo>
                    <a:cubicBezTo>
                      <a:pt x="18434" y="93738"/>
                      <a:pt x="18120" y="93634"/>
                      <a:pt x="17597" y="93404"/>
                    </a:cubicBezTo>
                    <a:cubicBezTo>
                      <a:pt x="17074" y="93194"/>
                      <a:pt x="16321" y="92880"/>
                      <a:pt x="15463" y="92441"/>
                    </a:cubicBezTo>
                    <a:cubicBezTo>
                      <a:pt x="15024" y="92232"/>
                      <a:pt x="14563" y="91981"/>
                      <a:pt x="14103" y="91730"/>
                    </a:cubicBezTo>
                    <a:cubicBezTo>
                      <a:pt x="12576" y="90872"/>
                      <a:pt x="10965" y="89972"/>
                      <a:pt x="9835" y="88612"/>
                    </a:cubicBezTo>
                    <a:cubicBezTo>
                      <a:pt x="9270" y="87963"/>
                      <a:pt x="8935" y="87085"/>
                      <a:pt x="8663" y="86269"/>
                    </a:cubicBezTo>
                    <a:cubicBezTo>
                      <a:pt x="8370" y="85369"/>
                      <a:pt x="8098" y="84385"/>
                      <a:pt x="8119" y="83423"/>
                    </a:cubicBezTo>
                    <a:cubicBezTo>
                      <a:pt x="8119" y="83256"/>
                      <a:pt x="7638" y="77711"/>
                      <a:pt x="7617" y="75033"/>
                    </a:cubicBezTo>
                    <a:cubicBezTo>
                      <a:pt x="7617" y="71706"/>
                      <a:pt x="7784" y="68379"/>
                      <a:pt x="7659" y="65052"/>
                    </a:cubicBezTo>
                    <a:cubicBezTo>
                      <a:pt x="7408" y="58587"/>
                      <a:pt x="6989" y="52142"/>
                      <a:pt x="6152" y="45719"/>
                    </a:cubicBezTo>
                    <a:cubicBezTo>
                      <a:pt x="6089" y="45279"/>
                      <a:pt x="6048" y="44861"/>
                      <a:pt x="5985" y="44421"/>
                    </a:cubicBezTo>
                    <a:cubicBezTo>
                      <a:pt x="5964" y="44191"/>
                      <a:pt x="6068" y="43961"/>
                      <a:pt x="6299" y="43856"/>
                    </a:cubicBezTo>
                    <a:cubicBezTo>
                      <a:pt x="6989" y="43522"/>
                      <a:pt x="7931" y="43040"/>
                      <a:pt x="9019" y="42392"/>
                    </a:cubicBezTo>
                    <a:cubicBezTo>
                      <a:pt x="13015" y="40111"/>
                      <a:pt x="17074" y="37098"/>
                      <a:pt x="20150" y="33667"/>
                    </a:cubicBezTo>
                    <a:cubicBezTo>
                      <a:pt x="21468" y="32181"/>
                      <a:pt x="22159" y="30465"/>
                      <a:pt x="23226" y="28875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</p:grpSp>
      <p:grpSp>
        <p:nvGrpSpPr>
          <p:cNvPr id="40" name="Google Shape;1374;p28">
            <a:extLst>
              <a:ext uri="{FF2B5EF4-FFF2-40B4-BE49-F238E27FC236}">
                <a16:creationId xmlns:a16="http://schemas.microsoft.com/office/drawing/2014/main" id="{2121A3E0-6DEA-4550-9ADA-CA9EFA416BF6}"/>
              </a:ext>
            </a:extLst>
          </p:cNvPr>
          <p:cNvGrpSpPr/>
          <p:nvPr/>
        </p:nvGrpSpPr>
        <p:grpSpPr>
          <a:xfrm rot="21141833">
            <a:off x="8288247" y="565980"/>
            <a:ext cx="886107" cy="2440262"/>
            <a:chOff x="3913500" y="1799949"/>
            <a:chExt cx="870279" cy="2068650"/>
          </a:xfrm>
        </p:grpSpPr>
        <p:sp>
          <p:nvSpPr>
            <p:cNvPr id="41" name="Google Shape;1375;p28">
              <a:extLst>
                <a:ext uri="{FF2B5EF4-FFF2-40B4-BE49-F238E27FC236}">
                  <a16:creationId xmlns:a16="http://schemas.microsoft.com/office/drawing/2014/main" id="{142A1AA9-CA40-4BEF-9B37-7CA08198E203}"/>
                </a:ext>
              </a:extLst>
            </p:cNvPr>
            <p:cNvSpPr/>
            <p:nvPr/>
          </p:nvSpPr>
          <p:spPr>
            <a:xfrm rot="-164573">
              <a:off x="4320868" y="2982100"/>
              <a:ext cx="130155" cy="883892"/>
            </a:xfrm>
            <a:custGeom>
              <a:avLst/>
              <a:gdLst/>
              <a:ahLst/>
              <a:cxnLst/>
              <a:rect l="l" t="t" r="r" b="b"/>
              <a:pathLst>
                <a:path w="2617" h="15862" extrusionOk="0">
                  <a:moveTo>
                    <a:pt x="1256" y="1"/>
                  </a:moveTo>
                  <a:lnTo>
                    <a:pt x="796" y="106"/>
                  </a:lnTo>
                  <a:lnTo>
                    <a:pt x="315" y="22"/>
                  </a:lnTo>
                  <a:lnTo>
                    <a:pt x="1" y="15861"/>
                  </a:lnTo>
                  <a:lnTo>
                    <a:pt x="1" y="15861"/>
                  </a:lnTo>
                  <a:lnTo>
                    <a:pt x="1298" y="15819"/>
                  </a:lnTo>
                  <a:lnTo>
                    <a:pt x="2616" y="15777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376;p28">
              <a:extLst>
                <a:ext uri="{FF2B5EF4-FFF2-40B4-BE49-F238E27FC236}">
                  <a16:creationId xmlns:a16="http://schemas.microsoft.com/office/drawing/2014/main" id="{E27CC037-101A-431D-BD62-9723FD145B96}"/>
                </a:ext>
              </a:extLst>
            </p:cNvPr>
            <p:cNvSpPr/>
            <p:nvPr/>
          </p:nvSpPr>
          <p:spPr>
            <a:xfrm rot="-164573">
              <a:off x="3956831" y="1817651"/>
              <a:ext cx="783616" cy="1830412"/>
            </a:xfrm>
            <a:custGeom>
              <a:avLst/>
              <a:gdLst/>
              <a:ahLst/>
              <a:cxnLst/>
              <a:rect l="l" t="t" r="r" b="b"/>
              <a:pathLst>
                <a:path w="15756" h="29211" extrusionOk="0">
                  <a:moveTo>
                    <a:pt x="6926" y="1"/>
                  </a:moveTo>
                  <a:lnTo>
                    <a:pt x="5001" y="4583"/>
                  </a:lnTo>
                  <a:lnTo>
                    <a:pt x="5880" y="4541"/>
                  </a:lnTo>
                  <a:lnTo>
                    <a:pt x="4101" y="7261"/>
                  </a:lnTo>
                  <a:lnTo>
                    <a:pt x="5189" y="7219"/>
                  </a:lnTo>
                  <a:lnTo>
                    <a:pt x="5189" y="7219"/>
                  </a:lnTo>
                  <a:lnTo>
                    <a:pt x="3703" y="9960"/>
                  </a:lnTo>
                  <a:lnTo>
                    <a:pt x="4687" y="9919"/>
                  </a:lnTo>
                  <a:lnTo>
                    <a:pt x="3411" y="13078"/>
                  </a:lnTo>
                  <a:lnTo>
                    <a:pt x="3411" y="13078"/>
                  </a:lnTo>
                  <a:lnTo>
                    <a:pt x="4101" y="13057"/>
                  </a:lnTo>
                  <a:lnTo>
                    <a:pt x="2448" y="16656"/>
                  </a:lnTo>
                  <a:lnTo>
                    <a:pt x="3515" y="16614"/>
                  </a:lnTo>
                  <a:lnTo>
                    <a:pt x="1841" y="19418"/>
                  </a:lnTo>
                  <a:lnTo>
                    <a:pt x="2636" y="19397"/>
                  </a:lnTo>
                  <a:lnTo>
                    <a:pt x="1444" y="22284"/>
                  </a:lnTo>
                  <a:lnTo>
                    <a:pt x="2323" y="22263"/>
                  </a:lnTo>
                  <a:lnTo>
                    <a:pt x="858" y="25904"/>
                  </a:lnTo>
                  <a:lnTo>
                    <a:pt x="1548" y="25883"/>
                  </a:lnTo>
                  <a:lnTo>
                    <a:pt x="1548" y="25883"/>
                  </a:lnTo>
                  <a:lnTo>
                    <a:pt x="0" y="29210"/>
                  </a:lnTo>
                  <a:lnTo>
                    <a:pt x="7867" y="28959"/>
                  </a:lnTo>
                  <a:lnTo>
                    <a:pt x="15755" y="28687"/>
                  </a:lnTo>
                  <a:lnTo>
                    <a:pt x="13977" y="25486"/>
                  </a:lnTo>
                  <a:lnTo>
                    <a:pt x="14667" y="25465"/>
                  </a:lnTo>
                  <a:lnTo>
                    <a:pt x="12973" y="21908"/>
                  </a:lnTo>
                  <a:lnTo>
                    <a:pt x="13851" y="21887"/>
                  </a:lnTo>
                  <a:lnTo>
                    <a:pt x="12470" y="19083"/>
                  </a:lnTo>
                  <a:lnTo>
                    <a:pt x="13266" y="19041"/>
                  </a:lnTo>
                  <a:lnTo>
                    <a:pt x="11403" y="16363"/>
                  </a:lnTo>
                  <a:lnTo>
                    <a:pt x="12491" y="16321"/>
                  </a:lnTo>
                  <a:lnTo>
                    <a:pt x="10587" y="12848"/>
                  </a:lnTo>
                  <a:lnTo>
                    <a:pt x="11278" y="12827"/>
                  </a:lnTo>
                  <a:lnTo>
                    <a:pt x="9813" y="9751"/>
                  </a:lnTo>
                  <a:lnTo>
                    <a:pt x="10797" y="9730"/>
                  </a:lnTo>
                  <a:lnTo>
                    <a:pt x="9123" y="7094"/>
                  </a:lnTo>
                  <a:lnTo>
                    <a:pt x="10211" y="7052"/>
                  </a:lnTo>
                  <a:lnTo>
                    <a:pt x="8244" y="4457"/>
                  </a:lnTo>
                  <a:lnTo>
                    <a:pt x="9144" y="4437"/>
                  </a:lnTo>
                  <a:lnTo>
                    <a:pt x="69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3" name="Google Shape;1377;p28">
            <a:extLst>
              <a:ext uri="{FF2B5EF4-FFF2-40B4-BE49-F238E27FC236}">
                <a16:creationId xmlns:a16="http://schemas.microsoft.com/office/drawing/2014/main" id="{4A0ADFC6-92A2-4817-A804-166A331B5517}"/>
              </a:ext>
            </a:extLst>
          </p:cNvPr>
          <p:cNvGrpSpPr/>
          <p:nvPr/>
        </p:nvGrpSpPr>
        <p:grpSpPr>
          <a:xfrm>
            <a:off x="7682910" y="2647520"/>
            <a:ext cx="829737" cy="1153573"/>
            <a:chOff x="3016235" y="3011853"/>
            <a:chExt cx="814908" cy="977894"/>
          </a:xfrm>
        </p:grpSpPr>
        <p:sp>
          <p:nvSpPr>
            <p:cNvPr id="44" name="Google Shape;1378;p28">
              <a:extLst>
                <a:ext uri="{FF2B5EF4-FFF2-40B4-BE49-F238E27FC236}">
                  <a16:creationId xmlns:a16="http://schemas.microsoft.com/office/drawing/2014/main" id="{BB2DC158-57B3-44AD-9D97-4D13DC8B8726}"/>
                </a:ext>
              </a:extLst>
            </p:cNvPr>
            <p:cNvSpPr/>
            <p:nvPr/>
          </p:nvSpPr>
          <p:spPr>
            <a:xfrm>
              <a:off x="3016235" y="3011853"/>
              <a:ext cx="814908" cy="705988"/>
            </a:xfrm>
            <a:custGeom>
              <a:avLst/>
              <a:gdLst/>
              <a:ahLst/>
              <a:cxnLst/>
              <a:rect l="l" t="t" r="r" b="b"/>
              <a:pathLst>
                <a:path w="16385" h="14195" extrusionOk="0">
                  <a:moveTo>
                    <a:pt x="5263" y="1"/>
                  </a:moveTo>
                  <a:cubicBezTo>
                    <a:pt x="4095" y="1"/>
                    <a:pt x="2907" y="414"/>
                    <a:pt x="2031" y="1248"/>
                  </a:cubicBezTo>
                  <a:cubicBezTo>
                    <a:pt x="1" y="3173"/>
                    <a:pt x="482" y="6145"/>
                    <a:pt x="1884" y="7798"/>
                  </a:cubicBezTo>
                  <a:cubicBezTo>
                    <a:pt x="1298" y="8404"/>
                    <a:pt x="880" y="9241"/>
                    <a:pt x="754" y="10267"/>
                  </a:cubicBezTo>
                  <a:cubicBezTo>
                    <a:pt x="488" y="12394"/>
                    <a:pt x="2482" y="14194"/>
                    <a:pt x="4574" y="14194"/>
                  </a:cubicBezTo>
                  <a:cubicBezTo>
                    <a:pt x="4786" y="14194"/>
                    <a:pt x="4999" y="14176"/>
                    <a:pt x="5211" y="14137"/>
                  </a:cubicBezTo>
                  <a:cubicBezTo>
                    <a:pt x="7324" y="13761"/>
                    <a:pt x="8370" y="11815"/>
                    <a:pt x="8350" y="10120"/>
                  </a:cubicBezTo>
                  <a:lnTo>
                    <a:pt x="8350" y="10120"/>
                  </a:lnTo>
                  <a:cubicBezTo>
                    <a:pt x="9054" y="10449"/>
                    <a:pt x="9819" y="10631"/>
                    <a:pt x="10630" y="10631"/>
                  </a:cubicBezTo>
                  <a:cubicBezTo>
                    <a:pt x="11313" y="10631"/>
                    <a:pt x="12028" y="10502"/>
                    <a:pt x="12764" y="10225"/>
                  </a:cubicBezTo>
                  <a:cubicBezTo>
                    <a:pt x="15673" y="9116"/>
                    <a:pt x="16384" y="5057"/>
                    <a:pt x="14480" y="2650"/>
                  </a:cubicBezTo>
                  <a:cubicBezTo>
                    <a:pt x="13449" y="1348"/>
                    <a:pt x="12005" y="811"/>
                    <a:pt x="10592" y="811"/>
                  </a:cubicBezTo>
                  <a:cubicBezTo>
                    <a:pt x="9825" y="811"/>
                    <a:pt x="9068" y="969"/>
                    <a:pt x="8391" y="1248"/>
                  </a:cubicBezTo>
                  <a:cubicBezTo>
                    <a:pt x="7594" y="419"/>
                    <a:pt x="6438" y="1"/>
                    <a:pt x="5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379;p28">
              <a:extLst>
                <a:ext uri="{FF2B5EF4-FFF2-40B4-BE49-F238E27FC236}">
                  <a16:creationId xmlns:a16="http://schemas.microsoft.com/office/drawing/2014/main" id="{A24476FA-9EBF-415D-AB1D-61A4D4287756}"/>
                </a:ext>
              </a:extLst>
            </p:cNvPr>
            <p:cNvSpPr/>
            <p:nvPr/>
          </p:nvSpPr>
          <p:spPr>
            <a:xfrm>
              <a:off x="3295154" y="3194633"/>
              <a:ext cx="403798" cy="795113"/>
            </a:xfrm>
            <a:custGeom>
              <a:avLst/>
              <a:gdLst/>
              <a:ahLst/>
              <a:cxnLst/>
              <a:rect l="l" t="t" r="r" b="b"/>
              <a:pathLst>
                <a:path w="8119" h="15987" extrusionOk="0">
                  <a:moveTo>
                    <a:pt x="691" y="1"/>
                  </a:moveTo>
                  <a:lnTo>
                    <a:pt x="586" y="42"/>
                  </a:lnTo>
                  <a:lnTo>
                    <a:pt x="2490" y="6173"/>
                  </a:lnTo>
                  <a:lnTo>
                    <a:pt x="21" y="5587"/>
                  </a:lnTo>
                  <a:lnTo>
                    <a:pt x="1" y="5734"/>
                  </a:lnTo>
                  <a:lnTo>
                    <a:pt x="2470" y="6843"/>
                  </a:lnTo>
                  <a:lnTo>
                    <a:pt x="4959" y="15986"/>
                  </a:lnTo>
                  <a:lnTo>
                    <a:pt x="8119" y="14668"/>
                  </a:lnTo>
                  <a:lnTo>
                    <a:pt x="3495" y="6424"/>
                  </a:lnTo>
                  <a:lnTo>
                    <a:pt x="4143" y="2198"/>
                  </a:lnTo>
                  <a:lnTo>
                    <a:pt x="4060" y="2135"/>
                  </a:lnTo>
                  <a:lnTo>
                    <a:pt x="2867" y="4960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1" name="Google Shape;1385;p28">
            <a:extLst>
              <a:ext uri="{FF2B5EF4-FFF2-40B4-BE49-F238E27FC236}">
                <a16:creationId xmlns:a16="http://schemas.microsoft.com/office/drawing/2014/main" id="{8440230E-23A8-435D-BE23-9CA626B93E78}"/>
              </a:ext>
            </a:extLst>
          </p:cNvPr>
          <p:cNvGrpSpPr/>
          <p:nvPr/>
        </p:nvGrpSpPr>
        <p:grpSpPr>
          <a:xfrm rot="20915346">
            <a:off x="9500526" y="927192"/>
            <a:ext cx="640758" cy="2003412"/>
            <a:chOff x="5067024" y="2169075"/>
            <a:chExt cx="629306" cy="1698311"/>
          </a:xfrm>
        </p:grpSpPr>
        <p:sp>
          <p:nvSpPr>
            <p:cNvPr id="52" name="Google Shape;1386;p28">
              <a:extLst>
                <a:ext uri="{FF2B5EF4-FFF2-40B4-BE49-F238E27FC236}">
                  <a16:creationId xmlns:a16="http://schemas.microsoft.com/office/drawing/2014/main" id="{0F164E35-027B-4663-A73F-4BCF4ABCA9BB}"/>
                </a:ext>
              </a:extLst>
            </p:cNvPr>
            <p:cNvSpPr/>
            <p:nvPr/>
          </p:nvSpPr>
          <p:spPr>
            <a:xfrm rot="217909">
              <a:off x="5108564" y="2185041"/>
              <a:ext cx="546226" cy="1329062"/>
            </a:xfrm>
            <a:custGeom>
              <a:avLst/>
              <a:gdLst/>
              <a:ahLst/>
              <a:cxnLst/>
              <a:rect l="l" t="t" r="r" b="b"/>
              <a:pathLst>
                <a:path w="8056" h="14892" extrusionOk="0">
                  <a:moveTo>
                    <a:pt x="5613" y="0"/>
                  </a:moveTo>
                  <a:cubicBezTo>
                    <a:pt x="4872" y="0"/>
                    <a:pt x="4047" y="747"/>
                    <a:pt x="3243" y="2310"/>
                  </a:cubicBezTo>
                  <a:cubicBezTo>
                    <a:pt x="2155" y="4444"/>
                    <a:pt x="0" y="9340"/>
                    <a:pt x="272" y="11663"/>
                  </a:cubicBezTo>
                  <a:cubicBezTo>
                    <a:pt x="544" y="13985"/>
                    <a:pt x="2364" y="14885"/>
                    <a:pt x="2364" y="14885"/>
                  </a:cubicBezTo>
                  <a:cubicBezTo>
                    <a:pt x="2425" y="14889"/>
                    <a:pt x="2491" y="14891"/>
                    <a:pt x="2561" y="14891"/>
                  </a:cubicBezTo>
                  <a:cubicBezTo>
                    <a:pt x="3323" y="14891"/>
                    <a:pt x="4658" y="14602"/>
                    <a:pt x="6152" y="12228"/>
                  </a:cubicBezTo>
                  <a:cubicBezTo>
                    <a:pt x="7784" y="9633"/>
                    <a:pt x="8056" y="3754"/>
                    <a:pt x="7365" y="1870"/>
                  </a:cubicBezTo>
                  <a:cubicBezTo>
                    <a:pt x="6912" y="642"/>
                    <a:pt x="6299" y="0"/>
                    <a:pt x="5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387;p28">
              <a:extLst>
                <a:ext uri="{FF2B5EF4-FFF2-40B4-BE49-F238E27FC236}">
                  <a16:creationId xmlns:a16="http://schemas.microsoft.com/office/drawing/2014/main" id="{6372C741-E3F2-40A0-8C61-4EBBBE028C72}"/>
                </a:ext>
              </a:extLst>
            </p:cNvPr>
            <p:cNvSpPr/>
            <p:nvPr/>
          </p:nvSpPr>
          <p:spPr>
            <a:xfrm>
              <a:off x="5093905" y="3072322"/>
              <a:ext cx="374654" cy="795064"/>
            </a:xfrm>
            <a:custGeom>
              <a:avLst/>
              <a:gdLst/>
              <a:ahLst/>
              <a:cxnLst/>
              <a:rect l="l" t="t" r="r" b="b"/>
              <a:pathLst>
                <a:path w="7533" h="15986" extrusionOk="0">
                  <a:moveTo>
                    <a:pt x="7407" y="0"/>
                  </a:moveTo>
                  <a:lnTo>
                    <a:pt x="4017" y="6131"/>
                  </a:lnTo>
                  <a:lnTo>
                    <a:pt x="2657" y="3034"/>
                  </a:lnTo>
                  <a:lnTo>
                    <a:pt x="2490" y="3160"/>
                  </a:lnTo>
                  <a:lnTo>
                    <a:pt x="3411" y="6738"/>
                  </a:lnTo>
                  <a:lnTo>
                    <a:pt x="0" y="15149"/>
                  </a:lnTo>
                  <a:lnTo>
                    <a:pt x="3181" y="15986"/>
                  </a:lnTo>
                  <a:lnTo>
                    <a:pt x="4415" y="6989"/>
                  </a:lnTo>
                  <a:lnTo>
                    <a:pt x="7533" y="21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4" name="Google Shape;1388;p28">
            <a:extLst>
              <a:ext uri="{FF2B5EF4-FFF2-40B4-BE49-F238E27FC236}">
                <a16:creationId xmlns:a16="http://schemas.microsoft.com/office/drawing/2014/main" id="{53231059-D4B0-4D44-BE0C-91EB28FE7FDE}"/>
              </a:ext>
            </a:extLst>
          </p:cNvPr>
          <p:cNvGrpSpPr/>
          <p:nvPr/>
        </p:nvGrpSpPr>
        <p:grpSpPr>
          <a:xfrm rot="20930613">
            <a:off x="10471271" y="1803567"/>
            <a:ext cx="872074" cy="1382455"/>
            <a:chOff x="5631899" y="3011843"/>
            <a:chExt cx="856489" cy="1171920"/>
          </a:xfrm>
        </p:grpSpPr>
        <p:sp>
          <p:nvSpPr>
            <p:cNvPr id="55" name="Google Shape;1389;p28">
              <a:extLst>
                <a:ext uri="{FF2B5EF4-FFF2-40B4-BE49-F238E27FC236}">
                  <a16:creationId xmlns:a16="http://schemas.microsoft.com/office/drawing/2014/main" id="{420D454C-314F-4685-BDA8-DA00E7D3AA8E}"/>
                </a:ext>
              </a:extLst>
            </p:cNvPr>
            <p:cNvSpPr/>
            <p:nvPr/>
          </p:nvSpPr>
          <p:spPr>
            <a:xfrm>
              <a:off x="5631899" y="3681092"/>
              <a:ext cx="385098" cy="502672"/>
            </a:xfrm>
            <a:custGeom>
              <a:avLst/>
              <a:gdLst/>
              <a:ahLst/>
              <a:cxnLst/>
              <a:rect l="l" t="t" r="r" b="b"/>
              <a:pathLst>
                <a:path w="7743" h="10107" extrusionOk="0">
                  <a:moveTo>
                    <a:pt x="6696" y="1"/>
                  </a:moveTo>
                  <a:lnTo>
                    <a:pt x="1" y="8077"/>
                  </a:lnTo>
                  <a:lnTo>
                    <a:pt x="3202" y="10107"/>
                  </a:lnTo>
                  <a:lnTo>
                    <a:pt x="7742" y="649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390;p28">
              <a:extLst>
                <a:ext uri="{FF2B5EF4-FFF2-40B4-BE49-F238E27FC236}">
                  <a16:creationId xmlns:a16="http://schemas.microsoft.com/office/drawing/2014/main" id="{9304BDBD-7319-4007-94EF-CD4D56E86CF7}"/>
                </a:ext>
              </a:extLst>
            </p:cNvPr>
            <p:cNvSpPr/>
            <p:nvPr/>
          </p:nvSpPr>
          <p:spPr>
            <a:xfrm>
              <a:off x="5778620" y="3011843"/>
              <a:ext cx="709768" cy="802773"/>
            </a:xfrm>
            <a:custGeom>
              <a:avLst/>
              <a:gdLst/>
              <a:ahLst/>
              <a:cxnLst/>
              <a:rect l="l" t="t" r="r" b="b"/>
              <a:pathLst>
                <a:path w="14271" h="16141" extrusionOk="0">
                  <a:moveTo>
                    <a:pt x="10257" y="1"/>
                  </a:moveTo>
                  <a:cubicBezTo>
                    <a:pt x="9237" y="1"/>
                    <a:pt x="8088" y="440"/>
                    <a:pt x="6927" y="1363"/>
                  </a:cubicBezTo>
                  <a:cubicBezTo>
                    <a:pt x="4688" y="3162"/>
                    <a:pt x="85" y="7493"/>
                    <a:pt x="43" y="10444"/>
                  </a:cubicBezTo>
                  <a:cubicBezTo>
                    <a:pt x="1" y="13394"/>
                    <a:pt x="3265" y="15026"/>
                    <a:pt x="3265" y="15026"/>
                  </a:cubicBezTo>
                  <a:cubicBezTo>
                    <a:pt x="4000" y="15374"/>
                    <a:pt x="5052" y="16140"/>
                    <a:pt x="6562" y="16140"/>
                  </a:cubicBezTo>
                  <a:cubicBezTo>
                    <a:pt x="7415" y="16140"/>
                    <a:pt x="8413" y="15896"/>
                    <a:pt x="9584" y="15193"/>
                  </a:cubicBezTo>
                  <a:cubicBezTo>
                    <a:pt x="12806" y="13227"/>
                    <a:pt x="14271" y="6887"/>
                    <a:pt x="13769" y="3685"/>
                  </a:cubicBezTo>
                  <a:cubicBezTo>
                    <a:pt x="13385" y="1303"/>
                    <a:pt x="12013" y="1"/>
                    <a:pt x="10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" name="Google Shape;1391;p28">
            <a:extLst>
              <a:ext uri="{FF2B5EF4-FFF2-40B4-BE49-F238E27FC236}">
                <a16:creationId xmlns:a16="http://schemas.microsoft.com/office/drawing/2014/main" id="{A6A62960-E16F-4B52-BEDA-FBA01F865B3D}"/>
              </a:ext>
            </a:extLst>
          </p:cNvPr>
          <p:cNvGrpSpPr/>
          <p:nvPr/>
        </p:nvGrpSpPr>
        <p:grpSpPr>
          <a:xfrm rot="20946198">
            <a:off x="11178875" y="2627592"/>
            <a:ext cx="975938" cy="999214"/>
            <a:chOff x="6137664" y="3478350"/>
            <a:chExt cx="958496" cy="847043"/>
          </a:xfrm>
        </p:grpSpPr>
        <p:sp>
          <p:nvSpPr>
            <p:cNvPr id="58" name="Google Shape;1392;p28">
              <a:extLst>
                <a:ext uri="{FF2B5EF4-FFF2-40B4-BE49-F238E27FC236}">
                  <a16:creationId xmlns:a16="http://schemas.microsoft.com/office/drawing/2014/main" id="{C80DDDA0-5B2B-4099-BE1B-0E0C9B2148FF}"/>
                </a:ext>
              </a:extLst>
            </p:cNvPr>
            <p:cNvSpPr/>
            <p:nvPr/>
          </p:nvSpPr>
          <p:spPr>
            <a:xfrm>
              <a:off x="6303136" y="3478350"/>
              <a:ext cx="793025" cy="745030"/>
            </a:xfrm>
            <a:custGeom>
              <a:avLst/>
              <a:gdLst/>
              <a:ahLst/>
              <a:cxnLst/>
              <a:rect l="l" t="t" r="r" b="b"/>
              <a:pathLst>
                <a:path w="15945" h="14980" extrusionOk="0">
                  <a:moveTo>
                    <a:pt x="9380" y="0"/>
                  </a:moveTo>
                  <a:cubicBezTo>
                    <a:pt x="8405" y="0"/>
                    <a:pt x="7425" y="336"/>
                    <a:pt x="6633" y="1024"/>
                  </a:cubicBezTo>
                  <a:cubicBezTo>
                    <a:pt x="6403" y="1213"/>
                    <a:pt x="6215" y="1401"/>
                    <a:pt x="6047" y="1631"/>
                  </a:cubicBezTo>
                  <a:cubicBezTo>
                    <a:pt x="5611" y="1484"/>
                    <a:pt x="5156" y="1409"/>
                    <a:pt x="4700" y="1409"/>
                  </a:cubicBezTo>
                  <a:cubicBezTo>
                    <a:pt x="3733" y="1409"/>
                    <a:pt x="2763" y="1744"/>
                    <a:pt x="1967" y="2426"/>
                  </a:cubicBezTo>
                  <a:cubicBezTo>
                    <a:pt x="189" y="3933"/>
                    <a:pt x="0" y="6611"/>
                    <a:pt x="1507" y="8369"/>
                  </a:cubicBezTo>
                  <a:cubicBezTo>
                    <a:pt x="2340" y="9357"/>
                    <a:pt x="3532" y="9843"/>
                    <a:pt x="4734" y="9843"/>
                  </a:cubicBezTo>
                  <a:cubicBezTo>
                    <a:pt x="4830" y="9843"/>
                    <a:pt x="4926" y="9839"/>
                    <a:pt x="5022" y="9833"/>
                  </a:cubicBezTo>
                  <a:lnTo>
                    <a:pt x="5022" y="9833"/>
                  </a:lnTo>
                  <a:cubicBezTo>
                    <a:pt x="4729" y="11089"/>
                    <a:pt x="5022" y="12470"/>
                    <a:pt x="5922" y="13516"/>
                  </a:cubicBezTo>
                  <a:cubicBezTo>
                    <a:pt x="6761" y="14481"/>
                    <a:pt x="7940" y="14979"/>
                    <a:pt x="9125" y="14979"/>
                  </a:cubicBezTo>
                  <a:cubicBezTo>
                    <a:pt x="10097" y="14979"/>
                    <a:pt x="11072" y="14644"/>
                    <a:pt x="11864" y="13955"/>
                  </a:cubicBezTo>
                  <a:cubicBezTo>
                    <a:pt x="13036" y="12972"/>
                    <a:pt x="13517" y="11465"/>
                    <a:pt x="13287" y="10043"/>
                  </a:cubicBezTo>
                  <a:cubicBezTo>
                    <a:pt x="13517" y="9917"/>
                    <a:pt x="13747" y="9750"/>
                    <a:pt x="13977" y="9561"/>
                  </a:cubicBezTo>
                  <a:cubicBezTo>
                    <a:pt x="15735" y="8034"/>
                    <a:pt x="15944" y="5377"/>
                    <a:pt x="14417" y="3598"/>
                  </a:cubicBezTo>
                  <a:cubicBezTo>
                    <a:pt x="14103" y="3221"/>
                    <a:pt x="13726" y="2928"/>
                    <a:pt x="13308" y="2698"/>
                  </a:cubicBezTo>
                  <a:cubicBezTo>
                    <a:pt x="13140" y="2259"/>
                    <a:pt x="12910" y="1840"/>
                    <a:pt x="12575" y="1464"/>
                  </a:cubicBezTo>
                  <a:cubicBezTo>
                    <a:pt x="11748" y="499"/>
                    <a:pt x="10567" y="0"/>
                    <a:pt x="93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393;p28">
              <a:extLst>
                <a:ext uri="{FF2B5EF4-FFF2-40B4-BE49-F238E27FC236}">
                  <a16:creationId xmlns:a16="http://schemas.microsoft.com/office/drawing/2014/main" id="{E7494AAF-19FF-40A5-B675-BD524353D720}"/>
                </a:ext>
              </a:extLst>
            </p:cNvPr>
            <p:cNvSpPr/>
            <p:nvPr/>
          </p:nvSpPr>
          <p:spPr>
            <a:xfrm>
              <a:off x="6137664" y="3766571"/>
              <a:ext cx="611939" cy="558822"/>
            </a:xfrm>
            <a:custGeom>
              <a:avLst/>
              <a:gdLst/>
              <a:ahLst/>
              <a:cxnLst/>
              <a:rect l="l" t="t" r="r" b="b"/>
              <a:pathLst>
                <a:path w="12304" h="11236" extrusionOk="0">
                  <a:moveTo>
                    <a:pt x="8935" y="0"/>
                  </a:moveTo>
                  <a:lnTo>
                    <a:pt x="8726" y="188"/>
                  </a:lnTo>
                  <a:lnTo>
                    <a:pt x="8391" y="3222"/>
                  </a:lnTo>
                  <a:lnTo>
                    <a:pt x="1" y="8453"/>
                  </a:lnTo>
                  <a:lnTo>
                    <a:pt x="2407" y="11236"/>
                  </a:lnTo>
                  <a:lnTo>
                    <a:pt x="9102" y="3934"/>
                  </a:lnTo>
                  <a:lnTo>
                    <a:pt x="12178" y="4227"/>
                  </a:lnTo>
                  <a:lnTo>
                    <a:pt x="12304" y="4122"/>
                  </a:lnTo>
                  <a:lnTo>
                    <a:pt x="9123" y="3222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394;p28">
              <a:extLst>
                <a:ext uri="{FF2B5EF4-FFF2-40B4-BE49-F238E27FC236}">
                  <a16:creationId xmlns:a16="http://schemas.microsoft.com/office/drawing/2014/main" id="{CF4905F9-59CC-423A-910D-BF10E0479CF7}"/>
                </a:ext>
              </a:extLst>
            </p:cNvPr>
            <p:cNvSpPr/>
            <p:nvPr/>
          </p:nvSpPr>
          <p:spPr>
            <a:xfrm>
              <a:off x="6546643" y="3697885"/>
              <a:ext cx="284136" cy="273692"/>
            </a:xfrm>
            <a:custGeom>
              <a:avLst/>
              <a:gdLst/>
              <a:ahLst/>
              <a:cxnLst/>
              <a:rect l="l" t="t" r="r" b="b"/>
              <a:pathLst>
                <a:path w="5713" h="5503" extrusionOk="0">
                  <a:moveTo>
                    <a:pt x="3139" y="0"/>
                  </a:moveTo>
                  <a:lnTo>
                    <a:pt x="2909" y="2532"/>
                  </a:lnTo>
                  <a:lnTo>
                    <a:pt x="0" y="4708"/>
                  </a:lnTo>
                  <a:lnTo>
                    <a:pt x="691" y="5503"/>
                  </a:lnTo>
                  <a:lnTo>
                    <a:pt x="3160" y="2825"/>
                  </a:lnTo>
                  <a:lnTo>
                    <a:pt x="5692" y="2971"/>
                  </a:lnTo>
                  <a:lnTo>
                    <a:pt x="5713" y="2846"/>
                  </a:lnTo>
                  <a:lnTo>
                    <a:pt x="3265" y="2490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395;p28">
              <a:extLst>
                <a:ext uri="{FF2B5EF4-FFF2-40B4-BE49-F238E27FC236}">
                  <a16:creationId xmlns:a16="http://schemas.microsoft.com/office/drawing/2014/main" id="{61456F2A-7869-460D-8FE4-1C3B83BF8151}"/>
                </a:ext>
              </a:extLst>
            </p:cNvPr>
            <p:cNvSpPr/>
            <p:nvPr/>
          </p:nvSpPr>
          <p:spPr>
            <a:xfrm>
              <a:off x="6691275" y="3714497"/>
              <a:ext cx="134285" cy="123890"/>
            </a:xfrm>
            <a:custGeom>
              <a:avLst/>
              <a:gdLst/>
              <a:ahLst/>
              <a:cxnLst/>
              <a:rect l="l" t="t" r="r" b="b"/>
              <a:pathLst>
                <a:path w="2700" h="2491" extrusionOk="0">
                  <a:moveTo>
                    <a:pt x="2658" y="1"/>
                  </a:moveTo>
                  <a:lnTo>
                    <a:pt x="1" y="2198"/>
                  </a:lnTo>
                  <a:lnTo>
                    <a:pt x="252" y="2491"/>
                  </a:lnTo>
                  <a:lnTo>
                    <a:pt x="2700" y="64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8" name="Google Shape;1396;p28">
            <a:extLst>
              <a:ext uri="{FF2B5EF4-FFF2-40B4-BE49-F238E27FC236}">
                <a16:creationId xmlns:a16="http://schemas.microsoft.com/office/drawing/2014/main" id="{97EF3443-386E-415F-ADF7-B3BF57F83AE9}"/>
              </a:ext>
            </a:extLst>
          </p:cNvPr>
          <p:cNvGrpSpPr/>
          <p:nvPr/>
        </p:nvGrpSpPr>
        <p:grpSpPr>
          <a:xfrm>
            <a:off x="8084904" y="2764279"/>
            <a:ext cx="3406913" cy="2879952"/>
            <a:chOff x="2108255" y="3737916"/>
            <a:chExt cx="4965940" cy="4965990"/>
          </a:xfrm>
        </p:grpSpPr>
        <p:sp>
          <p:nvSpPr>
            <p:cNvPr id="69" name="Google Shape;1397;p28">
              <a:extLst>
                <a:ext uri="{FF2B5EF4-FFF2-40B4-BE49-F238E27FC236}">
                  <a16:creationId xmlns:a16="http://schemas.microsoft.com/office/drawing/2014/main" id="{FAD3F86D-447E-4190-9C10-46928877CC06}"/>
                </a:ext>
              </a:extLst>
            </p:cNvPr>
            <p:cNvSpPr/>
            <p:nvPr/>
          </p:nvSpPr>
          <p:spPr>
            <a:xfrm>
              <a:off x="2108255" y="3737916"/>
              <a:ext cx="4965940" cy="4965990"/>
            </a:xfrm>
            <a:custGeom>
              <a:avLst/>
              <a:gdLst/>
              <a:ahLst/>
              <a:cxnLst/>
              <a:rect l="l" t="t" r="r" b="b"/>
              <a:pathLst>
                <a:path w="99848" h="99849" extrusionOk="0">
                  <a:moveTo>
                    <a:pt x="49924" y="1"/>
                  </a:moveTo>
                  <a:cubicBezTo>
                    <a:pt x="22347" y="1"/>
                    <a:pt x="0" y="22347"/>
                    <a:pt x="0" y="49925"/>
                  </a:cubicBezTo>
                  <a:cubicBezTo>
                    <a:pt x="0" y="77502"/>
                    <a:pt x="22347" y="99848"/>
                    <a:pt x="49924" y="99848"/>
                  </a:cubicBezTo>
                  <a:cubicBezTo>
                    <a:pt x="77501" y="99848"/>
                    <a:pt x="99848" y="77502"/>
                    <a:pt x="99848" y="49925"/>
                  </a:cubicBezTo>
                  <a:cubicBezTo>
                    <a:pt x="99848" y="22347"/>
                    <a:pt x="77501" y="1"/>
                    <a:pt x="499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398;p28">
              <a:extLst>
                <a:ext uri="{FF2B5EF4-FFF2-40B4-BE49-F238E27FC236}">
                  <a16:creationId xmlns:a16="http://schemas.microsoft.com/office/drawing/2014/main" id="{26B0E247-A98C-4303-AF1C-E27636EDC170}"/>
                </a:ext>
              </a:extLst>
            </p:cNvPr>
            <p:cNvSpPr/>
            <p:nvPr/>
          </p:nvSpPr>
          <p:spPr>
            <a:xfrm>
              <a:off x="2431175" y="4068525"/>
              <a:ext cx="4320150" cy="4320196"/>
            </a:xfrm>
            <a:custGeom>
              <a:avLst/>
              <a:gdLst/>
              <a:ahLst/>
              <a:cxnLst/>
              <a:rect l="l" t="t" r="r" b="b"/>
              <a:pathLst>
                <a:path w="93738" h="93739" extrusionOk="0">
                  <a:moveTo>
                    <a:pt x="46618" y="1"/>
                  </a:moveTo>
                  <a:lnTo>
                    <a:pt x="46618" y="838"/>
                  </a:lnTo>
                  <a:lnTo>
                    <a:pt x="46869" y="838"/>
                  </a:lnTo>
                  <a:cubicBezTo>
                    <a:pt x="47476" y="838"/>
                    <a:pt x="48062" y="838"/>
                    <a:pt x="48668" y="859"/>
                  </a:cubicBezTo>
                  <a:lnTo>
                    <a:pt x="48689" y="43"/>
                  </a:lnTo>
                  <a:cubicBezTo>
                    <a:pt x="48083" y="22"/>
                    <a:pt x="47476" y="1"/>
                    <a:pt x="46869" y="1"/>
                  </a:cubicBezTo>
                  <a:close/>
                  <a:moveTo>
                    <a:pt x="44546" y="64"/>
                  </a:moveTo>
                  <a:cubicBezTo>
                    <a:pt x="43856" y="84"/>
                    <a:pt x="43145" y="147"/>
                    <a:pt x="42454" y="210"/>
                  </a:cubicBezTo>
                  <a:lnTo>
                    <a:pt x="42538" y="1026"/>
                  </a:lnTo>
                  <a:cubicBezTo>
                    <a:pt x="43207" y="963"/>
                    <a:pt x="43898" y="921"/>
                    <a:pt x="44567" y="880"/>
                  </a:cubicBezTo>
                  <a:lnTo>
                    <a:pt x="44546" y="64"/>
                  </a:lnTo>
                  <a:close/>
                  <a:moveTo>
                    <a:pt x="50782" y="168"/>
                  </a:moveTo>
                  <a:lnTo>
                    <a:pt x="50719" y="984"/>
                  </a:lnTo>
                  <a:cubicBezTo>
                    <a:pt x="51389" y="1047"/>
                    <a:pt x="52058" y="1110"/>
                    <a:pt x="52749" y="1193"/>
                  </a:cubicBezTo>
                  <a:lnTo>
                    <a:pt x="52853" y="377"/>
                  </a:lnTo>
                  <a:cubicBezTo>
                    <a:pt x="52163" y="294"/>
                    <a:pt x="51472" y="210"/>
                    <a:pt x="50782" y="168"/>
                  </a:cubicBezTo>
                  <a:close/>
                  <a:moveTo>
                    <a:pt x="40404" y="461"/>
                  </a:moveTo>
                  <a:cubicBezTo>
                    <a:pt x="39713" y="545"/>
                    <a:pt x="39023" y="649"/>
                    <a:pt x="38332" y="775"/>
                  </a:cubicBezTo>
                  <a:lnTo>
                    <a:pt x="38500" y="1591"/>
                  </a:lnTo>
                  <a:cubicBezTo>
                    <a:pt x="39148" y="1465"/>
                    <a:pt x="39839" y="1361"/>
                    <a:pt x="40508" y="1277"/>
                  </a:cubicBezTo>
                  <a:lnTo>
                    <a:pt x="40404" y="461"/>
                  </a:lnTo>
                  <a:close/>
                  <a:moveTo>
                    <a:pt x="54904" y="691"/>
                  </a:moveTo>
                  <a:lnTo>
                    <a:pt x="54757" y="1507"/>
                  </a:lnTo>
                  <a:cubicBezTo>
                    <a:pt x="55427" y="1612"/>
                    <a:pt x="56117" y="1758"/>
                    <a:pt x="56766" y="1884"/>
                  </a:cubicBezTo>
                  <a:lnTo>
                    <a:pt x="56954" y="1089"/>
                  </a:lnTo>
                  <a:cubicBezTo>
                    <a:pt x="56285" y="942"/>
                    <a:pt x="55594" y="796"/>
                    <a:pt x="54904" y="691"/>
                  </a:cubicBezTo>
                  <a:close/>
                  <a:moveTo>
                    <a:pt x="36303" y="1193"/>
                  </a:moveTo>
                  <a:cubicBezTo>
                    <a:pt x="35633" y="1361"/>
                    <a:pt x="34943" y="1528"/>
                    <a:pt x="34294" y="1717"/>
                  </a:cubicBezTo>
                  <a:lnTo>
                    <a:pt x="34503" y="2512"/>
                  </a:lnTo>
                  <a:cubicBezTo>
                    <a:pt x="35152" y="2323"/>
                    <a:pt x="35821" y="2156"/>
                    <a:pt x="36491" y="2009"/>
                  </a:cubicBezTo>
                  <a:lnTo>
                    <a:pt x="36303" y="1193"/>
                  </a:lnTo>
                  <a:close/>
                  <a:moveTo>
                    <a:pt x="58963" y="1570"/>
                  </a:moveTo>
                  <a:lnTo>
                    <a:pt x="58754" y="2386"/>
                  </a:lnTo>
                  <a:cubicBezTo>
                    <a:pt x="59423" y="2553"/>
                    <a:pt x="60072" y="2742"/>
                    <a:pt x="60720" y="2951"/>
                  </a:cubicBezTo>
                  <a:lnTo>
                    <a:pt x="60972" y="2156"/>
                  </a:lnTo>
                  <a:cubicBezTo>
                    <a:pt x="60302" y="1947"/>
                    <a:pt x="59632" y="1758"/>
                    <a:pt x="58963" y="1570"/>
                  </a:cubicBezTo>
                  <a:close/>
                  <a:moveTo>
                    <a:pt x="32285" y="2323"/>
                  </a:moveTo>
                  <a:cubicBezTo>
                    <a:pt x="31637" y="2533"/>
                    <a:pt x="30967" y="2763"/>
                    <a:pt x="30339" y="3014"/>
                  </a:cubicBezTo>
                  <a:lnTo>
                    <a:pt x="30611" y="3788"/>
                  </a:lnTo>
                  <a:cubicBezTo>
                    <a:pt x="31260" y="3537"/>
                    <a:pt x="31909" y="3307"/>
                    <a:pt x="32557" y="3097"/>
                  </a:cubicBezTo>
                  <a:lnTo>
                    <a:pt x="32285" y="2323"/>
                  </a:lnTo>
                  <a:close/>
                  <a:moveTo>
                    <a:pt x="62938" y="2825"/>
                  </a:moveTo>
                  <a:lnTo>
                    <a:pt x="62666" y="3600"/>
                  </a:lnTo>
                  <a:cubicBezTo>
                    <a:pt x="63294" y="3830"/>
                    <a:pt x="63943" y="4081"/>
                    <a:pt x="64570" y="4353"/>
                  </a:cubicBezTo>
                  <a:lnTo>
                    <a:pt x="64884" y="3600"/>
                  </a:lnTo>
                  <a:cubicBezTo>
                    <a:pt x="64257" y="3328"/>
                    <a:pt x="63587" y="3077"/>
                    <a:pt x="62938" y="2825"/>
                  </a:cubicBezTo>
                  <a:close/>
                  <a:moveTo>
                    <a:pt x="28414" y="3788"/>
                  </a:moveTo>
                  <a:cubicBezTo>
                    <a:pt x="27766" y="4060"/>
                    <a:pt x="27138" y="4353"/>
                    <a:pt x="26510" y="4646"/>
                  </a:cubicBezTo>
                  <a:lnTo>
                    <a:pt x="26866" y="5399"/>
                  </a:lnTo>
                  <a:cubicBezTo>
                    <a:pt x="27494" y="5085"/>
                    <a:pt x="28101" y="4813"/>
                    <a:pt x="28728" y="4541"/>
                  </a:cubicBezTo>
                  <a:lnTo>
                    <a:pt x="28414" y="3788"/>
                  </a:lnTo>
                  <a:close/>
                  <a:moveTo>
                    <a:pt x="66788" y="4437"/>
                  </a:moveTo>
                  <a:lnTo>
                    <a:pt x="66454" y="5190"/>
                  </a:lnTo>
                  <a:cubicBezTo>
                    <a:pt x="67060" y="5462"/>
                    <a:pt x="67667" y="5776"/>
                    <a:pt x="68274" y="6090"/>
                  </a:cubicBezTo>
                  <a:lnTo>
                    <a:pt x="68650" y="5357"/>
                  </a:lnTo>
                  <a:cubicBezTo>
                    <a:pt x="68044" y="5043"/>
                    <a:pt x="67416" y="4730"/>
                    <a:pt x="66788" y="4437"/>
                  </a:cubicBezTo>
                  <a:close/>
                  <a:moveTo>
                    <a:pt x="24669" y="5587"/>
                  </a:moveTo>
                  <a:cubicBezTo>
                    <a:pt x="24062" y="5922"/>
                    <a:pt x="23455" y="6257"/>
                    <a:pt x="22870" y="6613"/>
                  </a:cubicBezTo>
                  <a:lnTo>
                    <a:pt x="23288" y="7324"/>
                  </a:lnTo>
                  <a:cubicBezTo>
                    <a:pt x="23874" y="6968"/>
                    <a:pt x="24460" y="6634"/>
                    <a:pt x="25067" y="6320"/>
                  </a:cubicBezTo>
                  <a:lnTo>
                    <a:pt x="24669" y="5587"/>
                  </a:lnTo>
                  <a:close/>
                  <a:moveTo>
                    <a:pt x="70492" y="6382"/>
                  </a:moveTo>
                  <a:lnTo>
                    <a:pt x="70073" y="7094"/>
                  </a:lnTo>
                  <a:cubicBezTo>
                    <a:pt x="70659" y="7429"/>
                    <a:pt x="71245" y="7784"/>
                    <a:pt x="71810" y="8161"/>
                  </a:cubicBezTo>
                  <a:lnTo>
                    <a:pt x="72270" y="7471"/>
                  </a:lnTo>
                  <a:cubicBezTo>
                    <a:pt x="71684" y="7094"/>
                    <a:pt x="71078" y="6717"/>
                    <a:pt x="70492" y="6382"/>
                  </a:cubicBezTo>
                  <a:close/>
                  <a:moveTo>
                    <a:pt x="21091" y="7722"/>
                  </a:moveTo>
                  <a:cubicBezTo>
                    <a:pt x="20526" y="8098"/>
                    <a:pt x="19940" y="8496"/>
                    <a:pt x="19396" y="8914"/>
                  </a:cubicBezTo>
                  <a:lnTo>
                    <a:pt x="19878" y="9584"/>
                  </a:lnTo>
                  <a:cubicBezTo>
                    <a:pt x="20422" y="9186"/>
                    <a:pt x="20987" y="8789"/>
                    <a:pt x="21551" y="8412"/>
                  </a:cubicBezTo>
                  <a:lnTo>
                    <a:pt x="21091" y="7722"/>
                  </a:lnTo>
                  <a:close/>
                  <a:moveTo>
                    <a:pt x="73986" y="8642"/>
                  </a:moveTo>
                  <a:lnTo>
                    <a:pt x="73505" y="9312"/>
                  </a:lnTo>
                  <a:cubicBezTo>
                    <a:pt x="74070" y="9709"/>
                    <a:pt x="74614" y="10107"/>
                    <a:pt x="75137" y="10525"/>
                  </a:cubicBezTo>
                  <a:lnTo>
                    <a:pt x="75660" y="9877"/>
                  </a:lnTo>
                  <a:cubicBezTo>
                    <a:pt x="75116" y="9458"/>
                    <a:pt x="74551" y="9040"/>
                    <a:pt x="73986" y="8642"/>
                  </a:cubicBezTo>
                  <a:close/>
                  <a:moveTo>
                    <a:pt x="17743" y="10170"/>
                  </a:moveTo>
                  <a:cubicBezTo>
                    <a:pt x="17199" y="10588"/>
                    <a:pt x="16655" y="11048"/>
                    <a:pt x="16132" y="11488"/>
                  </a:cubicBezTo>
                  <a:lnTo>
                    <a:pt x="16676" y="12116"/>
                  </a:lnTo>
                  <a:cubicBezTo>
                    <a:pt x="17178" y="11676"/>
                    <a:pt x="17701" y="11237"/>
                    <a:pt x="18246" y="10818"/>
                  </a:cubicBezTo>
                  <a:lnTo>
                    <a:pt x="17743" y="10170"/>
                  </a:lnTo>
                  <a:close/>
                  <a:moveTo>
                    <a:pt x="77271" y="11195"/>
                  </a:moveTo>
                  <a:lnTo>
                    <a:pt x="76727" y="11823"/>
                  </a:lnTo>
                  <a:cubicBezTo>
                    <a:pt x="77250" y="12262"/>
                    <a:pt x="77752" y="12722"/>
                    <a:pt x="78254" y="13183"/>
                  </a:cubicBezTo>
                  <a:lnTo>
                    <a:pt x="78819" y="12576"/>
                  </a:lnTo>
                  <a:cubicBezTo>
                    <a:pt x="78317" y="12116"/>
                    <a:pt x="77794" y="11634"/>
                    <a:pt x="77271" y="11195"/>
                  </a:cubicBezTo>
                  <a:close/>
                  <a:moveTo>
                    <a:pt x="14584" y="12890"/>
                  </a:moveTo>
                  <a:cubicBezTo>
                    <a:pt x="14082" y="13371"/>
                    <a:pt x="13600" y="13873"/>
                    <a:pt x="13119" y="14354"/>
                  </a:cubicBezTo>
                  <a:lnTo>
                    <a:pt x="13705" y="14940"/>
                  </a:lnTo>
                  <a:cubicBezTo>
                    <a:pt x="14186" y="14438"/>
                    <a:pt x="14668" y="13957"/>
                    <a:pt x="15170" y="13497"/>
                  </a:cubicBezTo>
                  <a:lnTo>
                    <a:pt x="14584" y="12890"/>
                  </a:lnTo>
                  <a:close/>
                  <a:moveTo>
                    <a:pt x="80305" y="14041"/>
                  </a:moveTo>
                  <a:lnTo>
                    <a:pt x="79719" y="14605"/>
                  </a:lnTo>
                  <a:cubicBezTo>
                    <a:pt x="80200" y="15087"/>
                    <a:pt x="80661" y="15589"/>
                    <a:pt x="81121" y="16091"/>
                  </a:cubicBezTo>
                  <a:lnTo>
                    <a:pt x="81728" y="15547"/>
                  </a:lnTo>
                  <a:cubicBezTo>
                    <a:pt x="81267" y="15045"/>
                    <a:pt x="80786" y="14522"/>
                    <a:pt x="80305" y="14041"/>
                  </a:cubicBezTo>
                  <a:close/>
                  <a:moveTo>
                    <a:pt x="11717" y="15882"/>
                  </a:moveTo>
                  <a:cubicBezTo>
                    <a:pt x="11236" y="16405"/>
                    <a:pt x="10797" y="16949"/>
                    <a:pt x="10357" y="17493"/>
                  </a:cubicBezTo>
                  <a:lnTo>
                    <a:pt x="11006" y="17995"/>
                  </a:lnTo>
                  <a:cubicBezTo>
                    <a:pt x="11424" y="17472"/>
                    <a:pt x="11864" y="16949"/>
                    <a:pt x="12324" y="16447"/>
                  </a:cubicBezTo>
                  <a:lnTo>
                    <a:pt x="11717" y="15882"/>
                  </a:lnTo>
                  <a:close/>
                  <a:moveTo>
                    <a:pt x="83088" y="17116"/>
                  </a:moveTo>
                  <a:lnTo>
                    <a:pt x="82460" y="17660"/>
                  </a:lnTo>
                  <a:cubicBezTo>
                    <a:pt x="82879" y="18183"/>
                    <a:pt x="83318" y="18706"/>
                    <a:pt x="83715" y="19250"/>
                  </a:cubicBezTo>
                  <a:lnTo>
                    <a:pt x="84385" y="18769"/>
                  </a:lnTo>
                  <a:cubicBezTo>
                    <a:pt x="83967" y="18204"/>
                    <a:pt x="83527" y="17660"/>
                    <a:pt x="83088" y="17116"/>
                  </a:cubicBezTo>
                  <a:close/>
                  <a:moveTo>
                    <a:pt x="9102" y="19125"/>
                  </a:moveTo>
                  <a:cubicBezTo>
                    <a:pt x="8683" y="19690"/>
                    <a:pt x="8286" y="20255"/>
                    <a:pt x="7909" y="20841"/>
                  </a:cubicBezTo>
                  <a:lnTo>
                    <a:pt x="8579" y="21301"/>
                  </a:lnTo>
                  <a:cubicBezTo>
                    <a:pt x="8955" y="20736"/>
                    <a:pt x="9353" y="20171"/>
                    <a:pt x="9751" y="19627"/>
                  </a:cubicBezTo>
                  <a:lnTo>
                    <a:pt x="9102" y="19125"/>
                  </a:lnTo>
                  <a:close/>
                  <a:moveTo>
                    <a:pt x="85599" y="20443"/>
                  </a:moveTo>
                  <a:lnTo>
                    <a:pt x="84908" y="20924"/>
                  </a:lnTo>
                  <a:cubicBezTo>
                    <a:pt x="85285" y="21468"/>
                    <a:pt x="85661" y="22054"/>
                    <a:pt x="86017" y="22619"/>
                  </a:cubicBezTo>
                  <a:lnTo>
                    <a:pt x="86729" y="22201"/>
                  </a:lnTo>
                  <a:cubicBezTo>
                    <a:pt x="86373" y="21615"/>
                    <a:pt x="85975" y="21029"/>
                    <a:pt x="85599" y="20443"/>
                  </a:cubicBezTo>
                  <a:close/>
                  <a:moveTo>
                    <a:pt x="6779" y="22598"/>
                  </a:moveTo>
                  <a:cubicBezTo>
                    <a:pt x="6424" y="23184"/>
                    <a:pt x="6068" y="23791"/>
                    <a:pt x="5733" y="24398"/>
                  </a:cubicBezTo>
                  <a:lnTo>
                    <a:pt x="6466" y="24795"/>
                  </a:lnTo>
                  <a:cubicBezTo>
                    <a:pt x="6779" y="24209"/>
                    <a:pt x="7135" y="23603"/>
                    <a:pt x="7470" y="23017"/>
                  </a:cubicBezTo>
                  <a:lnTo>
                    <a:pt x="6779" y="22598"/>
                  </a:lnTo>
                  <a:close/>
                  <a:moveTo>
                    <a:pt x="87775" y="23979"/>
                  </a:moveTo>
                  <a:lnTo>
                    <a:pt x="87063" y="24377"/>
                  </a:lnTo>
                  <a:cubicBezTo>
                    <a:pt x="87398" y="24984"/>
                    <a:pt x="87712" y="25590"/>
                    <a:pt x="88026" y="26197"/>
                  </a:cubicBezTo>
                  <a:lnTo>
                    <a:pt x="88758" y="25821"/>
                  </a:lnTo>
                  <a:cubicBezTo>
                    <a:pt x="88444" y="25193"/>
                    <a:pt x="88109" y="24586"/>
                    <a:pt x="87775" y="23979"/>
                  </a:cubicBezTo>
                  <a:close/>
                  <a:moveTo>
                    <a:pt x="4771" y="26260"/>
                  </a:moveTo>
                  <a:cubicBezTo>
                    <a:pt x="4478" y="26867"/>
                    <a:pt x="4185" y="27515"/>
                    <a:pt x="3892" y="28143"/>
                  </a:cubicBezTo>
                  <a:lnTo>
                    <a:pt x="4645" y="28478"/>
                  </a:lnTo>
                  <a:cubicBezTo>
                    <a:pt x="4917" y="27850"/>
                    <a:pt x="5210" y="27222"/>
                    <a:pt x="5524" y="26616"/>
                  </a:cubicBezTo>
                  <a:lnTo>
                    <a:pt x="4771" y="26260"/>
                  </a:lnTo>
                  <a:close/>
                  <a:moveTo>
                    <a:pt x="89658" y="27683"/>
                  </a:moveTo>
                  <a:lnTo>
                    <a:pt x="88905" y="28038"/>
                  </a:lnTo>
                  <a:cubicBezTo>
                    <a:pt x="89177" y="28645"/>
                    <a:pt x="89449" y="29273"/>
                    <a:pt x="89700" y="29901"/>
                  </a:cubicBezTo>
                  <a:lnTo>
                    <a:pt x="90453" y="29608"/>
                  </a:lnTo>
                  <a:cubicBezTo>
                    <a:pt x="90202" y="28959"/>
                    <a:pt x="89930" y="28331"/>
                    <a:pt x="89658" y="27683"/>
                  </a:cubicBezTo>
                  <a:close/>
                  <a:moveTo>
                    <a:pt x="3118" y="30068"/>
                  </a:moveTo>
                  <a:cubicBezTo>
                    <a:pt x="2867" y="30717"/>
                    <a:pt x="2616" y="31386"/>
                    <a:pt x="2406" y="32035"/>
                  </a:cubicBezTo>
                  <a:lnTo>
                    <a:pt x="3181" y="32286"/>
                  </a:lnTo>
                  <a:cubicBezTo>
                    <a:pt x="3411" y="31658"/>
                    <a:pt x="3641" y="31010"/>
                    <a:pt x="3871" y="30361"/>
                  </a:cubicBezTo>
                  <a:lnTo>
                    <a:pt x="3118" y="30068"/>
                  </a:lnTo>
                  <a:close/>
                  <a:moveTo>
                    <a:pt x="91185" y="31554"/>
                  </a:moveTo>
                  <a:lnTo>
                    <a:pt x="90411" y="31826"/>
                  </a:lnTo>
                  <a:cubicBezTo>
                    <a:pt x="90620" y="32474"/>
                    <a:pt x="90830" y="33123"/>
                    <a:pt x="91018" y="33771"/>
                  </a:cubicBezTo>
                  <a:lnTo>
                    <a:pt x="91813" y="33541"/>
                  </a:lnTo>
                  <a:cubicBezTo>
                    <a:pt x="91625" y="32872"/>
                    <a:pt x="91394" y="32202"/>
                    <a:pt x="91185" y="31554"/>
                  </a:cubicBezTo>
                  <a:close/>
                  <a:moveTo>
                    <a:pt x="1800" y="34023"/>
                  </a:moveTo>
                  <a:cubicBezTo>
                    <a:pt x="1611" y="34692"/>
                    <a:pt x="1423" y="35362"/>
                    <a:pt x="1256" y="36031"/>
                  </a:cubicBezTo>
                  <a:lnTo>
                    <a:pt x="2072" y="36220"/>
                  </a:lnTo>
                  <a:cubicBezTo>
                    <a:pt x="2218" y="35571"/>
                    <a:pt x="2406" y="34901"/>
                    <a:pt x="2574" y="34253"/>
                  </a:cubicBezTo>
                  <a:lnTo>
                    <a:pt x="1800" y="34023"/>
                  </a:lnTo>
                  <a:close/>
                  <a:moveTo>
                    <a:pt x="92357" y="35550"/>
                  </a:moveTo>
                  <a:lnTo>
                    <a:pt x="91562" y="35738"/>
                  </a:lnTo>
                  <a:cubicBezTo>
                    <a:pt x="91729" y="36408"/>
                    <a:pt x="91876" y="37077"/>
                    <a:pt x="92022" y="37747"/>
                  </a:cubicBezTo>
                  <a:lnTo>
                    <a:pt x="92817" y="37580"/>
                  </a:lnTo>
                  <a:cubicBezTo>
                    <a:pt x="92692" y="36889"/>
                    <a:pt x="92524" y="36220"/>
                    <a:pt x="92357" y="35550"/>
                  </a:cubicBezTo>
                  <a:close/>
                  <a:moveTo>
                    <a:pt x="837" y="38082"/>
                  </a:moveTo>
                  <a:cubicBezTo>
                    <a:pt x="712" y="38751"/>
                    <a:pt x="586" y="39442"/>
                    <a:pt x="481" y="40132"/>
                  </a:cubicBezTo>
                  <a:lnTo>
                    <a:pt x="1318" y="40237"/>
                  </a:lnTo>
                  <a:cubicBezTo>
                    <a:pt x="1402" y="39567"/>
                    <a:pt x="1507" y="38898"/>
                    <a:pt x="1632" y="38228"/>
                  </a:cubicBezTo>
                  <a:lnTo>
                    <a:pt x="837" y="38082"/>
                  </a:lnTo>
                  <a:close/>
                  <a:moveTo>
                    <a:pt x="93194" y="39630"/>
                  </a:moveTo>
                  <a:lnTo>
                    <a:pt x="92378" y="39756"/>
                  </a:lnTo>
                  <a:cubicBezTo>
                    <a:pt x="92482" y="40425"/>
                    <a:pt x="92566" y="41095"/>
                    <a:pt x="92629" y="41785"/>
                  </a:cubicBezTo>
                  <a:lnTo>
                    <a:pt x="93466" y="41681"/>
                  </a:lnTo>
                  <a:cubicBezTo>
                    <a:pt x="93382" y="40990"/>
                    <a:pt x="93299" y="40300"/>
                    <a:pt x="93194" y="39630"/>
                  </a:cubicBezTo>
                  <a:close/>
                  <a:moveTo>
                    <a:pt x="230" y="42183"/>
                  </a:moveTo>
                  <a:cubicBezTo>
                    <a:pt x="168" y="42873"/>
                    <a:pt x="105" y="43585"/>
                    <a:pt x="84" y="44275"/>
                  </a:cubicBezTo>
                  <a:lnTo>
                    <a:pt x="900" y="44317"/>
                  </a:lnTo>
                  <a:cubicBezTo>
                    <a:pt x="942" y="43627"/>
                    <a:pt x="984" y="42957"/>
                    <a:pt x="1067" y="42266"/>
                  </a:cubicBezTo>
                  <a:lnTo>
                    <a:pt x="230" y="42183"/>
                  </a:lnTo>
                  <a:close/>
                  <a:moveTo>
                    <a:pt x="93633" y="43752"/>
                  </a:moveTo>
                  <a:lnTo>
                    <a:pt x="92817" y="43815"/>
                  </a:lnTo>
                  <a:cubicBezTo>
                    <a:pt x="92859" y="44505"/>
                    <a:pt x="92901" y="45175"/>
                    <a:pt x="92901" y="45844"/>
                  </a:cubicBezTo>
                  <a:lnTo>
                    <a:pt x="93738" y="45844"/>
                  </a:lnTo>
                  <a:cubicBezTo>
                    <a:pt x="93717" y="45154"/>
                    <a:pt x="93675" y="44463"/>
                    <a:pt x="93633" y="43752"/>
                  </a:cubicBezTo>
                  <a:close/>
                  <a:moveTo>
                    <a:pt x="0" y="46347"/>
                  </a:moveTo>
                  <a:cubicBezTo>
                    <a:pt x="0" y="46514"/>
                    <a:pt x="0" y="46702"/>
                    <a:pt x="0" y="46870"/>
                  </a:cubicBezTo>
                  <a:cubicBezTo>
                    <a:pt x="0" y="47393"/>
                    <a:pt x="21" y="47916"/>
                    <a:pt x="21" y="48418"/>
                  </a:cubicBezTo>
                  <a:lnTo>
                    <a:pt x="858" y="48397"/>
                  </a:lnTo>
                  <a:cubicBezTo>
                    <a:pt x="837" y="47895"/>
                    <a:pt x="837" y="47393"/>
                    <a:pt x="837" y="46870"/>
                  </a:cubicBezTo>
                  <a:cubicBezTo>
                    <a:pt x="837" y="46702"/>
                    <a:pt x="837" y="46535"/>
                    <a:pt x="837" y="46347"/>
                  </a:cubicBezTo>
                  <a:close/>
                  <a:moveTo>
                    <a:pt x="92922" y="46870"/>
                  </a:moveTo>
                  <a:cubicBezTo>
                    <a:pt x="92922" y="47560"/>
                    <a:pt x="92901" y="48251"/>
                    <a:pt x="92880" y="48920"/>
                  </a:cubicBezTo>
                  <a:lnTo>
                    <a:pt x="93696" y="48962"/>
                  </a:lnTo>
                  <a:cubicBezTo>
                    <a:pt x="93738" y="48272"/>
                    <a:pt x="93738" y="47560"/>
                    <a:pt x="93738" y="46870"/>
                  </a:cubicBezTo>
                  <a:close/>
                  <a:moveTo>
                    <a:pt x="963" y="50448"/>
                  </a:moveTo>
                  <a:lnTo>
                    <a:pt x="147" y="50510"/>
                  </a:lnTo>
                  <a:cubicBezTo>
                    <a:pt x="188" y="51201"/>
                    <a:pt x="272" y="51891"/>
                    <a:pt x="356" y="52582"/>
                  </a:cubicBezTo>
                  <a:lnTo>
                    <a:pt x="1172" y="52477"/>
                  </a:lnTo>
                  <a:cubicBezTo>
                    <a:pt x="1088" y="51808"/>
                    <a:pt x="1025" y="51117"/>
                    <a:pt x="963" y="50448"/>
                  </a:cubicBezTo>
                  <a:close/>
                  <a:moveTo>
                    <a:pt x="92734" y="50950"/>
                  </a:moveTo>
                  <a:cubicBezTo>
                    <a:pt x="92671" y="51640"/>
                    <a:pt x="92608" y="52310"/>
                    <a:pt x="92524" y="52979"/>
                  </a:cubicBezTo>
                  <a:lnTo>
                    <a:pt x="93340" y="53105"/>
                  </a:lnTo>
                  <a:cubicBezTo>
                    <a:pt x="93424" y="52414"/>
                    <a:pt x="93508" y="51724"/>
                    <a:pt x="93571" y="51033"/>
                  </a:cubicBezTo>
                  <a:lnTo>
                    <a:pt x="92734" y="50950"/>
                  </a:lnTo>
                  <a:close/>
                  <a:moveTo>
                    <a:pt x="1465" y="54507"/>
                  </a:moveTo>
                  <a:lnTo>
                    <a:pt x="649" y="54632"/>
                  </a:lnTo>
                  <a:cubicBezTo>
                    <a:pt x="753" y="55323"/>
                    <a:pt x="879" y="56013"/>
                    <a:pt x="1025" y="56683"/>
                  </a:cubicBezTo>
                  <a:lnTo>
                    <a:pt x="1841" y="56515"/>
                  </a:lnTo>
                  <a:cubicBezTo>
                    <a:pt x="1695" y="55846"/>
                    <a:pt x="1569" y="55176"/>
                    <a:pt x="1465" y="54507"/>
                  </a:cubicBezTo>
                  <a:close/>
                  <a:moveTo>
                    <a:pt x="92190" y="55009"/>
                  </a:moveTo>
                  <a:cubicBezTo>
                    <a:pt x="92085" y="55679"/>
                    <a:pt x="91938" y="56348"/>
                    <a:pt x="91792" y="57018"/>
                  </a:cubicBezTo>
                  <a:lnTo>
                    <a:pt x="92608" y="57185"/>
                  </a:lnTo>
                  <a:cubicBezTo>
                    <a:pt x="92755" y="56515"/>
                    <a:pt x="92901" y="55846"/>
                    <a:pt x="93006" y="55155"/>
                  </a:cubicBezTo>
                  <a:lnTo>
                    <a:pt x="92190" y="55009"/>
                  </a:lnTo>
                  <a:close/>
                  <a:moveTo>
                    <a:pt x="2302" y="58503"/>
                  </a:moveTo>
                  <a:lnTo>
                    <a:pt x="1507" y="58712"/>
                  </a:lnTo>
                  <a:cubicBezTo>
                    <a:pt x="1674" y="59382"/>
                    <a:pt x="1883" y="60052"/>
                    <a:pt x="2072" y="60700"/>
                  </a:cubicBezTo>
                  <a:lnTo>
                    <a:pt x="2867" y="60470"/>
                  </a:lnTo>
                  <a:cubicBezTo>
                    <a:pt x="2678" y="59821"/>
                    <a:pt x="2490" y="59152"/>
                    <a:pt x="2302" y="58503"/>
                  </a:cubicBezTo>
                  <a:close/>
                  <a:moveTo>
                    <a:pt x="91311" y="59005"/>
                  </a:moveTo>
                  <a:cubicBezTo>
                    <a:pt x="91122" y="59654"/>
                    <a:pt x="90934" y="60303"/>
                    <a:pt x="90725" y="60951"/>
                  </a:cubicBezTo>
                  <a:lnTo>
                    <a:pt x="91499" y="61202"/>
                  </a:lnTo>
                  <a:cubicBezTo>
                    <a:pt x="91729" y="60554"/>
                    <a:pt x="91918" y="59884"/>
                    <a:pt x="92106" y="59215"/>
                  </a:cubicBezTo>
                  <a:lnTo>
                    <a:pt x="91311" y="59005"/>
                  </a:lnTo>
                  <a:close/>
                  <a:moveTo>
                    <a:pt x="3515" y="62395"/>
                  </a:moveTo>
                  <a:lnTo>
                    <a:pt x="2741" y="62688"/>
                  </a:lnTo>
                  <a:cubicBezTo>
                    <a:pt x="2971" y="63316"/>
                    <a:pt x="3222" y="63985"/>
                    <a:pt x="3494" y="64634"/>
                  </a:cubicBezTo>
                  <a:lnTo>
                    <a:pt x="4248" y="64320"/>
                  </a:lnTo>
                  <a:cubicBezTo>
                    <a:pt x="3997" y="63671"/>
                    <a:pt x="3745" y="63044"/>
                    <a:pt x="3515" y="62395"/>
                  </a:cubicBezTo>
                  <a:close/>
                  <a:moveTo>
                    <a:pt x="90055" y="62897"/>
                  </a:moveTo>
                  <a:cubicBezTo>
                    <a:pt x="89825" y="63525"/>
                    <a:pt x="89553" y="64174"/>
                    <a:pt x="89302" y="64801"/>
                  </a:cubicBezTo>
                  <a:lnTo>
                    <a:pt x="90055" y="65115"/>
                  </a:lnTo>
                  <a:cubicBezTo>
                    <a:pt x="90327" y="64487"/>
                    <a:pt x="90578" y="63839"/>
                    <a:pt x="90830" y="63190"/>
                  </a:cubicBezTo>
                  <a:lnTo>
                    <a:pt x="90055" y="62897"/>
                  </a:lnTo>
                  <a:close/>
                  <a:moveTo>
                    <a:pt x="5064" y="66182"/>
                  </a:moveTo>
                  <a:lnTo>
                    <a:pt x="4310" y="66538"/>
                  </a:lnTo>
                  <a:cubicBezTo>
                    <a:pt x="4603" y="67166"/>
                    <a:pt x="4917" y="67793"/>
                    <a:pt x="5231" y="68400"/>
                  </a:cubicBezTo>
                  <a:lnTo>
                    <a:pt x="5963" y="68023"/>
                  </a:lnTo>
                  <a:cubicBezTo>
                    <a:pt x="5649" y="67417"/>
                    <a:pt x="5357" y="66810"/>
                    <a:pt x="5064" y="66182"/>
                  </a:cubicBezTo>
                  <a:close/>
                  <a:moveTo>
                    <a:pt x="88465" y="66663"/>
                  </a:moveTo>
                  <a:cubicBezTo>
                    <a:pt x="88172" y="67270"/>
                    <a:pt x="87858" y="67898"/>
                    <a:pt x="87524" y="68505"/>
                  </a:cubicBezTo>
                  <a:lnTo>
                    <a:pt x="88256" y="68881"/>
                  </a:lnTo>
                  <a:cubicBezTo>
                    <a:pt x="88591" y="68275"/>
                    <a:pt x="88905" y="67647"/>
                    <a:pt x="89197" y="67019"/>
                  </a:cubicBezTo>
                  <a:lnTo>
                    <a:pt x="88465" y="66663"/>
                  </a:lnTo>
                  <a:close/>
                  <a:moveTo>
                    <a:pt x="6947" y="69802"/>
                  </a:moveTo>
                  <a:lnTo>
                    <a:pt x="6214" y="70220"/>
                  </a:lnTo>
                  <a:cubicBezTo>
                    <a:pt x="6570" y="70806"/>
                    <a:pt x="6926" y="71413"/>
                    <a:pt x="7302" y="71999"/>
                  </a:cubicBezTo>
                  <a:lnTo>
                    <a:pt x="7993" y="71560"/>
                  </a:lnTo>
                  <a:cubicBezTo>
                    <a:pt x="7637" y="70974"/>
                    <a:pt x="7282" y="70388"/>
                    <a:pt x="6947" y="69802"/>
                  </a:cubicBezTo>
                  <a:close/>
                  <a:moveTo>
                    <a:pt x="86540" y="70283"/>
                  </a:moveTo>
                  <a:cubicBezTo>
                    <a:pt x="86184" y="70869"/>
                    <a:pt x="85829" y="71455"/>
                    <a:pt x="85452" y="72020"/>
                  </a:cubicBezTo>
                  <a:lnTo>
                    <a:pt x="86143" y="72480"/>
                  </a:lnTo>
                  <a:cubicBezTo>
                    <a:pt x="86519" y="71894"/>
                    <a:pt x="86896" y="71308"/>
                    <a:pt x="87252" y="70702"/>
                  </a:cubicBezTo>
                  <a:lnTo>
                    <a:pt x="86540" y="70283"/>
                  </a:lnTo>
                  <a:close/>
                  <a:moveTo>
                    <a:pt x="9123" y="73254"/>
                  </a:moveTo>
                  <a:lnTo>
                    <a:pt x="8453" y="73715"/>
                  </a:lnTo>
                  <a:cubicBezTo>
                    <a:pt x="8851" y="74280"/>
                    <a:pt x="9269" y="74845"/>
                    <a:pt x="9688" y="75409"/>
                  </a:cubicBezTo>
                  <a:lnTo>
                    <a:pt x="10336" y="74907"/>
                  </a:lnTo>
                  <a:cubicBezTo>
                    <a:pt x="9918" y="74363"/>
                    <a:pt x="9520" y="73798"/>
                    <a:pt x="9123" y="73254"/>
                  </a:cubicBezTo>
                  <a:close/>
                  <a:moveTo>
                    <a:pt x="84301" y="73715"/>
                  </a:moveTo>
                  <a:cubicBezTo>
                    <a:pt x="83904" y="74259"/>
                    <a:pt x="83485" y="74803"/>
                    <a:pt x="83067" y="75347"/>
                  </a:cubicBezTo>
                  <a:lnTo>
                    <a:pt x="83715" y="75849"/>
                  </a:lnTo>
                  <a:cubicBezTo>
                    <a:pt x="84134" y="75305"/>
                    <a:pt x="84573" y="74740"/>
                    <a:pt x="84971" y="74196"/>
                  </a:cubicBezTo>
                  <a:lnTo>
                    <a:pt x="84301" y="73715"/>
                  </a:lnTo>
                  <a:close/>
                  <a:moveTo>
                    <a:pt x="11613" y="76498"/>
                  </a:moveTo>
                  <a:lnTo>
                    <a:pt x="10985" y="77021"/>
                  </a:lnTo>
                  <a:cubicBezTo>
                    <a:pt x="11424" y="77544"/>
                    <a:pt x="11906" y="78067"/>
                    <a:pt x="12366" y="78590"/>
                  </a:cubicBezTo>
                  <a:lnTo>
                    <a:pt x="12973" y="78025"/>
                  </a:lnTo>
                  <a:cubicBezTo>
                    <a:pt x="12512" y="77523"/>
                    <a:pt x="12052" y="77021"/>
                    <a:pt x="11613" y="76498"/>
                  </a:cubicBezTo>
                  <a:close/>
                  <a:moveTo>
                    <a:pt x="81770" y="76916"/>
                  </a:moveTo>
                  <a:cubicBezTo>
                    <a:pt x="81309" y="77439"/>
                    <a:pt x="80849" y="77941"/>
                    <a:pt x="80389" y="78443"/>
                  </a:cubicBezTo>
                  <a:lnTo>
                    <a:pt x="80995" y="79008"/>
                  </a:lnTo>
                  <a:cubicBezTo>
                    <a:pt x="81477" y="78506"/>
                    <a:pt x="81937" y="77983"/>
                    <a:pt x="82397" y="77460"/>
                  </a:cubicBezTo>
                  <a:lnTo>
                    <a:pt x="81770" y="76916"/>
                  </a:lnTo>
                  <a:close/>
                  <a:moveTo>
                    <a:pt x="14396" y="79490"/>
                  </a:moveTo>
                  <a:lnTo>
                    <a:pt x="13810" y="80075"/>
                  </a:lnTo>
                  <a:cubicBezTo>
                    <a:pt x="14291" y="80578"/>
                    <a:pt x="14793" y="81059"/>
                    <a:pt x="15316" y="81519"/>
                  </a:cubicBezTo>
                  <a:lnTo>
                    <a:pt x="15881" y="80912"/>
                  </a:lnTo>
                  <a:cubicBezTo>
                    <a:pt x="15358" y="80452"/>
                    <a:pt x="14877" y="79971"/>
                    <a:pt x="14396" y="79490"/>
                  </a:cubicBezTo>
                  <a:close/>
                  <a:moveTo>
                    <a:pt x="78966" y="79887"/>
                  </a:moveTo>
                  <a:cubicBezTo>
                    <a:pt x="78464" y="80368"/>
                    <a:pt x="77962" y="80829"/>
                    <a:pt x="77459" y="81289"/>
                  </a:cubicBezTo>
                  <a:lnTo>
                    <a:pt x="78003" y="81896"/>
                  </a:lnTo>
                  <a:cubicBezTo>
                    <a:pt x="78526" y="81456"/>
                    <a:pt x="79029" y="80975"/>
                    <a:pt x="79531" y="80494"/>
                  </a:cubicBezTo>
                  <a:lnTo>
                    <a:pt x="78966" y="79887"/>
                  </a:lnTo>
                  <a:close/>
                  <a:moveTo>
                    <a:pt x="17409" y="82252"/>
                  </a:moveTo>
                  <a:lnTo>
                    <a:pt x="16885" y="82900"/>
                  </a:lnTo>
                  <a:cubicBezTo>
                    <a:pt x="17409" y="83340"/>
                    <a:pt x="17974" y="83758"/>
                    <a:pt x="18518" y="84197"/>
                  </a:cubicBezTo>
                  <a:lnTo>
                    <a:pt x="19020" y="83528"/>
                  </a:lnTo>
                  <a:cubicBezTo>
                    <a:pt x="18476" y="83109"/>
                    <a:pt x="17932" y="82691"/>
                    <a:pt x="17409" y="82252"/>
                  </a:cubicBezTo>
                  <a:close/>
                  <a:moveTo>
                    <a:pt x="75911" y="82607"/>
                  </a:moveTo>
                  <a:cubicBezTo>
                    <a:pt x="75367" y="83047"/>
                    <a:pt x="74823" y="83465"/>
                    <a:pt x="74300" y="83863"/>
                  </a:cubicBezTo>
                  <a:lnTo>
                    <a:pt x="74781" y="84532"/>
                  </a:lnTo>
                  <a:cubicBezTo>
                    <a:pt x="75346" y="84114"/>
                    <a:pt x="75890" y="83695"/>
                    <a:pt x="76434" y="83256"/>
                  </a:cubicBezTo>
                  <a:lnTo>
                    <a:pt x="75911" y="82607"/>
                  </a:lnTo>
                  <a:close/>
                  <a:moveTo>
                    <a:pt x="20673" y="84741"/>
                  </a:moveTo>
                  <a:lnTo>
                    <a:pt x="20191" y="85411"/>
                  </a:lnTo>
                  <a:cubicBezTo>
                    <a:pt x="20756" y="85809"/>
                    <a:pt x="21342" y="86185"/>
                    <a:pt x="21928" y="86562"/>
                  </a:cubicBezTo>
                  <a:lnTo>
                    <a:pt x="22367" y="85850"/>
                  </a:lnTo>
                  <a:cubicBezTo>
                    <a:pt x="21803" y="85495"/>
                    <a:pt x="21217" y="85118"/>
                    <a:pt x="20673" y="84741"/>
                  </a:cubicBezTo>
                  <a:close/>
                  <a:moveTo>
                    <a:pt x="72626" y="85055"/>
                  </a:moveTo>
                  <a:cubicBezTo>
                    <a:pt x="72061" y="85432"/>
                    <a:pt x="71475" y="85809"/>
                    <a:pt x="70910" y="86143"/>
                  </a:cubicBezTo>
                  <a:lnTo>
                    <a:pt x="71329" y="86855"/>
                  </a:lnTo>
                  <a:cubicBezTo>
                    <a:pt x="71936" y="86499"/>
                    <a:pt x="72521" y="86122"/>
                    <a:pt x="73086" y="85725"/>
                  </a:cubicBezTo>
                  <a:lnTo>
                    <a:pt x="72626" y="85055"/>
                  </a:lnTo>
                  <a:close/>
                  <a:moveTo>
                    <a:pt x="24125" y="86917"/>
                  </a:moveTo>
                  <a:lnTo>
                    <a:pt x="23727" y="87629"/>
                  </a:lnTo>
                  <a:cubicBezTo>
                    <a:pt x="24313" y="87964"/>
                    <a:pt x="24941" y="88298"/>
                    <a:pt x="25548" y="88633"/>
                  </a:cubicBezTo>
                  <a:lnTo>
                    <a:pt x="25924" y="87880"/>
                  </a:lnTo>
                  <a:cubicBezTo>
                    <a:pt x="25318" y="87566"/>
                    <a:pt x="24711" y="87252"/>
                    <a:pt x="24125" y="86917"/>
                  </a:cubicBezTo>
                  <a:close/>
                  <a:moveTo>
                    <a:pt x="69153" y="87189"/>
                  </a:moveTo>
                  <a:cubicBezTo>
                    <a:pt x="68546" y="87503"/>
                    <a:pt x="67939" y="87838"/>
                    <a:pt x="67332" y="88131"/>
                  </a:cubicBezTo>
                  <a:lnTo>
                    <a:pt x="67709" y="88863"/>
                  </a:lnTo>
                  <a:cubicBezTo>
                    <a:pt x="68316" y="88570"/>
                    <a:pt x="68943" y="88236"/>
                    <a:pt x="69550" y="87901"/>
                  </a:cubicBezTo>
                  <a:lnTo>
                    <a:pt x="69153" y="87189"/>
                  </a:lnTo>
                  <a:close/>
                  <a:moveTo>
                    <a:pt x="27766" y="88780"/>
                  </a:moveTo>
                  <a:lnTo>
                    <a:pt x="27431" y="89533"/>
                  </a:lnTo>
                  <a:cubicBezTo>
                    <a:pt x="28059" y="89826"/>
                    <a:pt x="28707" y="90098"/>
                    <a:pt x="29335" y="90349"/>
                  </a:cubicBezTo>
                  <a:lnTo>
                    <a:pt x="29649" y="89596"/>
                  </a:lnTo>
                  <a:cubicBezTo>
                    <a:pt x="29021" y="89324"/>
                    <a:pt x="28393" y="89052"/>
                    <a:pt x="27766" y="88780"/>
                  </a:cubicBezTo>
                  <a:close/>
                  <a:moveTo>
                    <a:pt x="65491" y="89010"/>
                  </a:moveTo>
                  <a:cubicBezTo>
                    <a:pt x="64863" y="89282"/>
                    <a:pt x="64236" y="89533"/>
                    <a:pt x="63608" y="89784"/>
                  </a:cubicBezTo>
                  <a:lnTo>
                    <a:pt x="63901" y="90558"/>
                  </a:lnTo>
                  <a:cubicBezTo>
                    <a:pt x="64549" y="90307"/>
                    <a:pt x="65198" y="90035"/>
                    <a:pt x="65826" y="89763"/>
                  </a:cubicBezTo>
                  <a:lnTo>
                    <a:pt x="65491" y="89010"/>
                  </a:lnTo>
                  <a:close/>
                  <a:moveTo>
                    <a:pt x="31574" y="90307"/>
                  </a:moveTo>
                  <a:lnTo>
                    <a:pt x="31302" y="91102"/>
                  </a:lnTo>
                  <a:cubicBezTo>
                    <a:pt x="31950" y="91311"/>
                    <a:pt x="32620" y="91542"/>
                    <a:pt x="33290" y="91751"/>
                  </a:cubicBezTo>
                  <a:lnTo>
                    <a:pt x="33520" y="90956"/>
                  </a:lnTo>
                  <a:cubicBezTo>
                    <a:pt x="32871" y="90746"/>
                    <a:pt x="32202" y="90537"/>
                    <a:pt x="31574" y="90307"/>
                  </a:cubicBezTo>
                  <a:close/>
                  <a:moveTo>
                    <a:pt x="61683" y="90474"/>
                  </a:moveTo>
                  <a:cubicBezTo>
                    <a:pt x="61034" y="90705"/>
                    <a:pt x="60386" y="90914"/>
                    <a:pt x="59737" y="91102"/>
                  </a:cubicBezTo>
                  <a:lnTo>
                    <a:pt x="59967" y="91897"/>
                  </a:lnTo>
                  <a:cubicBezTo>
                    <a:pt x="60637" y="91688"/>
                    <a:pt x="61285" y="91479"/>
                    <a:pt x="61955" y="91270"/>
                  </a:cubicBezTo>
                  <a:lnTo>
                    <a:pt x="61683" y="90474"/>
                  </a:lnTo>
                  <a:close/>
                  <a:moveTo>
                    <a:pt x="35487" y="91500"/>
                  </a:moveTo>
                  <a:lnTo>
                    <a:pt x="35277" y="92295"/>
                  </a:lnTo>
                  <a:cubicBezTo>
                    <a:pt x="35968" y="92462"/>
                    <a:pt x="36637" y="92630"/>
                    <a:pt x="37307" y="92776"/>
                  </a:cubicBezTo>
                  <a:lnTo>
                    <a:pt x="37474" y="91960"/>
                  </a:lnTo>
                  <a:cubicBezTo>
                    <a:pt x="36826" y="91814"/>
                    <a:pt x="36156" y="91667"/>
                    <a:pt x="35487" y="91500"/>
                  </a:cubicBezTo>
                  <a:close/>
                  <a:moveTo>
                    <a:pt x="57770" y="91625"/>
                  </a:moveTo>
                  <a:cubicBezTo>
                    <a:pt x="57101" y="91772"/>
                    <a:pt x="56431" y="91918"/>
                    <a:pt x="55762" y="92065"/>
                  </a:cubicBezTo>
                  <a:lnTo>
                    <a:pt x="55929" y="92860"/>
                  </a:lnTo>
                  <a:cubicBezTo>
                    <a:pt x="56598" y="92734"/>
                    <a:pt x="57289" y="92588"/>
                    <a:pt x="57959" y="92420"/>
                  </a:cubicBezTo>
                  <a:lnTo>
                    <a:pt x="57770" y="91625"/>
                  </a:lnTo>
                  <a:close/>
                  <a:moveTo>
                    <a:pt x="39504" y="92337"/>
                  </a:moveTo>
                  <a:lnTo>
                    <a:pt x="39357" y="93153"/>
                  </a:lnTo>
                  <a:cubicBezTo>
                    <a:pt x="40048" y="93257"/>
                    <a:pt x="40738" y="93341"/>
                    <a:pt x="41429" y="93425"/>
                  </a:cubicBezTo>
                  <a:lnTo>
                    <a:pt x="41513" y="92609"/>
                  </a:lnTo>
                  <a:cubicBezTo>
                    <a:pt x="40843" y="92525"/>
                    <a:pt x="40173" y="92441"/>
                    <a:pt x="39504" y="92337"/>
                  </a:cubicBezTo>
                  <a:close/>
                  <a:moveTo>
                    <a:pt x="53753" y="92399"/>
                  </a:moveTo>
                  <a:cubicBezTo>
                    <a:pt x="53083" y="92504"/>
                    <a:pt x="52393" y="92588"/>
                    <a:pt x="51723" y="92671"/>
                  </a:cubicBezTo>
                  <a:lnTo>
                    <a:pt x="51807" y="93487"/>
                  </a:lnTo>
                  <a:cubicBezTo>
                    <a:pt x="52497" y="93404"/>
                    <a:pt x="53188" y="93320"/>
                    <a:pt x="53878" y="93215"/>
                  </a:cubicBezTo>
                  <a:lnTo>
                    <a:pt x="53753" y="92399"/>
                  </a:lnTo>
                  <a:close/>
                  <a:moveTo>
                    <a:pt x="43563" y="92797"/>
                  </a:moveTo>
                  <a:lnTo>
                    <a:pt x="43500" y="93613"/>
                  </a:lnTo>
                  <a:cubicBezTo>
                    <a:pt x="44191" y="93676"/>
                    <a:pt x="44881" y="93697"/>
                    <a:pt x="45572" y="93718"/>
                  </a:cubicBezTo>
                  <a:lnTo>
                    <a:pt x="45593" y="92902"/>
                  </a:lnTo>
                  <a:cubicBezTo>
                    <a:pt x="44923" y="92881"/>
                    <a:pt x="44233" y="92839"/>
                    <a:pt x="43563" y="92797"/>
                  </a:cubicBezTo>
                  <a:close/>
                  <a:moveTo>
                    <a:pt x="49673" y="92818"/>
                  </a:moveTo>
                  <a:cubicBezTo>
                    <a:pt x="49003" y="92860"/>
                    <a:pt x="48334" y="92902"/>
                    <a:pt x="47643" y="92902"/>
                  </a:cubicBezTo>
                  <a:lnTo>
                    <a:pt x="47643" y="93739"/>
                  </a:lnTo>
                  <a:cubicBezTo>
                    <a:pt x="48355" y="93718"/>
                    <a:pt x="49045" y="93697"/>
                    <a:pt x="49736" y="93655"/>
                  </a:cubicBezTo>
                  <a:lnTo>
                    <a:pt x="49673" y="928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2" name="Google Shape;1401;p28">
            <a:extLst>
              <a:ext uri="{FF2B5EF4-FFF2-40B4-BE49-F238E27FC236}">
                <a16:creationId xmlns:a16="http://schemas.microsoft.com/office/drawing/2014/main" id="{28C918B3-3CF6-44A5-892A-34C819156432}"/>
              </a:ext>
            </a:extLst>
          </p:cNvPr>
          <p:cNvSpPr/>
          <p:nvPr/>
        </p:nvSpPr>
        <p:spPr>
          <a:xfrm>
            <a:off x="10150698" y="3327751"/>
            <a:ext cx="955040" cy="279396"/>
          </a:xfrm>
          <a:custGeom>
            <a:avLst/>
            <a:gdLst/>
            <a:ahLst/>
            <a:cxnLst/>
            <a:rect l="l" t="t" r="r" b="b"/>
            <a:pathLst>
              <a:path w="15646" h="14194" extrusionOk="0">
                <a:moveTo>
                  <a:pt x="7810" y="1"/>
                </a:moveTo>
                <a:cubicBezTo>
                  <a:pt x="4597" y="1"/>
                  <a:pt x="1673" y="2206"/>
                  <a:pt x="901" y="5462"/>
                </a:cubicBezTo>
                <a:cubicBezTo>
                  <a:pt x="1" y="9298"/>
                  <a:pt x="2369" y="13101"/>
                  <a:pt x="6205" y="14002"/>
                </a:cubicBezTo>
                <a:cubicBezTo>
                  <a:pt x="6751" y="14131"/>
                  <a:pt x="7298" y="14193"/>
                  <a:pt x="7836" y="14193"/>
                </a:cubicBezTo>
                <a:cubicBezTo>
                  <a:pt x="11049" y="14193"/>
                  <a:pt x="13973" y="11988"/>
                  <a:pt x="14745" y="8731"/>
                </a:cubicBezTo>
                <a:cubicBezTo>
                  <a:pt x="15645" y="4895"/>
                  <a:pt x="13277" y="1059"/>
                  <a:pt x="9441" y="192"/>
                </a:cubicBezTo>
                <a:cubicBezTo>
                  <a:pt x="8895" y="63"/>
                  <a:pt x="8348" y="1"/>
                  <a:pt x="78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BOM4</a:t>
            </a:r>
            <a:endParaRPr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1401;p28">
            <a:extLst>
              <a:ext uri="{FF2B5EF4-FFF2-40B4-BE49-F238E27FC236}">
                <a16:creationId xmlns:a16="http://schemas.microsoft.com/office/drawing/2014/main" id="{FCD65217-3F01-4BCA-B1DD-470F66B3D68B}"/>
              </a:ext>
            </a:extLst>
          </p:cNvPr>
          <p:cNvSpPr/>
          <p:nvPr/>
        </p:nvSpPr>
        <p:spPr>
          <a:xfrm>
            <a:off x="10516458" y="3838789"/>
            <a:ext cx="914400" cy="281442"/>
          </a:xfrm>
          <a:custGeom>
            <a:avLst/>
            <a:gdLst/>
            <a:ahLst/>
            <a:cxnLst/>
            <a:rect l="l" t="t" r="r" b="b"/>
            <a:pathLst>
              <a:path w="15646" h="14194" extrusionOk="0">
                <a:moveTo>
                  <a:pt x="7810" y="1"/>
                </a:moveTo>
                <a:cubicBezTo>
                  <a:pt x="4597" y="1"/>
                  <a:pt x="1673" y="2206"/>
                  <a:pt x="901" y="5462"/>
                </a:cubicBezTo>
                <a:cubicBezTo>
                  <a:pt x="1" y="9298"/>
                  <a:pt x="2369" y="13101"/>
                  <a:pt x="6205" y="14002"/>
                </a:cubicBezTo>
                <a:cubicBezTo>
                  <a:pt x="6751" y="14131"/>
                  <a:pt x="7298" y="14193"/>
                  <a:pt x="7836" y="14193"/>
                </a:cubicBezTo>
                <a:cubicBezTo>
                  <a:pt x="11049" y="14193"/>
                  <a:pt x="13973" y="11988"/>
                  <a:pt x="14745" y="8731"/>
                </a:cubicBezTo>
                <a:cubicBezTo>
                  <a:pt x="15645" y="4895"/>
                  <a:pt x="13277" y="1059"/>
                  <a:pt x="9441" y="192"/>
                </a:cubicBezTo>
                <a:cubicBezTo>
                  <a:pt x="8895" y="63"/>
                  <a:pt x="8348" y="1"/>
                  <a:pt x="78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BOM5</a:t>
            </a:r>
            <a:endParaRPr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1399;p28">
            <a:extLst>
              <a:ext uri="{FF2B5EF4-FFF2-40B4-BE49-F238E27FC236}">
                <a16:creationId xmlns:a16="http://schemas.microsoft.com/office/drawing/2014/main" id="{ACC068DE-773D-42A0-AAB8-55EBBBB8B902}"/>
              </a:ext>
            </a:extLst>
          </p:cNvPr>
          <p:cNvSpPr/>
          <p:nvPr/>
        </p:nvSpPr>
        <p:spPr>
          <a:xfrm>
            <a:off x="8179657" y="3734151"/>
            <a:ext cx="841925" cy="301673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BOM1</a:t>
            </a:r>
            <a:endParaRPr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1401;p28">
            <a:extLst>
              <a:ext uri="{FF2B5EF4-FFF2-40B4-BE49-F238E27FC236}">
                <a16:creationId xmlns:a16="http://schemas.microsoft.com/office/drawing/2014/main" id="{D651D443-CD5B-417F-987C-7B6D496136C8}"/>
              </a:ext>
            </a:extLst>
          </p:cNvPr>
          <p:cNvSpPr/>
          <p:nvPr/>
        </p:nvSpPr>
        <p:spPr>
          <a:xfrm>
            <a:off x="9317577" y="2860391"/>
            <a:ext cx="970613" cy="360676"/>
          </a:xfrm>
          <a:custGeom>
            <a:avLst/>
            <a:gdLst/>
            <a:ahLst/>
            <a:cxnLst/>
            <a:rect l="l" t="t" r="r" b="b"/>
            <a:pathLst>
              <a:path w="15646" h="14194" extrusionOk="0">
                <a:moveTo>
                  <a:pt x="7810" y="1"/>
                </a:moveTo>
                <a:cubicBezTo>
                  <a:pt x="4597" y="1"/>
                  <a:pt x="1673" y="2206"/>
                  <a:pt x="901" y="5462"/>
                </a:cubicBezTo>
                <a:cubicBezTo>
                  <a:pt x="1" y="9298"/>
                  <a:pt x="2369" y="13101"/>
                  <a:pt x="6205" y="14002"/>
                </a:cubicBezTo>
                <a:cubicBezTo>
                  <a:pt x="6751" y="14131"/>
                  <a:pt x="7298" y="14193"/>
                  <a:pt x="7836" y="14193"/>
                </a:cubicBezTo>
                <a:cubicBezTo>
                  <a:pt x="11049" y="14193"/>
                  <a:pt x="13973" y="11988"/>
                  <a:pt x="14745" y="8731"/>
                </a:cubicBezTo>
                <a:cubicBezTo>
                  <a:pt x="15645" y="4895"/>
                  <a:pt x="13277" y="1059"/>
                  <a:pt x="9441" y="192"/>
                </a:cubicBezTo>
                <a:cubicBezTo>
                  <a:pt x="8895" y="63"/>
                  <a:pt x="8348" y="1"/>
                  <a:pt x="78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BOM3</a:t>
            </a:r>
            <a:endParaRPr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1401;p28">
            <a:extLst>
              <a:ext uri="{FF2B5EF4-FFF2-40B4-BE49-F238E27FC236}">
                <a16:creationId xmlns:a16="http://schemas.microsoft.com/office/drawing/2014/main" id="{AF15BC45-56E7-4D33-80AF-9D2F87316C4D}"/>
              </a:ext>
            </a:extLst>
          </p:cNvPr>
          <p:cNvSpPr/>
          <p:nvPr/>
        </p:nvSpPr>
        <p:spPr>
          <a:xfrm>
            <a:off x="8606377" y="3205831"/>
            <a:ext cx="879173" cy="330196"/>
          </a:xfrm>
          <a:custGeom>
            <a:avLst/>
            <a:gdLst/>
            <a:ahLst/>
            <a:cxnLst/>
            <a:rect l="l" t="t" r="r" b="b"/>
            <a:pathLst>
              <a:path w="15646" h="14194" extrusionOk="0">
                <a:moveTo>
                  <a:pt x="7810" y="1"/>
                </a:moveTo>
                <a:cubicBezTo>
                  <a:pt x="4597" y="1"/>
                  <a:pt x="1673" y="2206"/>
                  <a:pt x="901" y="5462"/>
                </a:cubicBezTo>
                <a:cubicBezTo>
                  <a:pt x="1" y="9298"/>
                  <a:pt x="2369" y="13101"/>
                  <a:pt x="6205" y="14002"/>
                </a:cubicBezTo>
                <a:cubicBezTo>
                  <a:pt x="6751" y="14131"/>
                  <a:pt x="7298" y="14193"/>
                  <a:pt x="7836" y="14193"/>
                </a:cubicBezTo>
                <a:cubicBezTo>
                  <a:pt x="11049" y="14193"/>
                  <a:pt x="13973" y="11988"/>
                  <a:pt x="14745" y="8731"/>
                </a:cubicBezTo>
                <a:cubicBezTo>
                  <a:pt x="15645" y="4895"/>
                  <a:pt x="13277" y="1059"/>
                  <a:pt x="9441" y="192"/>
                </a:cubicBezTo>
                <a:cubicBezTo>
                  <a:pt x="8895" y="63"/>
                  <a:pt x="8348" y="1"/>
                  <a:pt x="78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BOM2</a:t>
            </a:r>
            <a:endParaRPr sz="1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122266" y="3238599"/>
            <a:ext cx="4390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parameter </a:t>
            </a:r>
            <a:r>
              <a:rPr lang="en-US" altLang="zh-TW" dirty="0"/>
              <a:t>substitution and SQL </a:t>
            </a:r>
            <a:r>
              <a:rPr lang="en-US" altLang="zh-TW" dirty="0" smtClean="0"/>
              <a:t>query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Import MongoDB </a:t>
            </a:r>
            <a:r>
              <a:rPr lang="en-US" altLang="zh-TW" dirty="0"/>
              <a:t>sequentially</a:t>
            </a:r>
            <a:endParaRPr lang="zh-TW" altLang="en-US" dirty="0"/>
          </a:p>
        </p:txBody>
      </p:sp>
      <p:sp>
        <p:nvSpPr>
          <p:cNvPr id="66" name="Google Shape;1435;p29"/>
          <p:cNvSpPr/>
          <p:nvPr/>
        </p:nvSpPr>
        <p:spPr>
          <a:xfrm>
            <a:off x="3961355" y="2456090"/>
            <a:ext cx="668523" cy="444651"/>
          </a:xfrm>
          <a:custGeom>
            <a:avLst/>
            <a:gdLst/>
            <a:ahLst/>
            <a:cxnLst/>
            <a:rect l="l" t="t" r="r" b="b"/>
            <a:pathLst>
              <a:path w="86143" h="72250" extrusionOk="0">
                <a:moveTo>
                  <a:pt x="14835" y="68672"/>
                </a:moveTo>
                <a:cubicBezTo>
                  <a:pt x="15107" y="68735"/>
                  <a:pt x="15358" y="68818"/>
                  <a:pt x="15609" y="68902"/>
                </a:cubicBezTo>
                <a:cubicBezTo>
                  <a:pt x="21091" y="70555"/>
                  <a:pt x="26678" y="72250"/>
                  <a:pt x="32369" y="72187"/>
                </a:cubicBezTo>
                <a:cubicBezTo>
                  <a:pt x="40069" y="72082"/>
                  <a:pt x="46953" y="67584"/>
                  <a:pt x="51954" y="61600"/>
                </a:cubicBezTo>
                <a:cubicBezTo>
                  <a:pt x="60972" y="50803"/>
                  <a:pt x="64738" y="35361"/>
                  <a:pt x="76204" y="26866"/>
                </a:cubicBezTo>
                <a:cubicBezTo>
                  <a:pt x="78045" y="25527"/>
                  <a:pt x="83444" y="20924"/>
                  <a:pt x="86143" y="22619"/>
                </a:cubicBezTo>
                <a:cubicBezTo>
                  <a:pt x="65031" y="10169"/>
                  <a:pt x="40383" y="0"/>
                  <a:pt x="19334" y="18141"/>
                </a:cubicBezTo>
                <a:cubicBezTo>
                  <a:pt x="5943" y="29649"/>
                  <a:pt x="2511" y="48041"/>
                  <a:pt x="0" y="65324"/>
                </a:cubicBezTo>
                <a:cubicBezTo>
                  <a:pt x="4896" y="66496"/>
                  <a:pt x="9918" y="67249"/>
                  <a:pt x="14835" y="68672"/>
                </a:cubicBezTo>
                <a:close/>
              </a:path>
            </a:pathLst>
          </a:custGeom>
          <a:solidFill>
            <a:srgbClr val="62B73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" name="Google Shape;1438;p29"/>
          <p:cNvSpPr/>
          <p:nvPr/>
        </p:nvSpPr>
        <p:spPr>
          <a:xfrm>
            <a:off x="3986410" y="2551669"/>
            <a:ext cx="556099" cy="315353"/>
          </a:xfrm>
          <a:custGeom>
            <a:avLst/>
            <a:gdLst/>
            <a:ahLst/>
            <a:cxnLst/>
            <a:rect l="l" t="t" r="r" b="b"/>
            <a:pathLst>
              <a:path w="82524" h="53378" extrusionOk="0">
                <a:moveTo>
                  <a:pt x="82442" y="9955"/>
                </a:moveTo>
                <a:cubicBezTo>
                  <a:pt x="82469" y="9968"/>
                  <a:pt x="82496" y="9980"/>
                  <a:pt x="82524" y="9992"/>
                </a:cubicBezTo>
                <a:cubicBezTo>
                  <a:pt x="82497" y="9979"/>
                  <a:pt x="82470" y="9967"/>
                  <a:pt x="82442" y="9955"/>
                </a:cubicBezTo>
                <a:close/>
                <a:moveTo>
                  <a:pt x="44929" y="1"/>
                </a:moveTo>
                <a:cubicBezTo>
                  <a:pt x="35487" y="1"/>
                  <a:pt x="26209" y="2576"/>
                  <a:pt x="17681" y="9364"/>
                </a:cubicBezTo>
                <a:cubicBezTo>
                  <a:pt x="4960" y="19470"/>
                  <a:pt x="2030" y="34786"/>
                  <a:pt x="1" y="49140"/>
                </a:cubicBezTo>
                <a:cubicBezTo>
                  <a:pt x="4771" y="49893"/>
                  <a:pt x="9647" y="50291"/>
                  <a:pt x="14459" y="51232"/>
                </a:cubicBezTo>
                <a:cubicBezTo>
                  <a:pt x="14710" y="51274"/>
                  <a:pt x="14961" y="51337"/>
                  <a:pt x="15212" y="51379"/>
                </a:cubicBezTo>
                <a:cubicBezTo>
                  <a:pt x="19951" y="52378"/>
                  <a:pt x="24755" y="53378"/>
                  <a:pt x="29625" y="53378"/>
                </a:cubicBezTo>
                <a:cubicBezTo>
                  <a:pt x="30259" y="53378"/>
                  <a:pt x="30896" y="53361"/>
                  <a:pt x="31533" y="53325"/>
                </a:cubicBezTo>
                <a:cubicBezTo>
                  <a:pt x="39002" y="52885"/>
                  <a:pt x="45572" y="48868"/>
                  <a:pt x="50280" y="43721"/>
                </a:cubicBezTo>
                <a:cubicBezTo>
                  <a:pt x="58754" y="34410"/>
                  <a:pt x="62060" y="21500"/>
                  <a:pt x="73003" y="13967"/>
                </a:cubicBezTo>
                <a:cubicBezTo>
                  <a:pt x="74511" y="12932"/>
                  <a:pt x="78572" y="9753"/>
                  <a:pt x="81356" y="9753"/>
                </a:cubicBezTo>
                <a:cubicBezTo>
                  <a:pt x="81747" y="9753"/>
                  <a:pt x="82112" y="9815"/>
                  <a:pt x="82442" y="9955"/>
                </a:cubicBezTo>
                <a:lnTo>
                  <a:pt x="82442" y="9955"/>
                </a:lnTo>
                <a:cubicBezTo>
                  <a:pt x="70581" y="4641"/>
                  <a:pt x="57606" y="1"/>
                  <a:pt x="44929" y="1"/>
                </a:cubicBezTo>
                <a:close/>
              </a:path>
            </a:pathLst>
          </a:custGeom>
          <a:solidFill>
            <a:srgbClr val="DFA9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1429;p29"/>
          <p:cNvSpPr/>
          <p:nvPr/>
        </p:nvSpPr>
        <p:spPr>
          <a:xfrm>
            <a:off x="3997121" y="1549110"/>
            <a:ext cx="559885" cy="700999"/>
          </a:xfrm>
          <a:custGeom>
            <a:avLst/>
            <a:gdLst/>
            <a:ahLst/>
            <a:cxnLst/>
            <a:rect l="l" t="t" r="r" b="b"/>
            <a:pathLst>
              <a:path w="81206" h="95789" extrusionOk="0">
                <a:moveTo>
                  <a:pt x="21908" y="84511"/>
                </a:moveTo>
                <a:cubicBezTo>
                  <a:pt x="21636" y="84323"/>
                  <a:pt x="21364" y="84135"/>
                  <a:pt x="21092" y="83946"/>
                </a:cubicBezTo>
                <a:cubicBezTo>
                  <a:pt x="15275" y="79992"/>
                  <a:pt x="9395" y="75974"/>
                  <a:pt x="5399" y="70995"/>
                </a:cubicBezTo>
                <a:cubicBezTo>
                  <a:pt x="1" y="64257"/>
                  <a:pt x="168" y="56055"/>
                  <a:pt x="3348" y="48795"/>
                </a:cubicBezTo>
                <a:cubicBezTo>
                  <a:pt x="9102" y="35675"/>
                  <a:pt x="23854" y="24858"/>
                  <a:pt x="25255" y="10734"/>
                </a:cubicBezTo>
                <a:cubicBezTo>
                  <a:pt x="25465" y="8475"/>
                  <a:pt x="26783" y="1528"/>
                  <a:pt x="22954" y="1"/>
                </a:cubicBezTo>
                <a:cubicBezTo>
                  <a:pt x="52100" y="12262"/>
                  <a:pt x="81205" y="28729"/>
                  <a:pt x="75786" y="55909"/>
                </a:cubicBezTo>
                <a:cubicBezTo>
                  <a:pt x="72334" y="73191"/>
                  <a:pt x="54025" y="85160"/>
                  <a:pt x="36303" y="95789"/>
                </a:cubicBezTo>
                <a:cubicBezTo>
                  <a:pt x="31470" y="92106"/>
                  <a:pt x="27034" y="88110"/>
                  <a:pt x="21908" y="84511"/>
                </a:cubicBezTo>
                <a:close/>
              </a:path>
            </a:pathLst>
          </a:custGeom>
          <a:solidFill>
            <a:srgbClr val="62B73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75" name="Google Shape;1433;p29"/>
          <p:cNvSpPr/>
          <p:nvPr/>
        </p:nvSpPr>
        <p:spPr>
          <a:xfrm>
            <a:off x="4031968" y="1670527"/>
            <a:ext cx="462528" cy="563786"/>
          </a:xfrm>
          <a:custGeom>
            <a:avLst/>
            <a:gdLst/>
            <a:ahLst/>
            <a:cxnLst/>
            <a:rect l="l" t="t" r="r" b="b"/>
            <a:pathLst>
              <a:path w="81206" h="95789" extrusionOk="0">
                <a:moveTo>
                  <a:pt x="21908" y="84511"/>
                </a:moveTo>
                <a:cubicBezTo>
                  <a:pt x="21636" y="84323"/>
                  <a:pt x="21364" y="84135"/>
                  <a:pt x="21092" y="83946"/>
                </a:cubicBezTo>
                <a:cubicBezTo>
                  <a:pt x="15275" y="79992"/>
                  <a:pt x="9395" y="75974"/>
                  <a:pt x="5399" y="70995"/>
                </a:cubicBezTo>
                <a:cubicBezTo>
                  <a:pt x="1" y="64257"/>
                  <a:pt x="168" y="56055"/>
                  <a:pt x="3348" y="48795"/>
                </a:cubicBezTo>
                <a:cubicBezTo>
                  <a:pt x="9102" y="35675"/>
                  <a:pt x="23854" y="24858"/>
                  <a:pt x="25255" y="10734"/>
                </a:cubicBezTo>
                <a:cubicBezTo>
                  <a:pt x="25465" y="8475"/>
                  <a:pt x="26783" y="1528"/>
                  <a:pt x="22954" y="1"/>
                </a:cubicBezTo>
                <a:cubicBezTo>
                  <a:pt x="52100" y="12262"/>
                  <a:pt x="81205" y="28729"/>
                  <a:pt x="75786" y="55909"/>
                </a:cubicBezTo>
                <a:cubicBezTo>
                  <a:pt x="72334" y="73191"/>
                  <a:pt x="54025" y="85160"/>
                  <a:pt x="36303" y="95789"/>
                </a:cubicBezTo>
                <a:cubicBezTo>
                  <a:pt x="31470" y="92106"/>
                  <a:pt x="27034" y="88110"/>
                  <a:pt x="21908" y="845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" name="Google Shape;1439;p29"/>
          <p:cNvSpPr/>
          <p:nvPr/>
        </p:nvSpPr>
        <p:spPr>
          <a:xfrm>
            <a:off x="3854001" y="876497"/>
            <a:ext cx="702760" cy="429429"/>
          </a:xfrm>
          <a:custGeom>
            <a:avLst/>
            <a:gdLst/>
            <a:ahLst/>
            <a:cxnLst/>
            <a:rect l="l" t="t" r="r" b="b"/>
            <a:pathLst>
              <a:path w="77020" h="66475" extrusionOk="0">
                <a:moveTo>
                  <a:pt x="64947" y="56494"/>
                </a:moveTo>
                <a:cubicBezTo>
                  <a:pt x="64738" y="56640"/>
                  <a:pt x="64528" y="56766"/>
                  <a:pt x="64340" y="56912"/>
                </a:cubicBezTo>
                <a:cubicBezTo>
                  <a:pt x="59925" y="59925"/>
                  <a:pt x="55448" y="63001"/>
                  <a:pt x="50677" y="64487"/>
                </a:cubicBezTo>
                <a:cubicBezTo>
                  <a:pt x="44212" y="66474"/>
                  <a:pt x="37935" y="64194"/>
                  <a:pt x="33080" y="60009"/>
                </a:cubicBezTo>
                <a:cubicBezTo>
                  <a:pt x="24292" y="52497"/>
                  <a:pt x="19396" y="39253"/>
                  <a:pt x="8809" y="34524"/>
                </a:cubicBezTo>
                <a:cubicBezTo>
                  <a:pt x="7114" y="33771"/>
                  <a:pt x="2071" y="30988"/>
                  <a:pt x="0" y="33269"/>
                </a:cubicBezTo>
                <a:cubicBezTo>
                  <a:pt x="16279" y="16069"/>
                  <a:pt x="35758" y="0"/>
                  <a:pt x="55469" y="11027"/>
                </a:cubicBezTo>
                <a:cubicBezTo>
                  <a:pt x="67981" y="18057"/>
                  <a:pt x="72940" y="34106"/>
                  <a:pt x="77020" y="49380"/>
                </a:cubicBezTo>
                <a:cubicBezTo>
                  <a:pt x="73044" y="51786"/>
                  <a:pt x="68922" y="53837"/>
                  <a:pt x="64947" y="56494"/>
                </a:cubicBezTo>
                <a:close/>
              </a:path>
            </a:pathLst>
          </a:custGeom>
          <a:solidFill>
            <a:srgbClr val="62B73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" name="Google Shape;1442;p29"/>
          <p:cNvSpPr/>
          <p:nvPr/>
        </p:nvSpPr>
        <p:spPr>
          <a:xfrm>
            <a:off x="4024212" y="947369"/>
            <a:ext cx="501950" cy="320721"/>
          </a:xfrm>
          <a:custGeom>
            <a:avLst/>
            <a:gdLst/>
            <a:ahLst/>
            <a:cxnLst/>
            <a:rect l="l" t="t" r="r" b="b"/>
            <a:pathLst>
              <a:path w="74740" h="49087" extrusionOk="0">
                <a:moveTo>
                  <a:pt x="59" y="20802"/>
                </a:moveTo>
                <a:cubicBezTo>
                  <a:pt x="39" y="20820"/>
                  <a:pt x="20" y="20839"/>
                  <a:pt x="0" y="20859"/>
                </a:cubicBezTo>
                <a:cubicBezTo>
                  <a:pt x="20" y="20840"/>
                  <a:pt x="40" y="20821"/>
                  <a:pt x="59" y="20802"/>
                </a:cubicBezTo>
                <a:close/>
                <a:moveTo>
                  <a:pt x="38249" y="0"/>
                </a:moveTo>
                <a:cubicBezTo>
                  <a:pt x="24172" y="0"/>
                  <a:pt x="11219" y="10093"/>
                  <a:pt x="59" y="20802"/>
                </a:cubicBezTo>
                <a:lnTo>
                  <a:pt x="59" y="20802"/>
                </a:lnTo>
                <a:cubicBezTo>
                  <a:pt x="555" y="20345"/>
                  <a:pt x="1248" y="20168"/>
                  <a:pt x="2031" y="20168"/>
                </a:cubicBezTo>
                <a:cubicBezTo>
                  <a:pt x="4289" y="20168"/>
                  <a:pt x="7301" y="21643"/>
                  <a:pt x="8516" y="22135"/>
                </a:cubicBezTo>
                <a:cubicBezTo>
                  <a:pt x="18915" y="26424"/>
                  <a:pt x="24292" y="37765"/>
                  <a:pt x="33080" y="44356"/>
                </a:cubicBezTo>
                <a:cubicBezTo>
                  <a:pt x="36873" y="47192"/>
                  <a:pt x="41406" y="49087"/>
                  <a:pt x="46097" y="49087"/>
                </a:cubicBezTo>
                <a:cubicBezTo>
                  <a:pt x="47462" y="49087"/>
                  <a:pt x="48840" y="48927"/>
                  <a:pt x="50217" y="48582"/>
                </a:cubicBezTo>
                <a:cubicBezTo>
                  <a:pt x="54715" y="47452"/>
                  <a:pt x="58858" y="44963"/>
                  <a:pt x="62938" y="42515"/>
                </a:cubicBezTo>
                <a:cubicBezTo>
                  <a:pt x="63127" y="42389"/>
                  <a:pt x="63336" y="42284"/>
                  <a:pt x="63524" y="42180"/>
                </a:cubicBezTo>
                <a:cubicBezTo>
                  <a:pt x="67207" y="40025"/>
                  <a:pt x="71057" y="38393"/>
                  <a:pt x="74739" y="36447"/>
                </a:cubicBezTo>
                <a:cubicBezTo>
                  <a:pt x="70073" y="23390"/>
                  <a:pt x="64508" y="9685"/>
                  <a:pt x="52121" y="3429"/>
                </a:cubicBezTo>
                <a:cubicBezTo>
                  <a:pt x="47396" y="1039"/>
                  <a:pt x="42764" y="0"/>
                  <a:pt x="38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3" name="圖片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99" y="4284821"/>
            <a:ext cx="1888271" cy="62618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>
            <a:off x="2618320" y="3710043"/>
            <a:ext cx="489438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94" y="2529743"/>
            <a:ext cx="1604519" cy="187541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33650" y="134746"/>
            <a:ext cx="5716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latin typeface="+mj-lt"/>
              </a:rPr>
              <a:t>Data conversion method</a:t>
            </a:r>
            <a:endParaRPr lang="zh-TW" altLang="en-US" sz="3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圖表 8"/>
          <p:cNvGraphicFramePr/>
          <p:nvPr>
            <p:extLst>
              <p:ext uri="{D42A27DB-BD31-4B8C-83A1-F6EECF244321}">
                <p14:modId xmlns:p14="http://schemas.microsoft.com/office/powerpoint/2010/main" val="1641781415"/>
              </p:ext>
            </p:extLst>
          </p:nvPr>
        </p:nvGraphicFramePr>
        <p:xfrm>
          <a:off x="144378" y="837398"/>
          <a:ext cx="5611529" cy="5390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/>
          <p:nvPr>
            <p:extLst>
              <p:ext uri="{D42A27DB-BD31-4B8C-83A1-F6EECF244321}">
                <p14:modId xmlns:p14="http://schemas.microsoft.com/office/powerpoint/2010/main" val="1799593312"/>
              </p:ext>
            </p:extLst>
          </p:nvPr>
        </p:nvGraphicFramePr>
        <p:xfrm>
          <a:off x="6044664" y="837398"/>
          <a:ext cx="5707781" cy="5390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1068404" y="115503"/>
            <a:ext cx="600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 err="1" smtClean="0">
                <a:latin typeface="+mj-lt"/>
              </a:rPr>
              <a:t>Asis</a:t>
            </a:r>
            <a:r>
              <a:rPr lang="en-US" altLang="zh-TW" sz="3000" b="1" dirty="0" smtClean="0">
                <a:latin typeface="+mj-lt"/>
              </a:rPr>
              <a:t> &amp; Tobe Compare</a:t>
            </a:r>
            <a:endParaRPr lang="zh-TW" altLang="en-US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8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Relation-DB vs No-SQL MongoDB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23766"/>
              </p:ext>
            </p:extLst>
          </p:nvPr>
        </p:nvGraphicFramePr>
        <p:xfrm>
          <a:off x="1829335" y="924020"/>
          <a:ext cx="8652577" cy="521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398">
                  <a:extLst>
                    <a:ext uri="{9D8B030D-6E8A-4147-A177-3AD203B41FA5}">
                      <a16:colId xmlns:a16="http://schemas.microsoft.com/office/drawing/2014/main" val="3775041844"/>
                    </a:ext>
                  </a:extLst>
                </a:gridCol>
                <a:gridCol w="3474673">
                  <a:extLst>
                    <a:ext uri="{9D8B030D-6E8A-4147-A177-3AD203B41FA5}">
                      <a16:colId xmlns:a16="http://schemas.microsoft.com/office/drawing/2014/main" val="824709053"/>
                    </a:ext>
                  </a:extLst>
                </a:gridCol>
                <a:gridCol w="3448506">
                  <a:extLst>
                    <a:ext uri="{9D8B030D-6E8A-4147-A177-3AD203B41FA5}">
                      <a16:colId xmlns:a16="http://schemas.microsoft.com/office/drawing/2014/main" val="764653918"/>
                    </a:ext>
                  </a:extLst>
                </a:gridCol>
              </a:tblGrid>
              <a:tr h="121485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RDBMS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MongoDB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525461"/>
                  </a:ext>
                </a:extLst>
              </a:tr>
              <a:tr h="121485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Read &amp; Write</a:t>
                      </a:r>
                      <a:endParaRPr lang="zh-TW" altLang="en-US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Structure must be created before writing</a:t>
                      </a:r>
                      <a:endParaRPr lang="zh-TW" altLang="en-US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Easy to read and write</a:t>
                      </a:r>
                      <a:endParaRPr lang="zh-TW" altLang="en-US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866583"/>
                  </a:ext>
                </a:extLst>
              </a:tr>
              <a:tr h="1214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Structure</a:t>
                      </a:r>
                      <a:endParaRPr lang="zh-TW" alt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Join</a:t>
                      </a:r>
                    </a:p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Normalization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</a:t>
                      </a:r>
                      <a:r>
                        <a:rPr lang="en-US" altLang="zh-TW" sz="20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 </a:t>
                      </a:r>
                      <a:endParaRPr lang="en-US" altLang="zh-TW" sz="2000" baseline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Nested-structure</a:t>
                      </a:r>
                    </a:p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De-Normalization </a:t>
                      </a:r>
                      <a:endParaRPr lang="en-US" altLang="zh-TW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517345"/>
                  </a:ext>
                </a:extLst>
              </a:tr>
              <a:tr h="9723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Efficiency</a:t>
                      </a:r>
                      <a:endParaRPr lang="zh-TW" alt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Sacrifice performance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High efficiency</a:t>
                      </a:r>
                    </a:p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(Big-data</a:t>
                      </a:r>
                      <a:r>
                        <a:rPr lang="en-US" altLang="zh-TW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622759"/>
                  </a:ext>
                </a:extLst>
              </a:tr>
              <a:tr h="6000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Security</a:t>
                      </a:r>
                      <a:endParaRPr lang="zh-TW" altLang="en-US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Good security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Low security, Low accuracy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03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5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1056000" y="3069119"/>
            <a:ext cx="10080000" cy="32400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dirty="0" smtClean="0"/>
              <a:t>ork with </a:t>
            </a:r>
            <a:r>
              <a:rPr lang="en-US" altLang="zh-TW" sz="2400" dirty="0" smtClean="0">
                <a:solidFill>
                  <a:srgbClr val="0070C0"/>
                </a:solidFill>
              </a:rPr>
              <a:t>ERP team</a:t>
            </a:r>
            <a:r>
              <a:rPr lang="en-US" altLang="zh-TW" sz="2400" dirty="0" smtClean="0"/>
              <a:t>, complete </a:t>
            </a:r>
            <a:r>
              <a:rPr lang="en-US" altLang="zh-TW" sz="2400" dirty="0"/>
              <a:t>the </a:t>
            </a:r>
            <a:r>
              <a:rPr lang="en-US" altLang="zh-TW" sz="2400" dirty="0" smtClean="0"/>
              <a:t>performance analysis &amp; feasibility </a:t>
            </a:r>
            <a:r>
              <a:rPr lang="en-US" altLang="zh-TW" sz="2400" dirty="0"/>
              <a:t>test of </a:t>
            </a:r>
            <a:r>
              <a:rPr lang="en-US" altLang="zh-TW" sz="2400" dirty="0" smtClean="0"/>
              <a:t>MongoDB</a:t>
            </a:r>
          </a:p>
          <a:p>
            <a:endParaRPr lang="en-US" altLang="zh-TW" sz="2400" dirty="0"/>
          </a:p>
          <a:p>
            <a:r>
              <a:rPr lang="en-US" altLang="zh-TW" sz="2400" dirty="0"/>
              <a:t>Study the new database system </a:t>
            </a:r>
            <a:r>
              <a:rPr lang="en-US" altLang="zh-TW" sz="2400" dirty="0" smtClean="0"/>
              <a:t>MongoDB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organize </a:t>
            </a:r>
            <a:r>
              <a:rPr lang="en-US" altLang="zh-TW" sz="2400" dirty="0"/>
              <a:t>data, </a:t>
            </a:r>
            <a:r>
              <a:rPr lang="en-US" altLang="zh-TW" sz="2400" dirty="0" smtClean="0"/>
              <a:t>provide </a:t>
            </a:r>
            <a:r>
              <a:rPr lang="en-US" altLang="zh-TW" sz="2400" dirty="0"/>
              <a:t>a new mechanism for </a:t>
            </a:r>
            <a:r>
              <a:rPr lang="en-US" altLang="zh-TW" sz="2400" dirty="0">
                <a:solidFill>
                  <a:srgbClr val="0070C0"/>
                </a:solidFill>
              </a:rPr>
              <a:t>querying BOM </a:t>
            </a:r>
            <a:r>
              <a:rPr lang="en-US" altLang="zh-TW" sz="2400" dirty="0" smtClean="0"/>
              <a:t>tables</a:t>
            </a:r>
            <a:endParaRPr lang="en-US" altLang="zh-TW" sz="2400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606000" y="2191698"/>
            <a:ext cx="10980000" cy="649499"/>
          </a:xfrm>
        </p:spPr>
        <p:txBody>
          <a:bodyPr/>
          <a:lstStyle/>
          <a:p>
            <a:r>
              <a:rPr lang="en-US" altLang="zh-TW" dirty="0"/>
              <a:t>Contribution to WNC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9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1"/>
          <p:cNvSpPr txBox="1">
            <a:spLocks/>
          </p:cNvSpPr>
          <p:nvPr/>
        </p:nvSpPr>
        <p:spPr bwMode="auto">
          <a:xfrm>
            <a:off x="1020860" y="3107356"/>
            <a:ext cx="10931237" cy="360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spcCol="0" anchor="t" anchorCtr="0" compatLnSpc="1">
            <a:prstTxWarp prst="textNoShape">
              <a:avLst/>
            </a:prstTxWarp>
            <a:normAutofit/>
          </a:bodyPr>
          <a:lstStyle>
            <a:lvl1pPr marL="271463" marR="0" indent="-271463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■"/>
              <a:tabLst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marR="0" indent="-269875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960438" marR="0" indent="-24130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162050" indent="-198438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524000" indent="-204788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1710" indent="-353475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891294" indent="-353475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500879" indent="-353475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4110464" indent="-353475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TW" sz="2400" kern="0" dirty="0" smtClean="0"/>
              <a:t>At Engineering change orders (</a:t>
            </a:r>
            <a:r>
              <a:rPr lang="en-US" altLang="zh-TW" sz="2400" kern="0" dirty="0" smtClean="0">
                <a:solidFill>
                  <a:srgbClr val="0070C0"/>
                </a:solidFill>
              </a:rPr>
              <a:t>ECO</a:t>
            </a:r>
            <a:r>
              <a:rPr lang="en-US" altLang="zh-TW" sz="2400" kern="0" dirty="0" smtClean="0"/>
              <a:t>) time, MongoDB may have an advantage at this time.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kern="0" dirty="0" smtClean="0"/>
          </a:p>
          <a:p>
            <a:r>
              <a:rPr lang="en-US" altLang="zh-TW" sz="2400" kern="0" dirty="0" smtClean="0"/>
              <a:t>Develop and test </a:t>
            </a:r>
            <a:r>
              <a:rPr lang="en-US" altLang="zh-TW" sz="2400" kern="0" dirty="0" smtClean="0">
                <a:solidFill>
                  <a:srgbClr val="0070C0"/>
                </a:solidFill>
              </a:rPr>
              <a:t>API</a:t>
            </a:r>
            <a:r>
              <a:rPr lang="en-US" altLang="zh-TW" sz="2400" kern="0" dirty="0" smtClean="0"/>
              <a:t> servers to achieve message exchange for multiple users.</a:t>
            </a:r>
            <a:endParaRPr lang="en-US" altLang="zh-TW" sz="2400" kern="0" dirty="0"/>
          </a:p>
        </p:txBody>
      </p:sp>
      <p:sp>
        <p:nvSpPr>
          <p:cNvPr id="5" name="標題 2"/>
          <p:cNvSpPr txBox="1">
            <a:spLocks/>
          </p:cNvSpPr>
          <p:nvPr/>
        </p:nvSpPr>
        <p:spPr bwMode="gray">
          <a:xfrm>
            <a:off x="421516" y="2218969"/>
            <a:ext cx="10980000" cy="64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67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67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67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67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60958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67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21917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67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82875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67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383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67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TW" kern="0" smtClean="0"/>
              <a:t>Future Works  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007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NC 2022 v1.1">
  <a:themeElements>
    <a:clrScheme name="WNC 2022 v1.1">
      <a:dk1>
        <a:sysClr val="windowText" lastClr="000000"/>
      </a:dk1>
      <a:lt1>
        <a:sysClr val="window" lastClr="FFFFFF"/>
      </a:lt1>
      <a:dk2>
        <a:srgbClr val="007F9F"/>
      </a:dk2>
      <a:lt2>
        <a:srgbClr val="E3DED1"/>
      </a:lt2>
      <a:accent1>
        <a:srgbClr val="0775CF"/>
      </a:accent1>
      <a:accent2>
        <a:srgbClr val="BFD05F"/>
      </a:accent2>
      <a:accent3>
        <a:srgbClr val="019C7C"/>
      </a:accent3>
      <a:accent4>
        <a:srgbClr val="5EC7E8"/>
      </a:accent4>
      <a:accent5>
        <a:srgbClr val="9A84D8"/>
      </a:accent5>
      <a:accent6>
        <a:srgbClr val="DFA90D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277</Words>
  <Application>Microsoft Office PowerPoint</Application>
  <PresentationFormat>寬螢幕</PresentationFormat>
  <Paragraphs>93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11</vt:i4>
      </vt:variant>
    </vt:vector>
  </HeadingPairs>
  <TitlesOfParts>
    <vt:vector size="25" baseType="lpstr">
      <vt:lpstr>Aileron Ultra-Bold</vt:lpstr>
      <vt:lpstr>Roboto</vt:lpstr>
      <vt:lpstr>微軟正黑體</vt:lpstr>
      <vt:lpstr>微軟正黑體</vt:lpstr>
      <vt:lpstr>新細明體</vt:lpstr>
      <vt:lpstr>Arial</vt:lpstr>
      <vt:lpstr>Arial</vt:lpstr>
      <vt:lpstr>Calibri</vt:lpstr>
      <vt:lpstr>Calibri Light</vt:lpstr>
      <vt:lpstr>Tahoma</vt:lpstr>
      <vt:lpstr>Wingdings</vt:lpstr>
      <vt:lpstr>Office 佈景主題</vt:lpstr>
      <vt:lpstr>WNC 2022 v1.1</vt:lpstr>
      <vt:lpstr>自訂設計</vt:lpstr>
      <vt:lpstr>MongoDB Applied Research</vt:lpstr>
      <vt:lpstr>MongoDB Characteristic</vt:lpstr>
      <vt:lpstr>MongoDB Applications </vt:lpstr>
      <vt:lpstr>PowerPoint 簡報</vt:lpstr>
      <vt:lpstr>PowerPoint 簡報</vt:lpstr>
      <vt:lpstr>PowerPoint 簡報</vt:lpstr>
      <vt:lpstr>Relation-DB vs No-SQL MongoDB</vt:lpstr>
      <vt:lpstr>Contribution to WNC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Applied Research</dc:title>
  <dc:creator>Brian Su(蘇柏瑜)</dc:creator>
  <cp:lastModifiedBy>Brian Su(蘇柏瑜)</cp:lastModifiedBy>
  <cp:revision>373</cp:revision>
  <dcterms:created xsi:type="dcterms:W3CDTF">2023-08-08T08:58:37Z</dcterms:created>
  <dcterms:modified xsi:type="dcterms:W3CDTF">2023-08-21T01:27:20Z</dcterms:modified>
</cp:coreProperties>
</file>