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6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E9771-551A-44F8-BE20-7D06D0DE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8CFDF1-A0D4-43E3-8258-DCEDA4C2D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D59DA-1ABD-4B8B-A4D4-210C5CA7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9F375D-4EAF-4288-AE97-083AA88D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E360E-7EDC-49DE-ABD9-774B708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C793-769B-4FF6-9576-40B89079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EC7CE2-5077-4306-8079-59EBB2C2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FE344-9E4E-49C7-9ABF-4CC567D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5D727-6BCC-40F7-A2EF-A945B99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11E29-021B-4761-98CE-E9F1C306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60669D-2CC3-4C8B-B501-00E302798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5FCF0B-0D3F-45C3-9AE5-FD30C288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E04E47-7A40-4FB7-A84B-872783DE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EB749-4D42-4442-9549-C8160286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9B055-3126-45D1-ACB7-84126C2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DEE-30F6-4115-9812-052B2CE0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1A6166-4FFE-4993-99BB-AAFB103E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A9B94-6EDC-4D64-BF4A-EBCBDAF1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35554-B0DF-4FCD-BC1B-6DED458F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C0A07-BE0B-41A7-B6BA-06C7CF1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B3F67-2650-48F5-A481-23EE5062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A5D9C3-E8D8-4EC8-A705-A94FD854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16C82-B061-406B-9820-4DFF8D5B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CC4DE-94C5-4602-AAF0-69FF0BE0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47962-7EE4-4CC8-9483-8509F46F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C31AC-CBA8-456F-BFE9-BBCBE5D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453CF-7580-4E47-8531-76FA9549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534416-C44A-4055-9986-5F8FA1DD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CEF815-FD7B-4777-B09F-91795931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7B33F4-2E77-4EC2-9253-D7E69EF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D5C3CA-A5D3-496C-BC2D-CE40DF2F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7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A4597-85EF-43C7-94D2-78FC948B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A68AF-1E5F-4419-A20F-2693A4D8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2425A0-5B0A-4C60-A936-D23A4423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51712C-4A22-44E1-BC0C-44C279D14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4771AD-5788-42D3-95D9-1F227B9E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E2E1CF-3DCB-4105-9CA8-FF13F276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6C80CA-73B6-4175-B8DA-6267F6D2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2945F-4E85-402F-B89F-75E33202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C82A8-1182-44EE-B8D5-C4E612B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07442E-77E0-4016-B1E9-F99EDC90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6F50B9-BACA-4846-97D8-3EE023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397C14-D499-4BAD-8BB4-673C0BC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DCEE05-CF77-412D-AB3D-518DE77B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B2B233-A1F2-444C-9455-482A4F72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60397-7FB2-40EF-8678-F35546E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2AFDE-A93B-4671-AD90-9AE29F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EA154-F401-49E9-88CC-B8FC0AA4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454737-CE4B-4B57-9530-E01886A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66851-3F82-4DFC-A1F6-09DDE702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61167-E849-4101-8A24-211FF0AF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5DF521-456F-4E2E-B1D4-5F6A1F05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47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3A51C-BBDB-4DA2-90DC-1B13929E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EF5265-6941-407B-BD5D-0CA4CEF83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F4F466-F266-4E98-BFEF-C5C4EC92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CBA0B-317A-407B-BD89-56EDF12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FF145-8474-4615-9041-927AA377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A26EAB-105E-4CD2-93FB-B1343343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20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9F23AB-A0E0-4BDB-A0CA-A21C8504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914B41-4B5B-478B-BBDB-EDFB7715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FBE2D-85B3-4240-AC5C-BCED34FD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755BD-5EC0-4087-8065-B4472768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C82C27-B6B8-47DA-B6F7-A9A408468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asywin.yuantafutures.com.tw/download/%E4%BA%A4%E6%98%93API%E5%85%83%E4%BB%B6%E5%8F%8A%E8%AA%AA%E6%98%8E%E6%96%87%E4%BB%B6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o1Zzw-Y_n2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org/project/wxPython/4.1.1/#fi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anaconda.org/" TargetMode="External"/><Relationship Id="rId7" Type="http://schemas.openxmlformats.org/officeDocument/2006/relationships/hyperlink" Target="https://stackoverflow.com/questions/75872796/api-linking-program-debug-yuanta-futuresalready-fixed" TargetMode="External"/><Relationship Id="rId2" Type="http://schemas.openxmlformats.org/officeDocument/2006/relationships/hyperlink" Target="https://github.com/brian09088/Yuanta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ulticharts.com.tw/dis/dis_Content.aspx?D_ID=3&amp;SN=5120" TargetMode="External"/><Relationship Id="rId5" Type="http://schemas.openxmlformats.org/officeDocument/2006/relationships/hyperlink" Target="https://www.youtube.com/watch?v=o1Zzw-Y_n2g" TargetMode="External"/><Relationship Id="rId4" Type="http://schemas.openxmlformats.org/officeDocument/2006/relationships/hyperlink" Target="https://pypi.org/project/wxPython/4.1.1/#fi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ABE5C-0D69-46A6-BDDC-475099809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Yuanta_API</a:t>
            </a:r>
            <a:r>
              <a:rPr lang="en-US" altLang="zh-TW" dirty="0"/>
              <a:t> connection instructions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4A43DE-73FE-43D6-A9AC-7BA017B8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5202238"/>
            <a:ext cx="9144000" cy="1655762"/>
          </a:xfrm>
        </p:spPr>
        <p:txBody>
          <a:bodyPr/>
          <a:lstStyle/>
          <a:p>
            <a:pPr algn="r"/>
            <a:r>
              <a:rPr lang="en-US" altLang="zh-TW" dirty="0" err="1"/>
              <a:t>Speaker:Brian</a:t>
            </a:r>
            <a:r>
              <a:rPr lang="zh-TW" altLang="en-US" dirty="0"/>
              <a:t> </a:t>
            </a:r>
            <a:r>
              <a:rPr lang="en-US" altLang="zh-TW" dirty="0"/>
              <a:t>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84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F06E2-E8CE-4CC5-9C86-97CD55E6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up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2614-3767-4036-BABA-EEDA79F1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 : VS-code</a:t>
            </a:r>
          </a:p>
          <a:p>
            <a:r>
              <a:rPr lang="en-US" altLang="zh-TW" dirty="0"/>
              <a:t>Anaconda-64bits</a:t>
            </a:r>
          </a:p>
          <a:p>
            <a:r>
              <a:rPr lang="en-US" altLang="zh-TW" dirty="0">
                <a:hlinkClick r:id="rId2"/>
              </a:rPr>
              <a:t>API download link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after download above link, unzip this whole file to C:/Yuanta</a:t>
            </a:r>
          </a:p>
          <a:p>
            <a:pPr marL="0" indent="0">
              <a:buNone/>
            </a:pPr>
            <a:r>
              <a:rPr lang="en-US" altLang="zh-TW" dirty="0"/>
              <a:t>(need to new a file name : </a:t>
            </a:r>
            <a:r>
              <a:rPr lang="en-US" altLang="zh-TW" dirty="0" err="1"/>
              <a:t>Yuanta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Yuanta</a:t>
            </a:r>
            <a:r>
              <a:rPr lang="en-US" altLang="zh-TW" dirty="0"/>
              <a:t> futures account and password (to test if can successfully connect)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50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5B5DF-7737-4845-BABA-B3C187B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0" dirty="0">
                <a:effectLst/>
                <a:latin typeface="-apple-system"/>
              </a:rPr>
              <a:t>Environment and version set up 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B8CCE-600C-4C46-A898-D71B82D9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python3.9 under python-32 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anaconda 64-bits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create python 32-bits environment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under </a:t>
            </a:r>
            <a:r>
              <a:rPr lang="en-US" altLang="zh-TW" b="0" i="0" dirty="0" err="1">
                <a:effectLst/>
                <a:latin typeface="-apple-system"/>
              </a:rPr>
              <a:t>Anconda</a:t>
            </a:r>
            <a:endParaRPr lang="en-US" altLang="zh-TW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Python </a:t>
            </a:r>
            <a:r>
              <a:rPr lang="en-US" altLang="zh-TW" dirty="0">
                <a:latin typeface="-apple-system"/>
              </a:rPr>
              <a:t>p</a:t>
            </a:r>
            <a:r>
              <a:rPr lang="en-US" altLang="zh-TW" b="0" i="0" dirty="0">
                <a:effectLst/>
                <a:latin typeface="-apple-system"/>
              </a:rPr>
              <a:t>ackages : </a:t>
            </a: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(4.1.1)</a:t>
            </a:r>
            <a:r>
              <a:rPr lang="zh-TW" altLang="en-US" b="0" i="0" dirty="0">
                <a:effectLst/>
                <a:latin typeface="-apple-system"/>
              </a:rPr>
              <a:t>、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r>
              <a:rPr lang="en-US" altLang="zh-TW" b="0" i="0" dirty="0">
                <a:effectLst/>
                <a:latin typeface="-apple-system"/>
              </a:rPr>
              <a:t>(1.1.11)</a:t>
            </a:r>
            <a:endParaRPr lang="en-US" altLang="zh-TW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855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A77C0-46BA-4BCD-B4C3-B88EF25B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up python-32 bits 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70671-CDCF-4C76-BD75-7FB83F65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Go to anaconda prompt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Activate</a:t>
            </a:r>
            <a:r>
              <a:rPr lang="zh-TW" altLang="en-US" dirty="0"/>
              <a:t> </a:t>
            </a:r>
            <a:r>
              <a:rPr lang="en-US" altLang="zh-TW" dirty="0"/>
              <a:t>this</a:t>
            </a:r>
            <a:r>
              <a:rPr lang="zh-TW" altLang="en-US" dirty="0"/>
              <a:t> </a:t>
            </a:r>
            <a:r>
              <a:rPr lang="en-US" altLang="zh-TW" dirty="0"/>
              <a:t>prompt</a:t>
            </a:r>
            <a:r>
              <a:rPr lang="zh-TW" altLang="en-US" dirty="0"/>
              <a:t> </a:t>
            </a:r>
            <a:r>
              <a:rPr lang="en-US" altLang="zh-TW" dirty="0"/>
              <a:t>through</a:t>
            </a:r>
            <a:r>
              <a:rPr lang="zh-TW" altLang="en-US" dirty="0"/>
              <a:t> </a:t>
            </a:r>
            <a:r>
              <a:rPr lang="en-US" altLang="zh-TW" dirty="0"/>
              <a:t>system</a:t>
            </a:r>
            <a:r>
              <a:rPr lang="zh-TW" altLang="en-US" dirty="0"/>
              <a:t> </a:t>
            </a:r>
            <a:r>
              <a:rPr lang="en-US" altLang="zh-TW" dirty="0"/>
              <a:t>administrator</a:t>
            </a:r>
          </a:p>
          <a:p>
            <a:r>
              <a:rPr lang="en-US" altLang="zh-TW" dirty="0"/>
              <a:t>Key in these 5-lines command to set up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(or watch YouTube below)</a:t>
            </a:r>
          </a:p>
          <a:p>
            <a:r>
              <a:rPr lang="en-US" altLang="zh-TW" dirty="0">
                <a:hlinkClick r:id="rId2"/>
              </a:rPr>
              <a:t>YouTube-Create 32-bit Python Environments from a 64-bit </a:t>
            </a:r>
            <a:r>
              <a:rPr lang="en-US" altLang="zh-TW" dirty="0" err="1">
                <a:hlinkClick r:id="rId2"/>
              </a:rPr>
              <a:t>Conda</a:t>
            </a:r>
            <a:r>
              <a:rPr lang="en-US" altLang="zh-TW" dirty="0">
                <a:hlinkClick r:id="rId2"/>
              </a:rPr>
              <a:t> Installation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1DF84C-79FE-4DC3-ADDF-C888D5D4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16" y="1447061"/>
            <a:ext cx="3743847" cy="8287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8EEB7E7-8349-47B1-8C42-7A6C4C9EC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18" y="3139751"/>
            <a:ext cx="277216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7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F243C-6633-4413-B8C0-A12DCEF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packages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4EAD0-E22A-4DA6-B924-0C4CE601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Type command code for install 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endParaRPr lang="en-US" altLang="zh-TW" b="0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TW" b="0" i="0" dirty="0">
                <a:effectLst/>
                <a:latin typeface="-apple-system"/>
              </a:rPr>
              <a:t> (do it in </a:t>
            </a:r>
            <a:r>
              <a:rPr lang="en-US" altLang="zh-TW" b="0" i="0" dirty="0" err="1">
                <a:effectLst/>
                <a:latin typeface="-apple-system"/>
              </a:rPr>
              <a:t>anaonda</a:t>
            </a:r>
            <a:r>
              <a:rPr lang="en-US" altLang="zh-TW" b="0" i="0" dirty="0">
                <a:effectLst/>
                <a:latin typeface="-apple-system"/>
              </a:rPr>
              <a:t> prompt)</a:t>
            </a:r>
          </a:p>
          <a:p>
            <a:r>
              <a:rPr lang="en-US" altLang="zh-TW" b="0" i="0" dirty="0">
                <a:effectLst/>
                <a:latin typeface="-apple-system"/>
              </a:rPr>
              <a:t>Change environment from base(root) to ENV_32BIT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-apple-system"/>
              </a:rPr>
              <a:t>launch</a:t>
            </a:r>
            <a:r>
              <a:rPr lang="en-US" altLang="zh-TW" b="0" i="0" dirty="0">
                <a:effectLst/>
                <a:latin typeface="-apple-system"/>
              </a:rPr>
              <a:t> vs-code, for running Yuantaapi.py (see in the unzip-download file)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after download </a:t>
            </a: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 32-bits</a:t>
            </a:r>
            <a:r>
              <a:rPr lang="en-US" altLang="zh-TW" dirty="0">
                <a:latin typeface="-apple-system"/>
              </a:rPr>
              <a:t> (</a:t>
            </a:r>
            <a:r>
              <a:rPr lang="en-US" altLang="zh-TW" dirty="0">
                <a:latin typeface="-apple-system"/>
                <a:hlinkClick r:id="rId2"/>
              </a:rPr>
              <a:t>download link</a:t>
            </a:r>
            <a:r>
              <a:rPr lang="en-US" altLang="zh-TW" dirty="0">
                <a:latin typeface="-apple-system"/>
              </a:rPr>
              <a:t>),</a:t>
            </a:r>
            <a:r>
              <a:rPr lang="en-US" altLang="zh-TW" b="0" i="0" dirty="0">
                <a:effectLst/>
                <a:latin typeface="-apple-system"/>
              </a:rPr>
              <a:t>move </a:t>
            </a:r>
            <a:r>
              <a:rPr lang="en-US" altLang="zh-TW" b="0" i="0" dirty="0" err="1">
                <a:effectLst/>
                <a:latin typeface="-apple-system"/>
              </a:rPr>
              <a:t>whl</a:t>
            </a:r>
            <a:r>
              <a:rPr lang="en-US" altLang="zh-TW" b="0" i="0" dirty="0">
                <a:effectLst/>
                <a:latin typeface="-apple-system"/>
              </a:rPr>
              <a:t> file to vs-code terminal directory (C:\Users\User)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-apple-system"/>
              </a:rPr>
              <a:t>Type pip</a:t>
            </a:r>
            <a:r>
              <a:rPr lang="zh-TW" altLang="en-US" dirty="0">
                <a:latin typeface="-apple-system"/>
              </a:rPr>
              <a:t> </a:t>
            </a:r>
            <a:r>
              <a:rPr lang="en-US" altLang="zh-TW" dirty="0">
                <a:latin typeface="-apple-system"/>
              </a:rPr>
              <a:t>install command at vs-code terminal to install </a:t>
            </a:r>
            <a:r>
              <a:rPr lang="en-US" altLang="zh-TW" dirty="0" err="1">
                <a:latin typeface="-apple-system"/>
              </a:rPr>
              <a:t>wxpython</a:t>
            </a:r>
            <a:endParaRPr lang="en-US" altLang="zh-TW" dirty="0"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5C567-3967-4CB1-94F1-F91094513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73" r="6281" b="25935"/>
          <a:stretch/>
        </p:blipFill>
        <p:spPr>
          <a:xfrm>
            <a:off x="3328855" y="1420427"/>
            <a:ext cx="3205109" cy="3018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5D59CB-1D78-4BD9-B29D-F69398AB0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1" b="25746"/>
          <a:stretch/>
        </p:blipFill>
        <p:spPr>
          <a:xfrm>
            <a:off x="7118583" y="692459"/>
            <a:ext cx="5073417" cy="19353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B9E80F-473D-44BA-8338-2F5EEB77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848" y="5691383"/>
            <a:ext cx="492511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6CBBB-1464-448A-9956-7151958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execution phase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B068A-74F2-4166-BB4E-59EB951C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above packages install, then run this Yuantaapi.py file</a:t>
            </a:r>
          </a:p>
          <a:p>
            <a:r>
              <a:rPr lang="en-US" altLang="zh-TW" dirty="0"/>
              <a:t>Jump out of the window, enter the account , password to log in</a:t>
            </a:r>
          </a:p>
          <a:p>
            <a:r>
              <a:rPr lang="en-US" altLang="zh-TW" dirty="0"/>
              <a:t>Enter product code (TXFE3) to register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5BD79C5-481B-4445-B0BD-99A9D4FD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91" y="3307951"/>
            <a:ext cx="5609156" cy="30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D0B2FD7-46A7-4745-81B7-32AC121C3B84}"/>
              </a:ext>
            </a:extLst>
          </p:cNvPr>
          <p:cNvSpPr/>
          <p:nvPr/>
        </p:nvSpPr>
        <p:spPr>
          <a:xfrm>
            <a:off x="6374167" y="4101484"/>
            <a:ext cx="1171853" cy="195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ED7A6-F453-4D51-B1B3-7EC5F8C7E8EB}"/>
              </a:ext>
            </a:extLst>
          </p:cNvPr>
          <p:cNvSpPr/>
          <p:nvPr/>
        </p:nvSpPr>
        <p:spPr>
          <a:xfrm>
            <a:off x="6420035" y="3756734"/>
            <a:ext cx="1108229" cy="291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B854241-067C-420D-BEFF-0423022EA89F}"/>
              </a:ext>
            </a:extLst>
          </p:cNvPr>
          <p:cNvCxnSpPr/>
          <p:nvPr/>
        </p:nvCxnSpPr>
        <p:spPr>
          <a:xfrm flipH="1">
            <a:off x="6587231" y="2752078"/>
            <a:ext cx="301841" cy="923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BC5642-18BF-4544-8007-2729DAB72CE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46020" y="2726924"/>
            <a:ext cx="720572" cy="1472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8E1F234-DC65-40C2-BB14-2221EC73143A}"/>
              </a:ext>
            </a:extLst>
          </p:cNvPr>
          <p:cNvCxnSpPr>
            <a:cxnSpLocks/>
          </p:cNvCxnSpPr>
          <p:nvPr/>
        </p:nvCxnSpPr>
        <p:spPr>
          <a:xfrm>
            <a:off x="6782540" y="3071674"/>
            <a:ext cx="1455938" cy="1367161"/>
          </a:xfrm>
          <a:prstGeom prst="bentConnector3">
            <a:avLst>
              <a:gd name="adj1" fmla="val 6463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4A25E97-B028-4395-B520-9A40D51F38D8}"/>
              </a:ext>
            </a:extLst>
          </p:cNvPr>
          <p:cNvCxnSpPr>
            <a:cxnSpLocks/>
          </p:cNvCxnSpPr>
          <p:nvPr/>
        </p:nvCxnSpPr>
        <p:spPr>
          <a:xfrm>
            <a:off x="4048217" y="3231472"/>
            <a:ext cx="5415379" cy="639192"/>
          </a:xfrm>
          <a:prstGeom prst="bentConnector3">
            <a:avLst>
              <a:gd name="adj1" fmla="val 10114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C36DD-B125-4D93-AA58-1FF23A51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325563"/>
          </a:xfrm>
        </p:spPr>
        <p:txBody>
          <a:bodyPr/>
          <a:lstStyle/>
          <a:p>
            <a:r>
              <a:rPr lang="en-US" altLang="zh-TW" dirty="0"/>
              <a:t>Python file debug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20647-E914-4D98-9B6E-B98C4F1F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ighlight>
                  <a:srgbClr val="FFFF00"/>
                </a:highlight>
              </a:rPr>
              <a:t>Yuantaapi.py</a:t>
            </a:r>
            <a:r>
              <a:rPr lang="zh-TW" altLang="en-US" sz="2400" dirty="0">
                <a:highlight>
                  <a:srgbClr val="FFFF00"/>
                </a:highlight>
              </a:rPr>
              <a:t> </a:t>
            </a:r>
            <a:r>
              <a:rPr lang="en-US" altLang="zh-TW" sz="2400" dirty="0">
                <a:highlight>
                  <a:srgbClr val="FFFF00"/>
                </a:highlight>
              </a:rPr>
              <a:t>debug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232629"/>
                </a:solidFill>
                <a:effectLst/>
                <a:latin typeface="ui-monospace"/>
              </a:rPr>
              <a:t>If there is error-report :</a:t>
            </a:r>
          </a:p>
          <a:p>
            <a:pPr marL="0" indent="0">
              <a:buNone/>
            </a:pPr>
            <a:r>
              <a:rPr lang="en-US" altLang="zh-TW" sz="2400" b="0" i="0" dirty="0" err="1">
                <a:solidFill>
                  <a:srgbClr val="232629"/>
                </a:solidFill>
                <a:effectLst/>
                <a:latin typeface="ui-monospace"/>
              </a:rPr>
              <a:t>MainLoop</a:t>
            </a:r>
            <a:r>
              <a:rPr lang="en-US" altLang="zh-TW" sz="2400" b="0" i="0" dirty="0">
                <a:solidFill>
                  <a:srgbClr val="232629"/>
                </a:solidFill>
                <a:effectLst/>
                <a:latin typeface="ui-monospace"/>
              </a:rPr>
              <a:t>() missing 1 required positional argument: '</a:t>
            </a:r>
            <a:r>
              <a:rPr lang="en-US" altLang="zh-TW" sz="2400" b="0" i="0" dirty="0" err="1">
                <a:solidFill>
                  <a:srgbClr val="232629"/>
                </a:solidFill>
                <a:effectLst/>
                <a:latin typeface="ui-monospace"/>
              </a:rPr>
              <a:t>keepgoing</a:t>
            </a:r>
            <a:r>
              <a:rPr lang="en-US" altLang="zh-TW" sz="2400" dirty="0">
                <a:solidFill>
                  <a:srgbClr val="232629"/>
                </a:solidFill>
                <a:latin typeface="ui-monospace"/>
              </a:rPr>
              <a:t>’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232629"/>
                </a:solidFill>
                <a:effectLst/>
                <a:latin typeface="ui-monospace"/>
              </a:rPr>
              <a:t>Need to </a:t>
            </a:r>
            <a:r>
              <a:rPr lang="en-US" altLang="zh-TW" sz="2400" dirty="0">
                <a:solidFill>
                  <a:srgbClr val="232629"/>
                </a:solidFill>
                <a:latin typeface="ui-monospace"/>
              </a:rPr>
              <a:t>declare </a:t>
            </a:r>
            <a:r>
              <a:rPr lang="en-US" altLang="zh-TW" sz="2400" dirty="0" err="1">
                <a:solidFill>
                  <a:srgbClr val="232629"/>
                </a:solidFill>
                <a:latin typeface="ui-monospace"/>
              </a:rPr>
              <a:t>keepgoing</a:t>
            </a:r>
            <a:r>
              <a:rPr lang="en-US" altLang="zh-TW" sz="2400" dirty="0">
                <a:solidFill>
                  <a:srgbClr val="232629"/>
                </a:solidFill>
                <a:latin typeface="ui-monospace"/>
              </a:rPr>
              <a:t> under class </a:t>
            </a:r>
            <a:r>
              <a:rPr lang="en-US" altLang="zh-TW" sz="2400" dirty="0" err="1">
                <a:solidFill>
                  <a:srgbClr val="232629"/>
                </a:solidFill>
                <a:latin typeface="ui-monospace"/>
              </a:rPr>
              <a:t>Myapp</a:t>
            </a:r>
            <a:endParaRPr lang="en-US" altLang="zh-TW" sz="2400" b="0" i="0" dirty="0">
              <a:solidFill>
                <a:srgbClr val="232629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0C35C6-6A51-457A-88F9-CA81D793B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00" y="1117553"/>
            <a:ext cx="4353533" cy="11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A0C257-AA0F-4A22-9490-569AF53E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566" y="1221953"/>
            <a:ext cx="3943538" cy="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F7F15-6370-4E76-9678-DA422DF2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76225"/>
            <a:ext cx="15010946" cy="772492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sz="3600" dirty="0"/>
              <a:t>SUCCESS!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(Later will give you account/password)</a:t>
            </a:r>
          </a:p>
          <a:p>
            <a:pPr marL="0" indent="0">
              <a:buNone/>
            </a:pPr>
            <a:endParaRPr lang="en-US" altLang="zh-TW" sz="3600" dirty="0"/>
          </a:p>
          <a:p>
            <a:r>
              <a:rPr lang="en-US" altLang="zh-TW" sz="3600" dirty="0"/>
              <a:t>Enter product code</a:t>
            </a:r>
          </a:p>
          <a:p>
            <a:r>
              <a:rPr lang="en-US" altLang="zh-TW" sz="3600" dirty="0"/>
              <a:t>See if there is something load into</a:t>
            </a:r>
          </a:p>
          <a:p>
            <a:pPr marL="0" indent="0">
              <a:buNone/>
            </a:pPr>
            <a:r>
              <a:rPr lang="en-US" altLang="zh-TW" sz="3600" dirty="0"/>
              <a:t>the chart.</a:t>
            </a:r>
            <a:endParaRPr lang="zh-TW" altLang="en-US" dirty="0"/>
          </a:p>
        </p:txBody>
      </p:sp>
      <p:pic>
        <p:nvPicPr>
          <p:cNvPr id="3074" name="Picture 2" descr="api連線成功">
            <a:extLst>
              <a:ext uri="{FF2B5EF4-FFF2-40B4-BE49-F238E27FC236}">
                <a16:creationId xmlns:a16="http://schemas.microsoft.com/office/drawing/2014/main" id="{94A75E33-152D-43E2-890F-D73564EA1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77" b="50133"/>
          <a:stretch/>
        </p:blipFill>
        <p:spPr bwMode="auto">
          <a:xfrm>
            <a:off x="7534626" y="312077"/>
            <a:ext cx="3665861" cy="29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2CDF917C-71C6-4703-AA3D-E4317DAD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175" y="3521447"/>
            <a:ext cx="5019242" cy="268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3CF9072-A297-480F-A0AD-32734537617D}"/>
              </a:ext>
            </a:extLst>
          </p:cNvPr>
          <p:cNvSpPr/>
          <p:nvPr/>
        </p:nvSpPr>
        <p:spPr>
          <a:xfrm>
            <a:off x="7740712" y="2743200"/>
            <a:ext cx="2444436" cy="470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A88AE7A-F798-40B7-9CEA-E9C825976822}"/>
              </a:ext>
            </a:extLst>
          </p:cNvPr>
          <p:cNvCxnSpPr>
            <a:cxnSpLocks/>
          </p:cNvCxnSpPr>
          <p:nvPr/>
        </p:nvCxnSpPr>
        <p:spPr>
          <a:xfrm>
            <a:off x="2869948" y="1167897"/>
            <a:ext cx="4418091" cy="1520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E4AE5-890F-4B34-B59C-A7466E3D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 links share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62523-75B5-4E27-9E5C-5CC7B880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18" y="165133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My own GitHub step-by-step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GitHub ID : brian09088</a:t>
            </a:r>
          </a:p>
          <a:p>
            <a:pPr marL="0" indent="0">
              <a:buNone/>
            </a:pPr>
            <a:r>
              <a:rPr lang="en-US" altLang="zh-TW" dirty="0"/>
              <a:t>Repositories : </a:t>
            </a:r>
            <a:r>
              <a:rPr lang="en-US" altLang="zh-TW" dirty="0" err="1"/>
              <a:t>Yuanta_API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Anaconda.org</a:t>
            </a:r>
            <a:r>
              <a:rPr lang="zh-TW" altLang="en-US" dirty="0">
                <a:hlinkClick r:id="rId3"/>
              </a:rPr>
              <a:t> 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Wxpython-32bits</a:t>
            </a:r>
            <a:r>
              <a:rPr lang="en-US" altLang="zh-TW" dirty="0"/>
              <a:t> download link</a:t>
            </a:r>
          </a:p>
          <a:p>
            <a:r>
              <a:rPr lang="en-US" altLang="zh-TW" dirty="0">
                <a:hlinkClick r:id="rId5"/>
              </a:rPr>
              <a:t>Create python-32bit environment</a:t>
            </a:r>
            <a:r>
              <a:rPr lang="en-US" altLang="zh-TW" dirty="0"/>
              <a:t> </a:t>
            </a:r>
            <a:r>
              <a:rPr lang="en-US" altLang="zh-TW" dirty="0" err="1"/>
              <a:t>yt</a:t>
            </a:r>
            <a:r>
              <a:rPr lang="en-US" altLang="zh-TW" dirty="0"/>
              <a:t>-video link </a:t>
            </a:r>
          </a:p>
          <a:p>
            <a:r>
              <a:rPr lang="en-US" altLang="zh-TW" dirty="0">
                <a:hlinkClick r:id="rId6"/>
              </a:rPr>
              <a:t>product registration code table</a:t>
            </a:r>
            <a:endParaRPr lang="en-US" altLang="zh-TW" dirty="0"/>
          </a:p>
          <a:p>
            <a:r>
              <a:rPr lang="en-US" altLang="zh-TW" dirty="0" err="1">
                <a:hlinkClick r:id="rId7"/>
              </a:rPr>
              <a:t>Stackoverflow</a:t>
            </a:r>
            <a:r>
              <a:rPr lang="zh-TW" altLang="en-US" dirty="0">
                <a:hlinkClick r:id="rId7"/>
              </a:rPr>
              <a:t> </a:t>
            </a:r>
            <a:r>
              <a:rPr lang="en-US" altLang="zh-TW" dirty="0">
                <a:hlinkClick r:id="rId7"/>
              </a:rPr>
              <a:t>QA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4AEFED-0625-4688-B12F-260267BF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563" y="1357623"/>
            <a:ext cx="3398998" cy="33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3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319</Words>
  <Application>Microsoft Office PowerPoint</Application>
  <PresentationFormat>寬螢幕</PresentationFormat>
  <Paragraphs>57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-apple-system</vt:lpstr>
      <vt:lpstr>ui-monospace</vt:lpstr>
      <vt:lpstr>Arial</vt:lpstr>
      <vt:lpstr>Calibri</vt:lpstr>
      <vt:lpstr>Calibri Light</vt:lpstr>
      <vt:lpstr>Office 佈景主題</vt:lpstr>
      <vt:lpstr>Yuanta_API connection instructions</vt:lpstr>
      <vt:lpstr>Set up </vt:lpstr>
      <vt:lpstr>Environment and version set up :</vt:lpstr>
      <vt:lpstr>Set up python-32 bits environment</vt:lpstr>
      <vt:lpstr>Install packages</vt:lpstr>
      <vt:lpstr>program execution phase</vt:lpstr>
      <vt:lpstr>Python file debug</vt:lpstr>
      <vt:lpstr>PowerPoint 簡報</vt:lpstr>
      <vt:lpstr>Resource links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元大期貨API串接說明</dc:title>
  <dc:creator>柏瑜 蘇</dc:creator>
  <cp:lastModifiedBy>柏瑜 蘇</cp:lastModifiedBy>
  <cp:revision>113</cp:revision>
  <dcterms:created xsi:type="dcterms:W3CDTF">2023-04-08T07:12:45Z</dcterms:created>
  <dcterms:modified xsi:type="dcterms:W3CDTF">2023-04-13T16:25:48Z</dcterms:modified>
</cp:coreProperties>
</file>