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5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E9771-551A-44F8-BE20-7D06D0DE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8CFDF1-A0D4-43E3-8258-DCEDA4C2D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D59DA-1ABD-4B8B-A4D4-210C5CA7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9F375D-4EAF-4288-AE97-083AA88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E360E-7EDC-49DE-ABD9-774B708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C793-769B-4FF6-9576-40B89079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EC7CE2-5077-4306-8079-59EBB2C2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FE344-9E4E-49C7-9ABF-4CC567D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5D727-6BCC-40F7-A2EF-A945B99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11E29-021B-4761-98CE-E9F1C306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60669D-2CC3-4C8B-B501-00E302798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5FCF0B-0D3F-45C3-9AE5-FD30C288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E04E47-7A40-4FB7-A84B-872783DE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EB749-4D42-4442-9549-C8160286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9B055-3126-45D1-ACB7-84126C2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DEE-30F6-4115-9812-052B2CE0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A6166-4FFE-4993-99BB-AAFB103E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A9B94-6EDC-4D64-BF4A-EBCBDAF1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35554-B0DF-4FCD-BC1B-6DED458F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C0A07-BE0B-41A7-B6BA-06C7CF1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B3F67-2650-48F5-A481-23EE5062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5D9C3-E8D8-4EC8-A705-A94FD854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16C82-B061-406B-9820-4DFF8D5B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CC4DE-94C5-4602-AAF0-69FF0BE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47962-7EE4-4CC8-9483-8509F46F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C31AC-CBA8-456F-BFE9-BBCBE5D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453CF-7580-4E47-8531-76FA9549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534416-C44A-4055-9986-5F8FA1DD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CEF815-FD7B-4777-B09F-91795931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7B33F4-2E77-4EC2-9253-D7E69EF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D5C3CA-A5D3-496C-BC2D-CE40DF2F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A4597-85EF-43C7-94D2-78FC948B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A68AF-1E5F-4419-A20F-2693A4D8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2425A0-5B0A-4C60-A936-D23A4423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51712C-4A22-44E1-BC0C-44C279D1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771AD-5788-42D3-95D9-1F227B9E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E2E1CF-3DCB-4105-9CA8-FF13F276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6C80CA-73B6-4175-B8DA-6267F6D2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2945F-4E85-402F-B89F-75E33202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C82A8-1182-44EE-B8D5-C4E612B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07442E-77E0-4016-B1E9-F99EDC9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6F50B9-BACA-4846-97D8-3EE023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397C14-D499-4BAD-8BB4-673C0BC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DCEE05-CF77-412D-AB3D-518DE77B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B2B233-A1F2-444C-9455-482A4F72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60397-7FB2-40EF-8678-F35546E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2AFDE-A93B-4671-AD90-9AE29F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EA154-F401-49E9-88CC-B8FC0AA4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454737-CE4B-4B57-9530-E01886A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66851-3F82-4DFC-A1F6-09DDE702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61167-E849-4101-8A24-211FF0AF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5DF521-456F-4E2E-B1D4-5F6A1F0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4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3A51C-BBDB-4DA2-90DC-1B13929E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EF5265-6941-407B-BD5D-0CA4CEF83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F4F466-F266-4E98-BFEF-C5C4EC92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CBA0B-317A-407B-BD89-56EDF12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FF145-8474-4615-9041-927AA377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A26EAB-105E-4CD2-93FB-B134334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20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9F23AB-A0E0-4BDB-A0CA-A21C8504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914B41-4B5B-478B-BBDB-EDFB771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FBE2D-85B3-4240-AC5C-BCED34FD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FA5E-F9D7-4E39-912B-3D166545B27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755BD-5EC0-4087-8065-B4472768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82C27-B6B8-47DA-B6F7-A9A408468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75872796/api-linking-program-debug-yuanta-futuresalready-fixed" TargetMode="External"/><Relationship Id="rId3" Type="http://schemas.openxmlformats.org/officeDocument/2006/relationships/hyperlink" Target="https://ithelp.ithome.com.tw/articles/10222522" TargetMode="External"/><Relationship Id="rId7" Type="http://schemas.openxmlformats.org/officeDocument/2006/relationships/hyperlink" Target="https://www.multicharts.com.tw/dis/dis_Content.aspx?D_ID=3&amp;SN=5120" TargetMode="External"/><Relationship Id="rId2" Type="http://schemas.openxmlformats.org/officeDocument/2006/relationships/hyperlink" Target="https://github.com/brian09088/Yuanta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1Zzw-Y_n2g" TargetMode="External"/><Relationship Id="rId5" Type="http://schemas.openxmlformats.org/officeDocument/2006/relationships/hyperlink" Target="https://pypi.org/project/wxPython/4.1.1/#files" TargetMode="External"/><Relationship Id="rId4" Type="http://schemas.openxmlformats.org/officeDocument/2006/relationships/hyperlink" Target="https://anaconda.org/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wxPython/4.1.1/#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ABE5C-0D69-46A6-BDDC-475099809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元大期貨</a:t>
            </a:r>
            <a:r>
              <a:rPr lang="en-US" altLang="zh-TW" dirty="0"/>
              <a:t>API</a:t>
            </a:r>
            <a:r>
              <a:rPr lang="zh-TW" altLang="en-US" dirty="0"/>
              <a:t>串接說明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4A43DE-73FE-43D6-A9AC-7BA017B8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5202238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Speaker:</a:t>
            </a:r>
            <a:r>
              <a:rPr lang="zh-TW" altLang="en-US" dirty="0"/>
              <a:t>蘇柏瑜</a:t>
            </a:r>
          </a:p>
        </p:txBody>
      </p:sp>
    </p:spTree>
    <p:extLst>
      <p:ext uri="{BB962C8B-B14F-4D97-AF65-F5344CB8AC3E}">
        <p14:creationId xmlns:p14="http://schemas.microsoft.com/office/powerpoint/2010/main" val="8384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33543-771A-4A37-A50C-258E5D18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力求完善的更多改進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F6F77-A734-4181-BBCD-0240CE5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版本的正確性</a:t>
            </a:r>
            <a:endParaRPr lang="en-US" altLang="zh-TW" dirty="0"/>
          </a:p>
          <a:p>
            <a:r>
              <a:rPr lang="zh-TW" altLang="en-US" dirty="0"/>
              <a:t>更為開放的自由環境</a:t>
            </a:r>
            <a:endParaRPr lang="en-US" altLang="zh-TW" dirty="0"/>
          </a:p>
          <a:p>
            <a:r>
              <a:rPr lang="zh-TW" altLang="en-US" dirty="0"/>
              <a:t>能否順利以其他</a:t>
            </a:r>
            <a:r>
              <a:rPr lang="en-US" altLang="zh-TW" dirty="0"/>
              <a:t>IDE</a:t>
            </a:r>
            <a:r>
              <a:rPr lang="zh-TW" altLang="en-US" dirty="0"/>
              <a:t>開啟執行</a:t>
            </a:r>
            <a:r>
              <a:rPr lang="en-US" altLang="zh-TW" dirty="0"/>
              <a:t>(Spyder, </a:t>
            </a:r>
            <a:r>
              <a:rPr lang="en-US" altLang="zh-TW" dirty="0" err="1"/>
              <a:t>Jupyter</a:t>
            </a:r>
            <a:r>
              <a:rPr lang="en-US" altLang="zh-TW" dirty="0"/>
              <a:t> Notebook)</a:t>
            </a:r>
          </a:p>
          <a:p>
            <a:r>
              <a:rPr lang="zh-TW" altLang="en-US" dirty="0"/>
              <a:t>券商資訊的公開性</a:t>
            </a:r>
            <a:endParaRPr lang="en-US" altLang="zh-TW" dirty="0"/>
          </a:p>
          <a:p>
            <a:r>
              <a:rPr lang="zh-TW" altLang="en-US" dirty="0"/>
              <a:t>提供更多資源給他人使用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774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E4AE5-890F-4B34-B59C-A7466E3D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資源連結分享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62523-75B5-4E27-9E5C-5CC7B880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5270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hlinkClick r:id="rId2"/>
              </a:rPr>
              <a:t>我寫的</a:t>
            </a:r>
            <a:r>
              <a:rPr lang="en-US" altLang="zh-TW" dirty="0">
                <a:hlinkClick r:id="rId2"/>
              </a:rPr>
              <a:t>GitHub</a:t>
            </a:r>
            <a:r>
              <a:rPr lang="zh-TW" altLang="en-US" dirty="0">
                <a:hlinkClick r:id="rId2"/>
              </a:rPr>
              <a:t>完整</a:t>
            </a:r>
            <a:r>
              <a:rPr lang="en-US" altLang="zh-TW" dirty="0">
                <a:hlinkClick r:id="rId2"/>
              </a:rPr>
              <a:t>step-by-step</a:t>
            </a:r>
            <a:r>
              <a:rPr lang="zh-TW" altLang="en-US" dirty="0">
                <a:hlinkClick r:id="rId2"/>
              </a:rPr>
              <a:t>教學與提供開源程式碼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GitHub ID : brian09088</a:t>
            </a:r>
          </a:p>
          <a:p>
            <a:pPr marL="0" indent="0">
              <a:buNone/>
            </a:pPr>
            <a:r>
              <a:rPr lang="en-US" altLang="zh-TW" dirty="0"/>
              <a:t>Repositories : </a:t>
            </a:r>
            <a:r>
              <a:rPr lang="en-US" altLang="zh-TW" dirty="0" err="1"/>
              <a:t>Yuanta_API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IT</a:t>
            </a:r>
            <a:r>
              <a:rPr lang="zh-TW" altLang="en-US" dirty="0">
                <a:hlinkClick r:id="rId3"/>
              </a:rPr>
              <a:t>幫幫忙</a:t>
            </a:r>
            <a:r>
              <a:rPr lang="en-US" altLang="zh-TW" dirty="0">
                <a:hlinkClick r:id="rId3"/>
              </a:rPr>
              <a:t>-</a:t>
            </a:r>
            <a:r>
              <a:rPr lang="zh-TW" altLang="en-US" dirty="0">
                <a:hlinkClick r:id="rId3"/>
              </a:rPr>
              <a:t>元大期貨交易</a:t>
            </a:r>
            <a:r>
              <a:rPr lang="en-US" altLang="zh-TW" dirty="0" err="1">
                <a:hlinkClick r:id="rId3"/>
              </a:rPr>
              <a:t>api</a:t>
            </a:r>
            <a:r>
              <a:rPr lang="zh-TW" altLang="en-US" dirty="0">
                <a:hlinkClick r:id="rId3"/>
              </a:rPr>
              <a:t>串接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Anconda.org</a:t>
            </a:r>
            <a:r>
              <a:rPr lang="zh-TW" altLang="en-US" dirty="0">
                <a:hlinkClick r:id="rId4"/>
              </a:rPr>
              <a:t> 開源套件下載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Wxpython-32bits</a:t>
            </a:r>
            <a:r>
              <a:rPr lang="en-US" altLang="zh-TW" dirty="0"/>
              <a:t> </a:t>
            </a:r>
            <a:r>
              <a:rPr lang="zh-TW" altLang="en-US" dirty="0"/>
              <a:t>下載網址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創建</a:t>
            </a:r>
            <a:r>
              <a:rPr lang="en-US" altLang="zh-TW" dirty="0">
                <a:hlinkClick r:id="rId6"/>
              </a:rPr>
              <a:t>python-32bits</a:t>
            </a:r>
            <a:r>
              <a:rPr lang="zh-TW" altLang="en-US" dirty="0">
                <a:hlinkClick r:id="rId6"/>
              </a:rPr>
              <a:t>與安裝環境說明</a:t>
            </a:r>
            <a:r>
              <a:rPr lang="en-US" altLang="zh-TW" dirty="0" err="1"/>
              <a:t>Youtube</a:t>
            </a:r>
            <a:r>
              <a:rPr lang="zh-TW" altLang="en-US" dirty="0"/>
              <a:t>影片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註冊商品代碼對照表</a:t>
            </a:r>
            <a:endParaRPr lang="en-US" altLang="zh-TW" dirty="0"/>
          </a:p>
          <a:p>
            <a:r>
              <a:rPr lang="en-US" altLang="zh-TW" dirty="0" err="1">
                <a:hlinkClick r:id="rId8"/>
              </a:rPr>
              <a:t>Stackoverflow</a:t>
            </a:r>
            <a:r>
              <a:rPr lang="zh-TW" altLang="en-US" dirty="0">
                <a:hlinkClick r:id="rId8"/>
              </a:rPr>
              <a:t>問答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4AEFED-0625-4688-B12F-260267BF8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46" y="2032325"/>
            <a:ext cx="3530276" cy="3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F06E2-E8CE-4CC5-9C86-97CD55E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2614-3767-4036-BABA-EEDA79F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VS-code</a:t>
            </a:r>
            <a:r>
              <a:rPr lang="zh-TW" altLang="en-US" dirty="0"/>
              <a:t> 編輯器</a:t>
            </a:r>
            <a:endParaRPr lang="en-US" altLang="zh-TW" dirty="0"/>
          </a:p>
          <a:p>
            <a:r>
              <a:rPr lang="en-US" altLang="zh-TW" dirty="0"/>
              <a:t>Anaconda-64bits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內含</a:t>
            </a:r>
            <a:r>
              <a:rPr lang="en-US" altLang="zh-TW" dirty="0"/>
              <a:t>Spyder, </a:t>
            </a:r>
            <a:r>
              <a:rPr lang="en-US" altLang="zh-TW" dirty="0" err="1"/>
              <a:t>JupyterNB</a:t>
            </a:r>
            <a:r>
              <a:rPr lang="en-US" altLang="zh-TW" dirty="0"/>
              <a:t>, python3)</a:t>
            </a:r>
          </a:p>
          <a:p>
            <a:r>
              <a:rPr lang="zh-TW" altLang="en-US" dirty="0"/>
              <a:t>元大</a:t>
            </a:r>
            <a:r>
              <a:rPr lang="en-US" altLang="zh-TW" dirty="0" err="1"/>
              <a:t>api</a:t>
            </a:r>
            <a:r>
              <a:rPr lang="zh-TW" altLang="en-US" dirty="0"/>
              <a:t>檔案解壓縮放置在</a:t>
            </a:r>
            <a:r>
              <a:rPr lang="en-US" altLang="zh-TW" dirty="0"/>
              <a:t>C:/Yuanta</a:t>
            </a:r>
            <a:r>
              <a:rPr lang="zh-TW" altLang="en-US" dirty="0"/>
              <a:t>目錄</a:t>
            </a:r>
            <a:r>
              <a:rPr lang="en-US" altLang="zh-TW" dirty="0"/>
              <a:t>(</a:t>
            </a:r>
            <a:r>
              <a:rPr lang="zh-TW" altLang="en-US" dirty="0"/>
              <a:t>自行新建資料夾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元大期貨帳號與交易密碼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50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5B5DF-7737-4845-BABA-B3C187B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-apple-system"/>
              </a:rPr>
              <a:t>環境</a:t>
            </a:r>
            <a:r>
              <a:rPr lang="zh-TW" altLang="en-US" dirty="0">
                <a:latin typeface="-apple-system"/>
              </a:rPr>
              <a:t>與版本</a:t>
            </a:r>
            <a:r>
              <a:rPr lang="zh-TW" altLang="en-US" i="0" dirty="0">
                <a:effectLst/>
                <a:latin typeface="-apple-system"/>
              </a:rPr>
              <a:t>設定</a:t>
            </a:r>
            <a:r>
              <a:rPr lang="en-US" altLang="zh-TW" i="0" dirty="0">
                <a:effectLst/>
                <a:latin typeface="-apple-system"/>
              </a:rPr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B8CCE-600C-4C46-A898-D71B82D9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python3.9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anaconda 64-bits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create python 32-bits environment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under </a:t>
            </a:r>
            <a:r>
              <a:rPr lang="en-US" altLang="zh-TW" b="0" i="0" dirty="0" err="1">
                <a:effectLst/>
                <a:latin typeface="-apple-system"/>
              </a:rPr>
              <a:t>Anconda</a:t>
            </a:r>
            <a:endParaRPr lang="en-US" altLang="zh-TW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(4.1.1)</a:t>
            </a:r>
            <a:r>
              <a:rPr lang="zh-TW" altLang="en-US" b="0" i="0" dirty="0">
                <a:effectLst/>
                <a:latin typeface="-apple-system"/>
              </a:rPr>
              <a:t>、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r>
              <a:rPr lang="en-US" altLang="zh-TW" b="0" i="0" dirty="0">
                <a:effectLst/>
                <a:latin typeface="-apple-system"/>
              </a:rPr>
              <a:t>(1.1.11)</a:t>
            </a:r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855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A77C0-46BA-4BCD-B4C3-B88EF25B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建置特殊環境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70671-CDCF-4C76-BD75-7FB83F65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anaconda prompt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以系統管理員開啟並輸入以下</a:t>
            </a:r>
            <a:r>
              <a:rPr lang="en-US" altLang="zh-TW" dirty="0"/>
              <a:t>5</a:t>
            </a:r>
            <a:r>
              <a:rPr lang="zh-TW" altLang="en-US" dirty="0"/>
              <a:t>行指令操作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16295C-A571-4E33-9AE9-6CC6DF1D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06" y="3359382"/>
            <a:ext cx="925006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F243C-6633-4413-B8C0-A12DCEF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套件安裝階段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4EAD0-E22A-4DA6-B924-0C4CE60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install 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endParaRPr lang="en-US" altLang="zh-TW" b="0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TW" b="0" i="0" dirty="0">
                <a:effectLst/>
                <a:latin typeface="-apple-system"/>
              </a:rPr>
              <a:t> (do it in </a:t>
            </a:r>
            <a:r>
              <a:rPr lang="en-US" altLang="zh-TW" b="0" i="0" dirty="0" err="1">
                <a:effectLst/>
                <a:latin typeface="-apple-system"/>
              </a:rPr>
              <a:t>anaonda</a:t>
            </a:r>
            <a:r>
              <a:rPr lang="en-US" altLang="zh-TW" b="0" i="0" dirty="0">
                <a:effectLst/>
                <a:latin typeface="-apple-system"/>
              </a:rPr>
              <a:t> prompt : </a:t>
            </a:r>
            <a:r>
              <a:rPr lang="en-US" altLang="zh-TW" b="0" i="0" dirty="0" err="1">
                <a:effectLst/>
                <a:latin typeface="-apple-system"/>
              </a:rPr>
              <a:t>conda</a:t>
            </a:r>
            <a:r>
              <a:rPr lang="en-US" altLang="zh-TW" b="0" i="0" dirty="0">
                <a:effectLst/>
                <a:latin typeface="-apple-system"/>
              </a:rPr>
              <a:t> install -c free 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r>
              <a:rPr lang="en-US" altLang="zh-TW" b="0" i="0" dirty="0"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effectLst/>
                <a:latin typeface="-apple-system"/>
              </a:rPr>
              <a:t>activigate</a:t>
            </a:r>
            <a:r>
              <a:rPr lang="en-US" altLang="zh-TW" b="0" i="0" dirty="0">
                <a:effectLst/>
                <a:latin typeface="-apple-system"/>
              </a:rPr>
              <a:t> </a:t>
            </a:r>
            <a:r>
              <a:rPr lang="en-US" altLang="zh-TW" b="0" i="0" dirty="0" err="1">
                <a:effectLst/>
                <a:latin typeface="-apple-system"/>
              </a:rPr>
              <a:t>jupyter</a:t>
            </a:r>
            <a:r>
              <a:rPr lang="en-US" altLang="zh-TW" b="0" i="0" dirty="0">
                <a:effectLst/>
                <a:latin typeface="-apple-system"/>
              </a:rPr>
              <a:t> or </a:t>
            </a:r>
            <a:r>
              <a:rPr lang="en-US" altLang="zh-TW" b="0" i="0" dirty="0" err="1">
                <a:effectLst/>
                <a:latin typeface="-apple-system"/>
              </a:rPr>
              <a:t>spyder</a:t>
            </a:r>
            <a:r>
              <a:rPr lang="en-US" altLang="zh-TW" b="0" i="0" dirty="0">
                <a:effectLst/>
                <a:latin typeface="-apple-system"/>
              </a:rPr>
              <a:t> or vs-code, for running Yuantaapi.py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after install 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 32-bits, </a:t>
            </a:r>
          </a:p>
          <a:p>
            <a:pPr marL="0" indent="0" algn="l">
              <a:buNone/>
            </a:pPr>
            <a:r>
              <a:rPr lang="en-US" altLang="zh-TW" b="0" i="0" dirty="0">
                <a:effectLst/>
                <a:latin typeface="-apple-system"/>
              </a:rPr>
              <a:t>move </a:t>
            </a:r>
            <a:r>
              <a:rPr lang="en-US" altLang="zh-TW" b="0" i="0" dirty="0" err="1">
                <a:effectLst/>
                <a:latin typeface="-apple-system"/>
              </a:rPr>
              <a:t>whl</a:t>
            </a:r>
            <a:r>
              <a:rPr lang="en-US" altLang="zh-TW" b="0" i="0" dirty="0">
                <a:effectLst/>
                <a:latin typeface="-apple-system"/>
              </a:rPr>
              <a:t> file to vs-code terminal directory (C:\Users\User)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open Yuantaapi.py through anaconda in vs-code and type in vs-code terminal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2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6CBBB-1464-448A-9956-7151958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B068A-74F2-4166-BB4E-59EB951C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anaconda</a:t>
            </a:r>
            <a:r>
              <a:rPr lang="zh-TW" altLang="en-US" dirty="0"/>
              <a:t>轉換</a:t>
            </a:r>
            <a:r>
              <a:rPr lang="en-US" altLang="zh-TW" dirty="0"/>
              <a:t>python 32-bits</a:t>
            </a:r>
            <a:r>
              <a:rPr lang="zh-TW" altLang="en-US" dirty="0"/>
              <a:t>以</a:t>
            </a:r>
            <a:r>
              <a:rPr lang="en-US" altLang="zh-TW" dirty="0"/>
              <a:t>vs-code</a:t>
            </a:r>
            <a:r>
              <a:rPr lang="zh-TW" altLang="en-US" dirty="0"/>
              <a:t>開啟執行程式</a:t>
            </a:r>
            <a:endParaRPr lang="en-US" altLang="zh-TW" dirty="0"/>
          </a:p>
          <a:p>
            <a:r>
              <a:rPr lang="zh-TW" altLang="en-US" dirty="0"/>
              <a:t>於下方終端機執行</a:t>
            </a:r>
            <a:endParaRPr lang="en-US" altLang="zh-TW" dirty="0"/>
          </a:p>
          <a:p>
            <a:r>
              <a:rPr lang="zh-TW" altLang="en-US" dirty="0"/>
              <a:t>完成後安裝成功，執行程式</a:t>
            </a:r>
            <a:endParaRPr lang="en-US" altLang="zh-TW" dirty="0"/>
          </a:p>
          <a:p>
            <a:r>
              <a:rPr lang="zh-TW" altLang="en-US" dirty="0"/>
              <a:t>跳出視窗，輸入帳戶密碼登入</a:t>
            </a:r>
            <a:endParaRPr lang="en-US" altLang="zh-TW" dirty="0"/>
          </a:p>
          <a:p>
            <a:r>
              <a:rPr lang="zh-TW" altLang="en-US" dirty="0"/>
              <a:t>輸入商品代碼註冊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2B543F-E8D1-4E27-8EB8-1C75A175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261" y="2335623"/>
            <a:ext cx="4925112" cy="619211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5BD79C5-481B-4445-B0BD-99A9D4FD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46" y="3006110"/>
            <a:ext cx="5609156" cy="30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F7F15-6370-4E76-9678-DA422DF2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76225"/>
            <a:ext cx="15010946" cy="7724920"/>
          </a:xfrm>
        </p:spPr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3600" dirty="0"/>
              <a:t>顯示登入成功</a:t>
            </a:r>
            <a:endParaRPr lang="en-US" altLang="zh-TW" sz="3600" dirty="0"/>
          </a:p>
          <a:p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r>
              <a:rPr lang="zh-TW" altLang="en-US" sz="3600" dirty="0"/>
              <a:t>註冊商品代號</a:t>
            </a:r>
            <a:endParaRPr lang="en-US" altLang="zh-TW" sz="3600" dirty="0"/>
          </a:p>
          <a:p>
            <a:endParaRPr lang="zh-TW" altLang="en-US" dirty="0"/>
          </a:p>
        </p:txBody>
      </p:sp>
      <p:pic>
        <p:nvPicPr>
          <p:cNvPr id="3074" name="Picture 2" descr="api連線成功">
            <a:extLst>
              <a:ext uri="{FF2B5EF4-FFF2-40B4-BE49-F238E27FC236}">
                <a16:creationId xmlns:a16="http://schemas.microsoft.com/office/drawing/2014/main" id="{94A75E33-152D-43E2-890F-D73564EA1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77" b="50133"/>
          <a:stretch/>
        </p:blipFill>
        <p:spPr bwMode="auto">
          <a:xfrm>
            <a:off x="5506649" y="239649"/>
            <a:ext cx="3665861" cy="29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2CDF917C-71C6-4703-AA3D-E4317DAD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08" y="3593874"/>
            <a:ext cx="5411929" cy="28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4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C36DD-B125-4D93-AA58-1FF23A51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r>
              <a:rPr lang="zh-TW" altLang="en-US" dirty="0"/>
              <a:t>曾經面對的問題與解決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20647-E914-4D98-9B6E-B98C4F1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sz="4400" dirty="0">
                <a:highlight>
                  <a:srgbClr val="FFFF00"/>
                </a:highlight>
              </a:rPr>
              <a:t>程式碼語法錯誤</a:t>
            </a:r>
            <a:endParaRPr lang="en-US" altLang="zh-TW" sz="4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4400" dirty="0"/>
              <a:t>1. </a:t>
            </a:r>
            <a:r>
              <a:rPr lang="en-US" altLang="zh-TW" sz="4400" dirty="0" err="1"/>
              <a:t>OnInit</a:t>
            </a:r>
            <a:r>
              <a:rPr lang="zh-TW" altLang="en-US" sz="4400" dirty="0"/>
              <a:t>函數中</a:t>
            </a:r>
            <a:r>
              <a:rPr lang="en-US" altLang="zh-TW" sz="4400" dirty="0"/>
              <a:t>I</a:t>
            </a:r>
            <a:r>
              <a:rPr lang="zh-TW" altLang="en-US" sz="4400" dirty="0"/>
              <a:t>為大寫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2.</a:t>
            </a:r>
            <a:r>
              <a:rPr lang="zh-TW" altLang="en-US" sz="4400" dirty="0"/>
              <a:t> 由於執行報錯顯示</a:t>
            </a:r>
            <a:r>
              <a:rPr lang="en-US" altLang="zh-TW" sz="4400" b="0" i="0" dirty="0" err="1">
                <a:solidFill>
                  <a:srgbClr val="232629"/>
                </a:solidFill>
                <a:effectLst/>
                <a:latin typeface="ui-monospace"/>
              </a:rPr>
              <a:t>MainLoop</a:t>
            </a:r>
            <a:r>
              <a:rPr lang="en-US" altLang="zh-TW" sz="4400" b="0" i="0" dirty="0">
                <a:solidFill>
                  <a:srgbClr val="232629"/>
                </a:solidFill>
                <a:effectLst/>
                <a:latin typeface="ui-monospace"/>
              </a:rPr>
              <a:t>() missing 1 required positional argument: '</a:t>
            </a:r>
            <a:r>
              <a:rPr lang="en-US" altLang="zh-TW" sz="4400" b="0" i="0" dirty="0" err="1">
                <a:solidFill>
                  <a:srgbClr val="232629"/>
                </a:solidFill>
                <a:effectLst/>
                <a:latin typeface="ui-monospace"/>
              </a:rPr>
              <a:t>keepgoing</a:t>
            </a:r>
            <a:r>
              <a:rPr lang="en-US" altLang="zh-TW" sz="4400" b="0" i="0" dirty="0">
                <a:solidFill>
                  <a:srgbClr val="232629"/>
                </a:solidFill>
                <a:effectLst/>
                <a:latin typeface="ui-monospace"/>
              </a:rPr>
              <a:t>’</a:t>
            </a:r>
          </a:p>
          <a:p>
            <a:pPr marL="0" indent="0">
              <a:buNone/>
            </a:pPr>
            <a:r>
              <a:rPr lang="zh-TW" altLang="en-US" sz="4400" dirty="0"/>
              <a:t>需要先宣告</a:t>
            </a:r>
            <a:r>
              <a:rPr lang="en-US" altLang="zh-TW" sz="4400" dirty="0" err="1"/>
              <a:t>keepGoing</a:t>
            </a:r>
            <a:r>
              <a:rPr lang="zh-TW" altLang="en-US" sz="4400" dirty="0"/>
              <a:t>於</a:t>
            </a:r>
            <a:r>
              <a:rPr lang="en-US" altLang="zh-TW" sz="4400" dirty="0"/>
              <a:t>class </a:t>
            </a:r>
            <a:r>
              <a:rPr lang="en-US" altLang="zh-TW" sz="4400" dirty="0" err="1"/>
              <a:t>MyApp</a:t>
            </a:r>
            <a:r>
              <a:rPr lang="zh-TW" altLang="en-US" sz="4400" dirty="0"/>
              <a:t>下</a:t>
            </a:r>
            <a:endParaRPr lang="en-US" altLang="zh-TW" sz="4400" dirty="0"/>
          </a:p>
          <a:p>
            <a:r>
              <a:rPr lang="zh-TW" altLang="en-US" sz="4400" dirty="0">
                <a:highlight>
                  <a:srgbClr val="FFFF00"/>
                </a:highlight>
              </a:rPr>
              <a:t>版本錯誤</a:t>
            </a:r>
            <a:endParaRPr lang="en-US" altLang="zh-TW" sz="4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4400" dirty="0"/>
              <a:t>(python-32bits</a:t>
            </a:r>
            <a:r>
              <a:rPr lang="zh-TW" altLang="en-US" sz="4400" dirty="0"/>
              <a:t>需要另外建立環境，並非單純下載正確版本即可</a:t>
            </a:r>
            <a:r>
              <a:rPr lang="en-US" altLang="zh-TW" sz="4400" dirty="0"/>
              <a:t>)</a:t>
            </a:r>
          </a:p>
          <a:p>
            <a:pPr marL="0" indent="0">
              <a:buNone/>
            </a:pPr>
            <a:r>
              <a:rPr lang="zh-TW" altLang="en-US" sz="4400" dirty="0">
                <a:solidFill>
                  <a:srgbClr val="FF0000"/>
                </a:solidFill>
              </a:rPr>
              <a:t>解決</a:t>
            </a:r>
            <a:r>
              <a:rPr lang="en-US" altLang="zh-TW" sz="4400" dirty="0"/>
              <a:t>:</a:t>
            </a:r>
            <a:r>
              <a:rPr lang="zh-TW" altLang="en-US" sz="4400" dirty="0"/>
              <a:t>使用</a:t>
            </a:r>
            <a:r>
              <a:rPr lang="en-US" altLang="zh-TW" sz="4400" dirty="0"/>
              <a:t>anaconda</a:t>
            </a:r>
            <a:r>
              <a:rPr lang="zh-TW" altLang="en-US" sz="4400" dirty="0"/>
              <a:t>變更環境參數與新增套件</a:t>
            </a:r>
            <a:endParaRPr lang="en-US" altLang="zh-TW" sz="4400" dirty="0"/>
          </a:p>
          <a:p>
            <a:r>
              <a:rPr lang="zh-TW" altLang="en-US" sz="4400" dirty="0">
                <a:highlight>
                  <a:srgbClr val="FFFF00"/>
                </a:highlight>
              </a:rPr>
              <a:t>無法安裝</a:t>
            </a:r>
            <a:r>
              <a:rPr lang="en-US" altLang="zh-TW" sz="4400" dirty="0" err="1">
                <a:highlight>
                  <a:srgbClr val="FFFF00"/>
                </a:highlight>
              </a:rPr>
              <a:t>wxpython</a:t>
            </a:r>
            <a:r>
              <a:rPr lang="zh-TW" altLang="en-US" sz="4400" dirty="0">
                <a:highlight>
                  <a:srgbClr val="FFFF00"/>
                </a:highlight>
              </a:rPr>
              <a:t>與</a:t>
            </a:r>
            <a:r>
              <a:rPr lang="en-US" altLang="zh-TW" sz="4400" dirty="0" err="1">
                <a:highlight>
                  <a:srgbClr val="FFFF00"/>
                </a:highlight>
              </a:rPr>
              <a:t>comtypes</a:t>
            </a:r>
            <a:endParaRPr lang="en-US" altLang="zh-TW" sz="4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4400" dirty="0"/>
              <a:t>(</a:t>
            </a:r>
            <a:r>
              <a:rPr lang="zh-TW" altLang="en-US" sz="4400" dirty="0"/>
              <a:t>只支援</a:t>
            </a:r>
            <a:r>
              <a:rPr lang="en-US" altLang="zh-TW" sz="4400" dirty="0"/>
              <a:t>python3.9</a:t>
            </a:r>
            <a:r>
              <a:rPr lang="zh-TW" altLang="en-US" sz="4400" dirty="0"/>
              <a:t>以下，所以需要降版本；有些套件本身函數庫沒有內建，需要外部下載安裝</a:t>
            </a:r>
            <a:r>
              <a:rPr lang="en-US" altLang="zh-TW" sz="4400" dirty="0"/>
              <a:t>)</a:t>
            </a:r>
          </a:p>
          <a:p>
            <a:pPr marL="0" indent="0">
              <a:buNone/>
            </a:pPr>
            <a:r>
              <a:rPr lang="zh-TW" altLang="en-US" sz="4400" dirty="0">
                <a:solidFill>
                  <a:srgbClr val="FF0000"/>
                </a:solidFill>
              </a:rPr>
              <a:t>解決</a:t>
            </a:r>
            <a:r>
              <a:rPr lang="en-US" altLang="zh-TW" sz="4400" dirty="0"/>
              <a:t>:</a:t>
            </a:r>
            <a:r>
              <a:rPr lang="zh-TW" altLang="en-US" sz="4400" dirty="0"/>
              <a:t>使用</a:t>
            </a:r>
            <a:r>
              <a:rPr lang="en-US" altLang="zh-TW" sz="4400" dirty="0"/>
              <a:t>anaconda.org</a:t>
            </a:r>
            <a:r>
              <a:rPr lang="zh-TW" altLang="en-US" sz="4400" dirty="0"/>
              <a:t>去下載對應版本的相關套件</a:t>
            </a:r>
            <a:endParaRPr lang="en-US" altLang="zh-TW" sz="44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0C35C6-6A51-457A-88F9-CA81D793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00" y="1117553"/>
            <a:ext cx="4353533" cy="11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A0C257-AA0F-4A22-9490-569AF53E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66" y="1221953"/>
            <a:ext cx="3943538" cy="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C36DD-B125-4D93-AA58-1FF23A51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曾經面對的問題與解決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20647-E914-4D98-9B6E-B98C4F1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無法安裝</a:t>
            </a:r>
            <a:r>
              <a:rPr lang="en-US" altLang="zh-TW" dirty="0" err="1">
                <a:highlight>
                  <a:srgbClr val="FFFF00"/>
                </a:highlight>
              </a:rPr>
              <a:t>wxpython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dirty="0"/>
              <a:t>(anaconda.org</a:t>
            </a:r>
            <a:r>
              <a:rPr lang="zh-TW" altLang="en-US" dirty="0"/>
              <a:t>沒有提供</a:t>
            </a:r>
            <a:r>
              <a:rPr lang="en-US" altLang="zh-TW" dirty="0"/>
              <a:t>32-bits</a:t>
            </a:r>
            <a:r>
              <a:rPr lang="zh-TW" altLang="en-US" dirty="0"/>
              <a:t>版本，需要</a:t>
            </a:r>
            <a:r>
              <a:rPr lang="en-US" altLang="zh-TW" dirty="0" err="1"/>
              <a:t>wxpy</a:t>
            </a:r>
            <a:r>
              <a:rPr lang="zh-TW" altLang="en-US" dirty="0"/>
              <a:t>網站另外下載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解決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 err="1">
                <a:hlinkClick r:id="rId2"/>
              </a:rPr>
              <a:t>wxPython</a:t>
            </a:r>
            <a:r>
              <a:rPr lang="en-US" altLang="zh-TW" dirty="0">
                <a:hlinkClick r:id="rId2"/>
              </a:rPr>
              <a:t> · </a:t>
            </a:r>
            <a:r>
              <a:rPr lang="en-US" altLang="zh-TW" dirty="0" err="1">
                <a:hlinkClick r:id="rId2"/>
              </a:rPr>
              <a:t>PyPI</a:t>
            </a:r>
            <a:r>
              <a:rPr lang="zh-TW" altLang="en-US" dirty="0"/>
              <a:t>去下載對應版本的</a:t>
            </a:r>
            <a:r>
              <a:rPr lang="en-US" altLang="zh-TW" dirty="0" err="1"/>
              <a:t>wxpython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帳戶權限不足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TW" altLang="en-US" dirty="0"/>
              <a:t>元大期貨只提供一定交易量</a:t>
            </a:r>
            <a:r>
              <a:rPr lang="en-US" altLang="zh-TW" dirty="0"/>
              <a:t>(2</a:t>
            </a:r>
            <a:r>
              <a:rPr lang="zh-TW" altLang="en-US" dirty="0"/>
              <a:t>年前規定為</a:t>
            </a:r>
            <a:r>
              <a:rPr lang="en-US" altLang="zh-TW" dirty="0"/>
              <a:t>1000</a:t>
            </a:r>
            <a:r>
              <a:rPr lang="zh-TW" altLang="en-US" dirty="0"/>
              <a:t>口以上</a:t>
            </a:r>
            <a:r>
              <a:rPr lang="en-US" altLang="zh-TW" dirty="0"/>
              <a:t>)</a:t>
            </a:r>
            <a:r>
              <a:rPr lang="zh-TW" altLang="en-US" dirty="0"/>
              <a:t>的大戶或是特定客戶行情交易</a:t>
            </a:r>
            <a:r>
              <a:rPr lang="en-US" altLang="zh-TW" dirty="0" err="1"/>
              <a:t>api</a:t>
            </a:r>
            <a:r>
              <a:rPr lang="zh-TW" altLang="en-US" dirty="0"/>
              <a:t>資料，因此開戶時需要特別注意身分別</a:t>
            </a:r>
          </a:p>
        </p:txBody>
      </p:sp>
    </p:spTree>
    <p:extLst>
      <p:ext uri="{BB962C8B-B14F-4D97-AF65-F5344CB8AC3E}">
        <p14:creationId xmlns:p14="http://schemas.microsoft.com/office/powerpoint/2010/main" val="376307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468</Words>
  <Application>Microsoft Office PowerPoint</Application>
  <PresentationFormat>寬螢幕</PresentationFormat>
  <Paragraphs>68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-apple-system</vt:lpstr>
      <vt:lpstr>ui-monospace</vt:lpstr>
      <vt:lpstr>Arial</vt:lpstr>
      <vt:lpstr>Calibri</vt:lpstr>
      <vt:lpstr>Calibri Light</vt:lpstr>
      <vt:lpstr>Office 佈景主題</vt:lpstr>
      <vt:lpstr>元大期貨API串接說明</vt:lpstr>
      <vt:lpstr>前置準備</vt:lpstr>
      <vt:lpstr>環境與版本設定:</vt:lpstr>
      <vt:lpstr>建置特殊環境</vt:lpstr>
      <vt:lpstr>套件安裝階段</vt:lpstr>
      <vt:lpstr>程式執行階段</vt:lpstr>
      <vt:lpstr>PowerPoint 簡報</vt:lpstr>
      <vt:lpstr>曾經面對的問題與解決</vt:lpstr>
      <vt:lpstr>曾經面對的問題與解決</vt:lpstr>
      <vt:lpstr>力求完善的更多改進</vt:lpstr>
      <vt:lpstr>資源連結分享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元大期貨API串接說明</dc:title>
  <dc:creator>柏瑜 蘇</dc:creator>
  <cp:lastModifiedBy>柏瑜 蘇</cp:lastModifiedBy>
  <cp:revision>75</cp:revision>
  <dcterms:created xsi:type="dcterms:W3CDTF">2023-04-08T07:12:45Z</dcterms:created>
  <dcterms:modified xsi:type="dcterms:W3CDTF">2023-04-09T08:03:45Z</dcterms:modified>
</cp:coreProperties>
</file>