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6"/>
  </p:notesMasterIdLst>
  <p:sldIdLst>
    <p:sldId id="258" r:id="rId3"/>
    <p:sldId id="273" r:id="rId4"/>
    <p:sldId id="26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90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58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7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584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38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32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252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4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01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76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0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2020/3/25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69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03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繳交截止日期：</a:t>
            </a:r>
            <a:r>
              <a:rPr lang="en-US" altLang="zh-TW" dirty="0"/>
              <a:t>2020/03/31 </a:t>
            </a:r>
            <a:r>
              <a:rPr lang="zh-TW" altLang="en-US" dirty="0"/>
              <a:t>  </a:t>
            </a:r>
            <a:r>
              <a:rPr lang="en-US" altLang="zh-TW" dirty="0"/>
              <a:t>23:55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826DE-74E2-4B78-BA7C-427CD8B3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03-Second largest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9F43FD-6898-4711-B665-045339810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根據每個輸入的陣列，找出第二大的數值。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請使用最原始的陣列來進行實作，不接受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vector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arraylist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等其他的方式，否則會扣分。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Input:</a:t>
            </a:r>
          </a:p>
          <a:p>
            <a:pPr lvl="1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為一個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長度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2~100)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，陣列裡面數值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(0~10000)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之間用空格分開，一直進行輸入直到輸入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為止。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輸入陣例不會有全部都是同一個數值的情況，但有可能部份相同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Output: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找出每一個輸入的陣列的第二大數值，並印出數值後換行。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2 3 4 4 4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，第二大數值是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975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D6341F87-95C1-481A-AEFC-33B91054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03-Second largest</a:t>
            </a:r>
            <a:endParaRPr lang="zh-TW" altLang="en-US" dirty="0"/>
          </a:p>
        </p:txBody>
      </p:sp>
      <p:graphicFrame>
        <p:nvGraphicFramePr>
          <p:cNvPr id="16" name="內容版面配置區 15">
            <a:extLst>
              <a:ext uri="{FF2B5EF4-FFF2-40B4-BE49-F238E27FC236}">
                <a16:creationId xmlns:a16="http://schemas.microsoft.com/office/drawing/2014/main" id="{5F717355-071E-4F62-A442-64453B4EF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327926"/>
              </p:ext>
            </p:extLst>
          </p:nvPr>
        </p:nvGraphicFramePr>
        <p:xfrm>
          <a:off x="1066800" y="2136510"/>
          <a:ext cx="10058400" cy="180594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387924108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7353444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Rockwell" panose="02060603020205020403" pitchFamily="18" charset="0"/>
                        </a:rPr>
                        <a:t>Sample input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Rockwell" panose="02060603020205020403" pitchFamily="18" charset="0"/>
                        </a:rPr>
                        <a:t>Sample output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989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9 200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20 3 8 90 17 6 21 8 9 9 0 10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1 2 3 4 5 8 8 8 8 8 8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8 7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STOP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9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21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5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Rockwell" panose="02060603020205020403" pitchFamily="18" charset="0"/>
                        </a:rPr>
                        <a:t>7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376188"/>
                  </a:ext>
                </a:extLst>
              </a:tr>
            </a:tbl>
          </a:graphicData>
        </a:graphic>
      </p:graphicFrame>
      <p:sp>
        <p:nvSpPr>
          <p:cNvPr id="17" name="Rectangle 1">
            <a:extLst>
              <a:ext uri="{FF2B5EF4-FFF2-40B4-BE49-F238E27FC236}">
                <a16:creationId xmlns:a16="http://schemas.microsoft.com/office/drawing/2014/main" id="{39A36DE0-32BF-4350-B6DC-68F693C38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313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45C2780F-5315-4642-83C1-3E930FB2D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05" y="4388272"/>
            <a:ext cx="3007390" cy="20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43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2173</TotalTime>
  <Words>177</Words>
  <Application>Microsoft Office PowerPoint</Application>
  <PresentationFormat>寬螢幕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14" baseType="lpstr"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Wingdings</vt:lpstr>
      <vt:lpstr>木刻字型</vt:lpstr>
      <vt:lpstr>Office 佈景主題</vt:lpstr>
      <vt:lpstr>作業03</vt:lpstr>
      <vt:lpstr>作業03-Second largest</vt:lpstr>
      <vt:lpstr>作業03-Second largest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Chung Yau Lau</cp:lastModifiedBy>
  <cp:revision>73</cp:revision>
  <dcterms:created xsi:type="dcterms:W3CDTF">2019-09-17T05:51:58Z</dcterms:created>
  <dcterms:modified xsi:type="dcterms:W3CDTF">2020-03-25T07:38:40Z</dcterms:modified>
</cp:coreProperties>
</file>