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8" r:id="rId4"/>
    <p:sldId id="285" r:id="rId5"/>
    <p:sldId id="294" r:id="rId6"/>
    <p:sldId id="293" r:id="rId7"/>
    <p:sldId id="295" r:id="rId8"/>
    <p:sldId id="288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0B5"/>
    <a:srgbClr val="C4D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/>
    <p:restoredTop sz="96405"/>
  </p:normalViewPr>
  <p:slideViewPr>
    <p:cSldViewPr snapToGrid="0">
      <p:cViewPr>
        <p:scale>
          <a:sx n="148" d="100"/>
          <a:sy n="148" d="100"/>
        </p:scale>
        <p:origin x="-1672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E8303-9ED2-BAB6-A4E2-DFEA3DF30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227720-A7DB-88F5-0A89-BA90BE901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2FA4C3-E2AD-7AF5-5AA7-1507366E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6C0F-3F62-7B42-9DF3-6C17CBA6D350}" type="datetimeFigureOut">
              <a:rPr kumimoji="1" lang="zh-TW" altLang="en-US" smtClean="0"/>
              <a:t>2023/9/4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422E83-9C9A-CAA7-FFEC-A663C5C2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1149BE-851B-6BF5-AA17-A7942420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0AFB-2B75-334C-BA53-9AFCD3DAA22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026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76943-C3A8-BD03-980D-C7661CC4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38B593-B1AC-C963-3F02-D4B1404A0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CB81AA-59EB-42E6-18DD-4CFAEB3C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6C0F-3F62-7B42-9DF3-6C17CBA6D350}" type="datetimeFigureOut">
              <a:rPr kumimoji="1" lang="zh-TW" altLang="en-US" smtClean="0"/>
              <a:t>2023/9/4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65AD54-D028-8AEF-A8EC-8430F5C4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389D14-3B79-23F6-8E66-D8044CB3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0AFB-2B75-334C-BA53-9AFCD3DAA22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622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3AC6BFE-0D18-C4DF-0B06-A5A6030C0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CAEF50-7EE0-2896-1EB4-85419BEB5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0E4AA6-66F9-FC55-14F5-C966E13D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6C0F-3F62-7B42-9DF3-6C17CBA6D350}" type="datetimeFigureOut">
              <a:rPr kumimoji="1" lang="zh-TW" altLang="en-US" smtClean="0"/>
              <a:t>2023/9/4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3366F5-B737-682B-F482-7B4F241B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0259B2-08DA-B127-9411-B9763623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0AFB-2B75-334C-BA53-9AFCD3DAA22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554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4460E-8420-B6A5-CDB1-80955B04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E18690-DC7A-698F-E201-F39D5EEDF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9FF9F9-6795-147F-5745-8698590B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6C0F-3F62-7B42-9DF3-6C17CBA6D350}" type="datetimeFigureOut">
              <a:rPr kumimoji="1" lang="zh-TW" altLang="en-US" smtClean="0"/>
              <a:t>2023/9/4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87806A-9010-363C-2EEA-9BCC3EF7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B671DB-10BC-8854-1CCE-3F9933A9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0AFB-2B75-334C-BA53-9AFCD3DAA22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249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D834A-F8B7-4CF5-E053-FFABA983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B0A69D-DBE9-BEC9-79F3-5ADAA73D6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5BD916-B68B-B5E5-D1DF-C265C0FE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6C0F-3F62-7B42-9DF3-6C17CBA6D350}" type="datetimeFigureOut">
              <a:rPr kumimoji="1" lang="zh-TW" altLang="en-US" smtClean="0"/>
              <a:t>2023/9/4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71E01C-C062-288A-F51E-28B293D4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EB0E8A-F03A-F6C2-B03D-BCAC28A3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0AFB-2B75-334C-BA53-9AFCD3DAA22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068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374222-3B5A-47F7-832B-FE8ED3CD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9C483E-2C16-4010-2821-9DF2FDAFE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55B53B-7DFE-6D48-B0D1-F7D9B49B1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1404A7-7774-9BE5-C2C4-F6CADB5C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6C0F-3F62-7B42-9DF3-6C17CBA6D350}" type="datetimeFigureOut">
              <a:rPr kumimoji="1" lang="zh-TW" altLang="en-US" smtClean="0"/>
              <a:t>2023/9/4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C0BB38-8FCD-3E36-CFD3-EF769F3D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68CBBA-55A5-3CD1-FCDB-5604203B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0AFB-2B75-334C-BA53-9AFCD3DAA22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222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AC238-2E10-85C6-7632-AB902D9A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E239A8-73DA-C986-2817-6AEA51F8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4EA660-F19A-EFF6-3C89-ABB475C09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9E917BA-EB28-182F-68A3-74A89B15F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9EB82C-1BFB-4C42-9141-4D72F7F2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9D8A2FD-7922-C65C-899A-BDEEB08B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6C0F-3F62-7B42-9DF3-6C17CBA6D350}" type="datetimeFigureOut">
              <a:rPr kumimoji="1" lang="zh-TW" altLang="en-US" smtClean="0"/>
              <a:t>2023/9/4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FF2A2DE-1D29-AE07-C3A8-3735A8B7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BE584D3-E9CF-2818-F93E-449D5C65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0AFB-2B75-334C-BA53-9AFCD3DAA22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850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40618-4375-5F48-3B75-2805C702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69ECC9-A7DD-510C-47A6-3C0A0C92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6C0F-3F62-7B42-9DF3-6C17CBA6D350}" type="datetimeFigureOut">
              <a:rPr kumimoji="1" lang="zh-TW" altLang="en-US" smtClean="0"/>
              <a:t>2023/9/4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1D958C-C666-7035-EE15-C31EBAF7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C9062B-AB54-B1D2-E1A8-79F13836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0AFB-2B75-334C-BA53-9AFCD3DAA22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753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F84B59-5AE6-36A1-2DAD-66B1C8F1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6C0F-3F62-7B42-9DF3-6C17CBA6D350}" type="datetimeFigureOut">
              <a:rPr kumimoji="1" lang="zh-TW" altLang="en-US" smtClean="0"/>
              <a:t>2023/9/4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AFA5FA-50CE-64A3-3852-F36D0C0D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A740CC-9751-36D3-AC05-105968CB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0AFB-2B75-334C-BA53-9AFCD3DAA22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976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7E8DA-40A6-ED12-0761-8C536171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2D5E3F-3EB4-E237-8196-85EEEC1D3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56A7FE-1306-53BA-F8D8-647FBDB93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5D8C9E-B917-1573-EAC1-CAB77731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6C0F-3F62-7B42-9DF3-6C17CBA6D350}" type="datetimeFigureOut">
              <a:rPr kumimoji="1" lang="zh-TW" altLang="en-US" smtClean="0"/>
              <a:t>2023/9/4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805D7F-9023-DE4C-4143-262233B4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893BBB-E2FF-C45B-26E6-283CB1BE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0AFB-2B75-334C-BA53-9AFCD3DAA22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08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DB481-DB42-1E1C-8078-3D4AAC8A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B0BB5B-F4B6-267F-0259-D25C171E4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51BBA6-7EFD-8D7B-3642-4F40F743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494C22-105E-EB6D-619F-1FA733BF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6C0F-3F62-7B42-9DF3-6C17CBA6D350}" type="datetimeFigureOut">
              <a:rPr kumimoji="1" lang="zh-TW" altLang="en-US" smtClean="0"/>
              <a:t>2023/9/4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40C737-FFCE-DB68-570B-A5E5151E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136C89-1349-ADE4-466F-4A04DB71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0AFB-2B75-334C-BA53-9AFCD3DAA22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066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B0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ECE3521-7E57-4013-7770-D7F138CA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EBB5EF-6B5C-DF49-61EA-A974F8773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D5396-7F2A-DD71-2B45-E69F74610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36C0F-3F62-7B42-9DF3-6C17CBA6D350}" type="datetimeFigureOut">
              <a:rPr kumimoji="1" lang="zh-TW" altLang="en-US" smtClean="0"/>
              <a:t>2023/9/4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EDFA10-A484-C406-372A-F61FD6AEB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BDB38E-6F8F-6704-C481-FFCD1FD43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0AFB-2B75-334C-BA53-9AFCD3DAA22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391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3C457-CA0E-99E7-EE0D-180B63FE7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4038BD-884F-9650-C360-0B4B69186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張宸瑋</a:t>
            </a:r>
          </a:p>
        </p:txBody>
      </p:sp>
    </p:spTree>
    <p:extLst>
      <p:ext uri="{BB962C8B-B14F-4D97-AF65-F5344CB8AC3E}">
        <p14:creationId xmlns:p14="http://schemas.microsoft.com/office/powerpoint/2010/main" val="300992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B357E9-5642-3E0C-3443-77B4B47BCCF0}"/>
              </a:ext>
            </a:extLst>
          </p:cNvPr>
          <p:cNvSpPr/>
          <p:nvPr/>
        </p:nvSpPr>
        <p:spPr>
          <a:xfrm>
            <a:off x="0" y="435864"/>
            <a:ext cx="9412224" cy="1184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66DB59A3-5767-34C2-B313-63309831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13299F2-9701-B61A-8E1F-1F1C62E70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9175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開發環境架設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建立</a:t>
            </a:r>
            <a:r>
              <a:rPr lang="en-US" altLang="zh-TW" dirty="0"/>
              <a:t>CRUD</a:t>
            </a:r>
            <a:r>
              <a:rPr lang="zh-TW" altLang="en-US" dirty="0"/>
              <a:t>頁面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err="1"/>
              <a:t>axios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981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64A133B-5A3B-55C3-1208-8F90775B09FC}"/>
              </a:ext>
            </a:extLst>
          </p:cNvPr>
          <p:cNvSpPr/>
          <p:nvPr/>
        </p:nvSpPr>
        <p:spPr>
          <a:xfrm>
            <a:off x="0" y="6364225"/>
            <a:ext cx="12192000" cy="493776"/>
          </a:xfrm>
          <a:prstGeom prst="rect">
            <a:avLst/>
          </a:prstGeom>
          <a:solidFill>
            <a:srgbClr val="9BB0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F1877FBA-8D9B-D048-4E87-0C926D3B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/>
              <a:t>開發環境架設</a:t>
            </a:r>
            <a:r>
              <a:rPr lang="en-US" altLang="zh-TW" sz="3600" dirty="0"/>
              <a:t>-</a:t>
            </a:r>
            <a:r>
              <a:rPr lang="zh-TW" altLang="en-US" sz="3600" dirty="0"/>
              <a:t>更換</a:t>
            </a:r>
            <a:r>
              <a:rPr lang="en-US" altLang="zh-TW" sz="3600" dirty="0" err="1"/>
              <a:t>php</a:t>
            </a:r>
            <a:r>
              <a:rPr lang="zh-TW" altLang="en-US" sz="3600" dirty="0"/>
              <a:t>版本</a:t>
            </a:r>
            <a:endParaRPr lang="en-US" altLang="zh-TW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4AF8A54-2A66-D0BE-30C2-FDC7C1330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57"/>
          <a:stretch/>
        </p:blipFill>
        <p:spPr>
          <a:xfrm>
            <a:off x="1777107" y="2993721"/>
            <a:ext cx="8637786" cy="96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2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64A133B-5A3B-55C3-1208-8F90775B09FC}"/>
              </a:ext>
            </a:extLst>
          </p:cNvPr>
          <p:cNvSpPr/>
          <p:nvPr/>
        </p:nvSpPr>
        <p:spPr>
          <a:xfrm>
            <a:off x="0" y="6364225"/>
            <a:ext cx="12192000" cy="493776"/>
          </a:xfrm>
          <a:prstGeom prst="rect">
            <a:avLst/>
          </a:prstGeom>
          <a:solidFill>
            <a:srgbClr val="9BB0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F1877FBA-8D9B-D048-4E87-0C926D3B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CRUD</a:t>
            </a:r>
            <a:r>
              <a:rPr lang="zh-TW" altLang="en-US" dirty="0"/>
              <a:t>頁面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D5C2818-E066-81A7-7AEA-11CBAEF7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627" y="3243572"/>
            <a:ext cx="5732745" cy="78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9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64A133B-5A3B-55C3-1208-8F90775B09FC}"/>
              </a:ext>
            </a:extLst>
          </p:cNvPr>
          <p:cNvSpPr/>
          <p:nvPr/>
        </p:nvSpPr>
        <p:spPr>
          <a:xfrm>
            <a:off x="0" y="6364225"/>
            <a:ext cx="12192000" cy="493776"/>
          </a:xfrm>
          <a:prstGeom prst="rect">
            <a:avLst/>
          </a:prstGeom>
          <a:solidFill>
            <a:srgbClr val="9BB0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F1877FBA-8D9B-D048-4E87-0C926D3B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CRUD</a:t>
            </a:r>
            <a:r>
              <a:rPr lang="zh-TW" altLang="en-US" dirty="0"/>
              <a:t>頁面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B617BC5-949B-C50A-4354-92AF03641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167" y="1690688"/>
            <a:ext cx="5379666" cy="461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3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64A133B-5A3B-55C3-1208-8F90775B09FC}"/>
              </a:ext>
            </a:extLst>
          </p:cNvPr>
          <p:cNvSpPr/>
          <p:nvPr/>
        </p:nvSpPr>
        <p:spPr>
          <a:xfrm>
            <a:off x="0" y="6364225"/>
            <a:ext cx="12192000" cy="493776"/>
          </a:xfrm>
          <a:prstGeom prst="rect">
            <a:avLst/>
          </a:prstGeom>
          <a:solidFill>
            <a:srgbClr val="9BB0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F1877FBA-8D9B-D048-4E87-0C926D3B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CRUD</a:t>
            </a:r>
            <a:r>
              <a:rPr lang="zh-TW" altLang="en-US" dirty="0"/>
              <a:t>頁面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226C827-06E5-D0A7-C78D-EA69FDD23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8217"/>
            <a:ext cx="5257800" cy="217532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5CC6DEC-F1C2-6AD2-7BA9-656089DC6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060" y="1946860"/>
            <a:ext cx="4369496" cy="31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9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64A133B-5A3B-55C3-1208-8F90775B09FC}"/>
              </a:ext>
            </a:extLst>
          </p:cNvPr>
          <p:cNvSpPr/>
          <p:nvPr/>
        </p:nvSpPr>
        <p:spPr>
          <a:xfrm>
            <a:off x="0" y="6364225"/>
            <a:ext cx="12192000" cy="493776"/>
          </a:xfrm>
          <a:prstGeom prst="rect">
            <a:avLst/>
          </a:prstGeom>
          <a:solidFill>
            <a:srgbClr val="9BB0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F1877FBA-8D9B-D048-4E87-0C926D3B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CRUD</a:t>
            </a:r>
            <a:r>
              <a:rPr lang="zh-TW" altLang="en-US" dirty="0"/>
              <a:t>頁面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7A1997-F980-3ECE-0A56-9CF90D288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044" y="1433384"/>
            <a:ext cx="5330749" cy="517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0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4D7B064-30BB-B1B2-76A4-93DF727D8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804096"/>
            <a:ext cx="10363200" cy="1845334"/>
          </a:xfrm>
        </p:spPr>
      </p:pic>
      <p:sp>
        <p:nvSpPr>
          <p:cNvPr id="10" name="標題 5">
            <a:extLst>
              <a:ext uri="{FF2B5EF4-FFF2-40B4-BE49-F238E27FC236}">
                <a16:creationId xmlns:a16="http://schemas.microsoft.com/office/drawing/2014/main" id="{D2CC7868-2688-BF86-313F-EF9ADAE597E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建立</a:t>
            </a:r>
            <a:r>
              <a:rPr lang="en-US" altLang="zh-TW"/>
              <a:t>CRUD</a:t>
            </a:r>
            <a:r>
              <a:rPr lang="zh-TW" altLang="en-US"/>
              <a:t>頁面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70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34</Words>
  <Application>Microsoft Macintosh PowerPoint</Application>
  <PresentationFormat>寬螢幕</PresentationFormat>
  <Paragraphs>13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進度報告</vt:lpstr>
      <vt:lpstr>大綱</vt:lpstr>
      <vt:lpstr>開發環境架設-更換php版本</vt:lpstr>
      <vt:lpstr>建立CRUD頁面</vt:lpstr>
      <vt:lpstr>建立CRUD頁面</vt:lpstr>
      <vt:lpstr>建立CRUD頁面</vt:lpstr>
      <vt:lpstr>建立CRUD頁面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進度報告</dc:title>
  <dc:creator>宸瑋 張</dc:creator>
  <cp:lastModifiedBy>宸瑋 張</cp:lastModifiedBy>
  <cp:revision>18</cp:revision>
  <dcterms:created xsi:type="dcterms:W3CDTF">2023-07-23T16:06:58Z</dcterms:created>
  <dcterms:modified xsi:type="dcterms:W3CDTF">2023-09-04T03:41:49Z</dcterms:modified>
</cp:coreProperties>
</file>