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04E9E26-0647-3543-A4BB-8EDF9CCCAB71}">
          <p14:sldIdLst>
            <p14:sldId id="261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72952-C30D-304D-9E4C-38962C2F0801}" type="datetimeFigureOut">
              <a:rPr kumimoji="1" lang="zh-TW" altLang="en-US" smtClean="0"/>
              <a:t>2019/4/29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CCDF1-2677-0749-B67A-8F2564173E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828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F4F-B678-BD40-8BBE-E3B7C5FDF65F}" type="datetimeFigureOut">
              <a:rPr kumimoji="1" lang="zh-TW" altLang="en-US" smtClean="0"/>
              <a:t>2019/4/29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B0AF-635F-594C-92E3-D5EF993292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80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F4F-B678-BD40-8BBE-E3B7C5FDF65F}" type="datetimeFigureOut">
              <a:rPr kumimoji="1" lang="zh-TW" altLang="en-US" smtClean="0"/>
              <a:t>2019/4/29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B0AF-635F-594C-92E3-D5EF993292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033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F4F-B678-BD40-8BBE-E3B7C5FDF65F}" type="datetimeFigureOut">
              <a:rPr kumimoji="1" lang="zh-TW" altLang="en-US" smtClean="0"/>
              <a:t>2019/4/29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B0AF-635F-594C-92E3-D5EF993292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076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F4F-B678-BD40-8BBE-E3B7C5FDF65F}" type="datetimeFigureOut">
              <a:rPr kumimoji="1" lang="zh-TW" altLang="en-US" smtClean="0"/>
              <a:t>2019/4/29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B0AF-635F-594C-92E3-D5EF993292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05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F4F-B678-BD40-8BBE-E3B7C5FDF65F}" type="datetimeFigureOut">
              <a:rPr kumimoji="1" lang="zh-TW" altLang="en-US" smtClean="0"/>
              <a:t>2019/4/29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B0AF-635F-594C-92E3-D5EF993292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75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F4F-B678-BD40-8BBE-E3B7C5FDF65F}" type="datetimeFigureOut">
              <a:rPr kumimoji="1" lang="zh-TW" altLang="en-US" smtClean="0"/>
              <a:t>2019/4/29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B0AF-635F-594C-92E3-D5EF993292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337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F4F-B678-BD40-8BBE-E3B7C5FDF65F}" type="datetimeFigureOut">
              <a:rPr kumimoji="1" lang="zh-TW" altLang="en-US" smtClean="0"/>
              <a:t>2019/4/29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B0AF-635F-594C-92E3-D5EF993292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125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F4F-B678-BD40-8BBE-E3B7C5FDF65F}" type="datetimeFigureOut">
              <a:rPr kumimoji="1" lang="zh-TW" altLang="en-US" smtClean="0"/>
              <a:t>2019/4/29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B0AF-635F-594C-92E3-D5EF993292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647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F4F-B678-BD40-8BBE-E3B7C5FDF65F}" type="datetimeFigureOut">
              <a:rPr kumimoji="1" lang="zh-TW" altLang="en-US" smtClean="0"/>
              <a:t>2019/4/29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B0AF-635F-594C-92E3-D5EF993292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659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F4F-B678-BD40-8BBE-E3B7C5FDF65F}" type="datetimeFigureOut">
              <a:rPr kumimoji="1" lang="zh-TW" altLang="en-US" smtClean="0"/>
              <a:t>2019/4/29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B0AF-635F-594C-92E3-D5EF993292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393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F4F-B678-BD40-8BBE-E3B7C5FDF65F}" type="datetimeFigureOut">
              <a:rPr kumimoji="1" lang="zh-TW" altLang="en-US" smtClean="0"/>
              <a:t>2019/4/29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B0AF-635F-594C-92E3-D5EF993292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814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DAF4F-B678-BD40-8BBE-E3B7C5FDF65F}" type="datetimeFigureOut">
              <a:rPr kumimoji="1" lang="zh-TW" altLang="en-US" smtClean="0"/>
              <a:t>2019/4/29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FB0AF-635F-594C-92E3-D5EF993292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725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61938" y="2189747"/>
            <a:ext cx="74716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600" dirty="0" smtClean="0"/>
              <a:t>Address Book</a:t>
            </a:r>
          </a:p>
          <a:p>
            <a:pPr algn="ctr"/>
            <a:r>
              <a:rPr kumimoji="1" lang="en-US" altLang="zh-TW" sz="6600" dirty="0" smtClean="0"/>
              <a:t>Bing-</a:t>
            </a:r>
            <a:r>
              <a:rPr kumimoji="1" lang="en-US" altLang="zh-TW" sz="6600" dirty="0" err="1"/>
              <a:t>H</a:t>
            </a:r>
            <a:r>
              <a:rPr kumimoji="1" lang="en-US" altLang="zh-TW" sz="6600" dirty="0" err="1" smtClean="0"/>
              <a:t>uei</a:t>
            </a:r>
            <a:r>
              <a:rPr kumimoji="1" lang="en-US" altLang="zh-TW" sz="6600" dirty="0" smtClean="0"/>
              <a:t> </a:t>
            </a:r>
            <a:r>
              <a:rPr kumimoji="1" lang="en-US" altLang="zh-TW" sz="6600" dirty="0" smtClean="0"/>
              <a:t>Lin</a:t>
            </a:r>
            <a:endParaRPr kumimoji="1"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6674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852988" y="0"/>
            <a:ext cx="1282700" cy="660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L</a:t>
            </a:r>
            <a:r>
              <a:rPr kumimoji="1" lang="en-US" altLang="zh-TW" dirty="0" smtClean="0"/>
              <a:t>ogin page</a:t>
            </a:r>
            <a:endParaRPr kumimoji="1" lang="zh-TW" altLang="en-US" dirty="0"/>
          </a:p>
        </p:txBody>
      </p:sp>
      <p:cxnSp>
        <p:nvCxnSpPr>
          <p:cNvPr id="8" name="直線箭頭接點 7"/>
          <p:cNvCxnSpPr>
            <a:stCxn id="4" idx="2"/>
          </p:cNvCxnSpPr>
          <p:nvPr/>
        </p:nvCxnSpPr>
        <p:spPr>
          <a:xfrm>
            <a:off x="5494338" y="660400"/>
            <a:ext cx="6350" cy="56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4736307" y="1228725"/>
            <a:ext cx="1528762" cy="1414463"/>
          </a:xfrm>
          <a:prstGeom prst="diamond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I</a:t>
            </a:r>
            <a:r>
              <a:rPr kumimoji="1" lang="en-US" altLang="zh-TW" dirty="0" err="1" smtClean="0"/>
              <a:t>sSucc</a:t>
            </a:r>
            <a:r>
              <a:rPr kumimoji="1" lang="en-US" altLang="zh-TW" dirty="0" smtClean="0"/>
              <a:t>?</a:t>
            </a:r>
            <a:endParaRPr kumimoji="1" lang="zh-TW" altLang="en-US" dirty="0"/>
          </a:p>
        </p:txBody>
      </p:sp>
      <p:cxnSp>
        <p:nvCxnSpPr>
          <p:cNvPr id="11" name="直線箭頭接點 10"/>
          <p:cNvCxnSpPr>
            <a:stCxn id="9" idx="2"/>
          </p:cNvCxnSpPr>
          <p:nvPr/>
        </p:nvCxnSpPr>
        <p:spPr>
          <a:xfrm>
            <a:off x="5500688" y="2643188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4859338" y="3397251"/>
            <a:ext cx="1282700" cy="660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M</a:t>
            </a:r>
            <a:r>
              <a:rPr kumimoji="1" lang="en-US" altLang="zh-TW" dirty="0" smtClean="0"/>
              <a:t>ain page</a:t>
            </a:r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357957" y="21049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No</a:t>
            </a:r>
            <a:endParaRPr kumimoji="1"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773781" y="2827893"/>
            <a:ext cx="4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Y</a:t>
            </a:r>
            <a:r>
              <a:rPr kumimoji="1" lang="en-US" altLang="zh-TW" dirty="0" smtClean="0"/>
              <a:t>es</a:t>
            </a:r>
            <a:endParaRPr kumimoji="1" lang="zh-TW" altLang="en-US" dirty="0"/>
          </a:p>
        </p:txBody>
      </p:sp>
      <p:cxnSp>
        <p:nvCxnSpPr>
          <p:cNvPr id="20" name="直線箭頭接點 19"/>
          <p:cNvCxnSpPr>
            <a:stCxn id="9" idx="3"/>
          </p:cNvCxnSpPr>
          <p:nvPr/>
        </p:nvCxnSpPr>
        <p:spPr>
          <a:xfrm flipV="1">
            <a:off x="6265069" y="1935956"/>
            <a:ext cx="641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菱形 20"/>
          <p:cNvSpPr/>
          <p:nvPr/>
        </p:nvSpPr>
        <p:spPr>
          <a:xfrm>
            <a:off x="6906419" y="1228724"/>
            <a:ext cx="1528762" cy="1414463"/>
          </a:xfrm>
          <a:prstGeom prst="diamond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err="1"/>
              <a:t>I</a:t>
            </a:r>
            <a:r>
              <a:rPr kumimoji="1" lang="en-US" altLang="zh-TW" sz="1600" dirty="0" err="1" smtClean="0"/>
              <a:t>sValid</a:t>
            </a:r>
            <a:r>
              <a:rPr kumimoji="1" lang="en-US" altLang="zh-TW" sz="1600" dirty="0" smtClean="0"/>
              <a:t>?</a:t>
            </a:r>
            <a:endParaRPr kumimoji="1" lang="zh-TW" altLang="en-US" sz="1600" dirty="0"/>
          </a:p>
        </p:txBody>
      </p:sp>
      <p:sp>
        <p:nvSpPr>
          <p:cNvPr id="23" name="圓角矩形 22"/>
          <p:cNvSpPr/>
          <p:nvPr/>
        </p:nvSpPr>
        <p:spPr>
          <a:xfrm>
            <a:off x="9320213" y="1605755"/>
            <a:ext cx="1282700" cy="660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/>
              <a:t>C</a:t>
            </a:r>
            <a:r>
              <a:rPr kumimoji="1" lang="en-US" altLang="zh-TW" sz="1600" dirty="0" smtClean="0"/>
              <a:t>reate page</a:t>
            </a:r>
            <a:endParaRPr kumimoji="1" lang="zh-TW" altLang="en-US" sz="1600" dirty="0"/>
          </a:p>
        </p:txBody>
      </p:sp>
      <p:cxnSp>
        <p:nvCxnSpPr>
          <p:cNvPr id="27" name="肘形接點 26"/>
          <p:cNvCxnSpPr>
            <a:stCxn id="21" idx="0"/>
            <a:endCxn id="4" idx="3"/>
          </p:cNvCxnSpPr>
          <p:nvPr/>
        </p:nvCxnSpPr>
        <p:spPr>
          <a:xfrm rot="16200000" flipV="1">
            <a:off x="6453982" y="11906"/>
            <a:ext cx="898524" cy="1535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670800" y="594796"/>
            <a:ext cx="1616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Yes, but wrong </a:t>
            </a:r>
          </a:p>
          <a:p>
            <a:r>
              <a:rPr kumimoji="1" lang="en-US" altLang="zh-TW" dirty="0" smtClean="0"/>
              <a:t>password</a:t>
            </a:r>
            <a:endParaRPr kumimoji="1" lang="zh-TW" altLang="en-US" dirty="0"/>
          </a:p>
        </p:txBody>
      </p:sp>
      <p:cxnSp>
        <p:nvCxnSpPr>
          <p:cNvPr id="30" name="直線箭頭接點 29"/>
          <p:cNvCxnSpPr>
            <a:stCxn id="21" idx="3"/>
            <a:endCxn id="23" idx="1"/>
          </p:cNvCxnSpPr>
          <p:nvPr/>
        </p:nvCxnSpPr>
        <p:spPr>
          <a:xfrm flipV="1">
            <a:off x="8435181" y="1935955"/>
            <a:ext cx="8850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8655069" y="201203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No</a:t>
            </a:r>
            <a:endParaRPr kumimoji="1" lang="zh-TW" altLang="en-US" dirty="0"/>
          </a:p>
        </p:txBody>
      </p:sp>
      <p:cxnSp>
        <p:nvCxnSpPr>
          <p:cNvPr id="33" name="肘形接點 32"/>
          <p:cNvCxnSpPr>
            <a:stCxn id="23" idx="2"/>
            <a:endCxn id="23" idx="3"/>
          </p:cNvCxnSpPr>
          <p:nvPr/>
        </p:nvCxnSpPr>
        <p:spPr>
          <a:xfrm rot="5400000" flipH="1" flipV="1">
            <a:off x="10117138" y="1780380"/>
            <a:ext cx="330200" cy="641350"/>
          </a:xfrm>
          <a:prstGeom prst="bentConnector4">
            <a:avLst>
              <a:gd name="adj1" fmla="val -69231"/>
              <a:gd name="adj2" fmla="val 135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10444163" y="2628900"/>
            <a:ext cx="1202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Username </a:t>
            </a:r>
          </a:p>
          <a:p>
            <a:r>
              <a:rPr kumimoji="1" lang="en-US" altLang="zh-TW" dirty="0" smtClean="0"/>
              <a:t>Duplicate,</a:t>
            </a:r>
          </a:p>
          <a:p>
            <a:r>
              <a:rPr kumimoji="1" lang="en-US" altLang="zh-TW" dirty="0" smtClean="0"/>
              <a:t>Error Info</a:t>
            </a:r>
            <a:endParaRPr kumimoji="1" lang="zh-TW" altLang="en-US" dirty="0"/>
          </a:p>
        </p:txBody>
      </p:sp>
      <p:cxnSp>
        <p:nvCxnSpPr>
          <p:cNvPr id="36" name="肘形接點 35"/>
          <p:cNvCxnSpPr/>
          <p:nvPr/>
        </p:nvCxnSpPr>
        <p:spPr>
          <a:xfrm rot="16200000" flipV="1">
            <a:off x="8157171" y="-160021"/>
            <a:ext cx="1275555" cy="22482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0000772" y="73342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</a:t>
            </a:r>
            <a:r>
              <a:rPr kumimoji="1" lang="en-US" altLang="zh-TW" dirty="0" smtClean="0"/>
              <a:t>uccess</a:t>
            </a:r>
            <a:endParaRPr kumimoji="1" lang="zh-TW" altLang="en-US" dirty="0"/>
          </a:p>
        </p:txBody>
      </p:sp>
      <p:cxnSp>
        <p:nvCxnSpPr>
          <p:cNvPr id="44" name="直線箭頭接點 43"/>
          <p:cNvCxnSpPr>
            <a:stCxn id="12" idx="1"/>
          </p:cNvCxnSpPr>
          <p:nvPr/>
        </p:nvCxnSpPr>
        <p:spPr>
          <a:xfrm flipH="1" flipV="1">
            <a:off x="3757613" y="3714750"/>
            <a:ext cx="1101725" cy="1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1685925" y="3397251"/>
            <a:ext cx="2071688" cy="660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Create contact</a:t>
            </a:r>
            <a:r>
              <a:rPr kumimoji="1" lang="zh-TW" altLang="en-US" sz="1400" dirty="0" smtClean="0"/>
              <a:t> </a:t>
            </a:r>
            <a:r>
              <a:rPr kumimoji="1" lang="en-US" altLang="zh-TW" sz="1400" dirty="0" smtClean="0"/>
              <a:t>person</a:t>
            </a:r>
            <a:endParaRPr kumimoji="1" lang="zh-TW" altLang="en-US" sz="1400" dirty="0"/>
          </a:p>
        </p:txBody>
      </p:sp>
      <p:cxnSp>
        <p:nvCxnSpPr>
          <p:cNvPr id="47" name="肘形接點 46"/>
          <p:cNvCxnSpPr>
            <a:stCxn id="45" idx="1"/>
            <a:endCxn id="45" idx="0"/>
          </p:cNvCxnSpPr>
          <p:nvPr/>
        </p:nvCxnSpPr>
        <p:spPr>
          <a:xfrm rot="10800000" flipH="1">
            <a:off x="1685925" y="3397251"/>
            <a:ext cx="1035844" cy="330200"/>
          </a:xfrm>
          <a:prstGeom prst="bentConnector4">
            <a:avLst>
              <a:gd name="adj1" fmla="val -22069"/>
              <a:gd name="adj2" fmla="val 169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589045" y="2827893"/>
            <a:ext cx="113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Error Info</a:t>
            </a:r>
            <a:endParaRPr kumimoji="1" lang="zh-TW" altLang="en-US" dirty="0"/>
          </a:p>
        </p:txBody>
      </p:sp>
      <p:cxnSp>
        <p:nvCxnSpPr>
          <p:cNvPr id="50" name="肘形接點 49"/>
          <p:cNvCxnSpPr>
            <a:stCxn id="45" idx="2"/>
            <a:endCxn id="12" idx="2"/>
          </p:cNvCxnSpPr>
          <p:nvPr/>
        </p:nvCxnSpPr>
        <p:spPr>
          <a:xfrm rot="16200000" flipH="1">
            <a:off x="4111228" y="2668191"/>
            <a:ext cx="12700" cy="27789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3143330" y="43423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Success</a:t>
            </a:r>
            <a:endParaRPr kumimoji="1" lang="zh-TW" altLang="en-US" dirty="0"/>
          </a:p>
        </p:txBody>
      </p:sp>
      <p:sp>
        <p:nvSpPr>
          <p:cNvPr id="52" name="圓角矩形 51"/>
          <p:cNvSpPr/>
          <p:nvPr/>
        </p:nvSpPr>
        <p:spPr>
          <a:xfrm>
            <a:off x="1589045" y="5349876"/>
            <a:ext cx="2071688" cy="660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Edit contact</a:t>
            </a:r>
            <a:r>
              <a:rPr kumimoji="1" lang="zh-TW" altLang="en-US" sz="1400" dirty="0" smtClean="0"/>
              <a:t> </a:t>
            </a:r>
            <a:r>
              <a:rPr kumimoji="1" lang="en-US" altLang="zh-TW" sz="1400" dirty="0" smtClean="0"/>
              <a:t>person</a:t>
            </a:r>
            <a:endParaRPr kumimoji="1" lang="zh-TW" altLang="en-US" sz="1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484647" y="4661972"/>
            <a:ext cx="113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Error Info</a:t>
            </a:r>
            <a:endParaRPr kumimoji="1" lang="zh-TW" altLang="en-US" dirty="0"/>
          </a:p>
        </p:txBody>
      </p:sp>
      <p:cxnSp>
        <p:nvCxnSpPr>
          <p:cNvPr id="54" name="肘形接點 53"/>
          <p:cNvCxnSpPr/>
          <p:nvPr/>
        </p:nvCxnSpPr>
        <p:spPr>
          <a:xfrm rot="10800000" flipH="1">
            <a:off x="1589045" y="5349876"/>
            <a:ext cx="1035844" cy="330200"/>
          </a:xfrm>
          <a:prstGeom prst="bentConnector4">
            <a:avLst>
              <a:gd name="adj1" fmla="val -22069"/>
              <a:gd name="adj2" fmla="val 169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55"/>
          <p:cNvCxnSpPr>
            <a:stCxn id="52" idx="2"/>
            <a:endCxn id="12" idx="2"/>
          </p:cNvCxnSpPr>
          <p:nvPr/>
        </p:nvCxnSpPr>
        <p:spPr>
          <a:xfrm rot="5400000" flipH="1" flipV="1">
            <a:off x="3086475" y="3596064"/>
            <a:ext cx="1952625" cy="2875799"/>
          </a:xfrm>
          <a:prstGeom prst="bentConnector3">
            <a:avLst>
              <a:gd name="adj1" fmla="val -11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3159976" y="632884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Success</a:t>
            </a:r>
            <a:endParaRPr kumimoji="1" lang="zh-TW" altLang="en-US" dirty="0"/>
          </a:p>
        </p:txBody>
      </p:sp>
      <p:sp>
        <p:nvSpPr>
          <p:cNvPr id="58" name="圓角矩形 57"/>
          <p:cNvSpPr/>
          <p:nvPr/>
        </p:nvSpPr>
        <p:spPr>
          <a:xfrm>
            <a:off x="7248525" y="4497944"/>
            <a:ext cx="2071688" cy="660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/>
              <a:t>Delete contact</a:t>
            </a:r>
            <a:r>
              <a:rPr kumimoji="1" lang="zh-TW" altLang="en-US" sz="1400" dirty="0" smtClean="0"/>
              <a:t> </a:t>
            </a:r>
            <a:r>
              <a:rPr kumimoji="1" lang="en-US" altLang="zh-TW" sz="1400" dirty="0" smtClean="0"/>
              <a:t>person</a:t>
            </a:r>
            <a:endParaRPr kumimoji="1" lang="zh-TW" altLang="en-US" sz="1400" dirty="0"/>
          </a:p>
        </p:txBody>
      </p:sp>
      <p:cxnSp>
        <p:nvCxnSpPr>
          <p:cNvPr id="60" name="肘形接點 59"/>
          <p:cNvCxnSpPr>
            <a:stCxn id="58" idx="0"/>
            <a:endCxn id="12" idx="3"/>
          </p:cNvCxnSpPr>
          <p:nvPr/>
        </p:nvCxnSpPr>
        <p:spPr>
          <a:xfrm rot="16200000" flipV="1">
            <a:off x="6827958" y="3041532"/>
            <a:ext cx="770493" cy="2142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6792357" y="324211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Success</a:t>
            </a:r>
            <a:endParaRPr kumimoji="1" lang="zh-TW" altLang="en-US" dirty="0"/>
          </a:p>
        </p:txBody>
      </p:sp>
      <p:cxnSp>
        <p:nvCxnSpPr>
          <p:cNvPr id="64" name="肘形接點 63"/>
          <p:cNvCxnSpPr>
            <a:stCxn id="58" idx="2"/>
            <a:endCxn id="58" idx="3"/>
          </p:cNvCxnSpPr>
          <p:nvPr/>
        </p:nvCxnSpPr>
        <p:spPr>
          <a:xfrm rot="5400000" flipH="1" flipV="1">
            <a:off x="8637191" y="4475322"/>
            <a:ext cx="330200" cy="1035844"/>
          </a:xfrm>
          <a:prstGeom prst="bentConnector4">
            <a:avLst>
              <a:gd name="adj1" fmla="val -69231"/>
              <a:gd name="adj2" fmla="val 122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8544281" y="5514976"/>
            <a:ext cx="113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Error Info</a:t>
            </a:r>
            <a:endParaRPr kumimoji="1" lang="zh-TW" altLang="en-US" dirty="0"/>
          </a:p>
        </p:txBody>
      </p:sp>
      <p:sp>
        <p:nvSpPr>
          <p:cNvPr id="66" name="圓角矩形 65"/>
          <p:cNvSpPr/>
          <p:nvPr/>
        </p:nvSpPr>
        <p:spPr>
          <a:xfrm>
            <a:off x="1976021" y="1605755"/>
            <a:ext cx="1282700" cy="660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</a:t>
            </a:r>
            <a:r>
              <a:rPr kumimoji="1" lang="en-US" altLang="zh-TW" dirty="0" smtClean="0"/>
              <a:t>ilter</a:t>
            </a:r>
            <a:endParaRPr kumimoji="1" lang="zh-TW" altLang="en-US" dirty="0"/>
          </a:p>
        </p:txBody>
      </p:sp>
      <p:cxnSp>
        <p:nvCxnSpPr>
          <p:cNvPr id="74" name="肘形接點 73"/>
          <p:cNvCxnSpPr>
            <a:stCxn id="66" idx="3"/>
          </p:cNvCxnSpPr>
          <p:nvPr/>
        </p:nvCxnSpPr>
        <p:spPr>
          <a:xfrm>
            <a:off x="3258721" y="1935955"/>
            <a:ext cx="1615320" cy="160035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圓角矩形 75"/>
          <p:cNvSpPr/>
          <p:nvPr/>
        </p:nvSpPr>
        <p:spPr>
          <a:xfrm>
            <a:off x="6545243" y="5863690"/>
            <a:ext cx="1282700" cy="660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Export CSV</a:t>
            </a:r>
            <a:endParaRPr kumimoji="1" lang="zh-TW" altLang="en-US" dirty="0"/>
          </a:p>
        </p:txBody>
      </p:sp>
      <p:cxnSp>
        <p:nvCxnSpPr>
          <p:cNvPr id="78" name="肘形接點 77"/>
          <p:cNvCxnSpPr>
            <a:endCxn id="76" idx="1"/>
          </p:cNvCxnSpPr>
          <p:nvPr/>
        </p:nvCxnSpPr>
        <p:spPr>
          <a:xfrm rot="16200000" flipH="1">
            <a:off x="5135598" y="4784245"/>
            <a:ext cx="2151786" cy="66750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16074" y="-51535"/>
            <a:ext cx="4174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>
                <a:solidFill>
                  <a:srgbClr val="00B0F0"/>
                </a:solidFill>
              </a:rPr>
              <a:t>Data Flow</a:t>
            </a:r>
            <a:endParaRPr kumimoji="1" lang="zh-TW" alt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1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880142" y="331453"/>
            <a:ext cx="9091565" cy="6097989"/>
            <a:chOff x="1544637" y="211136"/>
            <a:chExt cx="9091565" cy="6097989"/>
          </a:xfrm>
        </p:grpSpPr>
        <p:sp>
          <p:nvSpPr>
            <p:cNvPr id="6" name="圓角矩形 5"/>
            <p:cNvSpPr/>
            <p:nvPr/>
          </p:nvSpPr>
          <p:spPr>
            <a:xfrm>
              <a:off x="1557337" y="211136"/>
              <a:ext cx="7500938" cy="13779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						View</a:t>
              </a:r>
              <a:endParaRPr kumimoji="1" lang="zh-TW" altLang="en-US" dirty="0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557337" y="1652785"/>
              <a:ext cx="7500938" cy="2589609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						Controller</a:t>
              </a:r>
              <a:endParaRPr kumimoji="1" lang="zh-TW" altLang="en-US" dirty="0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544637" y="4383086"/>
              <a:ext cx="7513638" cy="192603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mtClean="0"/>
                <a:t>						Model</a:t>
              </a:r>
              <a:endParaRPr kumimoji="1" lang="zh-TW" altLang="en-US" dirty="0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671638" y="415527"/>
              <a:ext cx="1014412" cy="785813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HTML</a:t>
              </a:r>
              <a:endParaRPr kumimoji="1" lang="zh-TW" altLang="en-US" dirty="0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2686050" y="415527"/>
              <a:ext cx="1014412" cy="785813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mtClean="0"/>
                <a:t>CSS</a:t>
              </a:r>
              <a:endParaRPr kumimoji="1"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9391502" y="1397845"/>
              <a:ext cx="1244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 </a:t>
              </a:r>
              <a:r>
                <a:rPr kumimoji="1" lang="en-US" altLang="zh-TW" dirty="0" smtClean="0"/>
                <a:t>  Wicket </a:t>
              </a:r>
            </a:p>
            <a:p>
              <a:r>
                <a:rPr kumimoji="1" lang="en-US" altLang="zh-TW" dirty="0" smtClean="0"/>
                <a:t>Framework</a:t>
              </a:r>
              <a:endParaRPr kumimoji="1" lang="zh-TW" altLang="en-US" dirty="0"/>
            </a:p>
          </p:txBody>
        </p:sp>
        <p:cxnSp>
          <p:nvCxnSpPr>
            <p:cNvPr id="23" name="肘形接點 22"/>
            <p:cNvCxnSpPr/>
            <p:nvPr/>
          </p:nvCxnSpPr>
          <p:spPr>
            <a:xfrm>
              <a:off x="9070975" y="769737"/>
              <a:ext cx="12700" cy="2047479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圓角矩形 24"/>
            <p:cNvSpPr/>
            <p:nvPr/>
          </p:nvSpPr>
          <p:spPr>
            <a:xfrm>
              <a:off x="1671635" y="2341166"/>
              <a:ext cx="2257425" cy="54768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Wicket</a:t>
              </a:r>
            </a:p>
            <a:p>
              <a:pPr algn="ctr"/>
              <a:r>
                <a:rPr kumimoji="1" lang="en-US" altLang="zh-TW" dirty="0" smtClean="0"/>
                <a:t>Model Window</a:t>
              </a:r>
              <a:endParaRPr kumimoji="1" lang="zh-TW" altLang="en-US" dirty="0"/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1671635" y="1793477"/>
              <a:ext cx="2257425" cy="54768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Wicket</a:t>
              </a:r>
            </a:p>
            <a:p>
              <a:pPr algn="ctr"/>
              <a:r>
                <a:rPr kumimoji="1" lang="en-US" altLang="zh-TW" dirty="0" smtClean="0"/>
                <a:t>Table</a:t>
              </a:r>
              <a:endParaRPr kumimoji="1" lang="zh-TW" altLang="en-US" dirty="0"/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1671634" y="2888855"/>
              <a:ext cx="2257425" cy="54768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Wicket</a:t>
              </a:r>
            </a:p>
            <a:p>
              <a:pPr algn="ctr"/>
              <a:r>
                <a:rPr kumimoji="1" lang="en-US" altLang="zh-TW" dirty="0" smtClean="0"/>
                <a:t>Authority</a:t>
              </a:r>
              <a:endParaRPr kumimoji="1" lang="zh-TW" altLang="en-US" dirty="0"/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1671634" y="3445662"/>
              <a:ext cx="2257425" cy="54768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Wicket</a:t>
              </a:r>
            </a:p>
            <a:p>
              <a:pPr algn="ctr"/>
              <a:r>
                <a:rPr kumimoji="1" lang="en-US" altLang="zh-TW" dirty="0" smtClean="0"/>
                <a:t>Validator</a:t>
              </a:r>
              <a:endParaRPr kumimoji="1" lang="zh-TW" altLang="en-US" dirty="0"/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3929059" y="1793477"/>
              <a:ext cx="2257425" cy="54768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 smtClean="0"/>
                <a:t>OpenCSV</a:t>
              </a:r>
              <a:endParaRPr kumimoji="1" lang="zh-TW" altLang="en-US" dirty="0"/>
            </a:p>
          </p:txBody>
        </p:sp>
        <p:cxnSp>
          <p:nvCxnSpPr>
            <p:cNvPr id="36" name="肘形接點 35"/>
            <p:cNvCxnSpPr/>
            <p:nvPr/>
          </p:nvCxnSpPr>
          <p:spPr>
            <a:xfrm>
              <a:off x="9070975" y="3128353"/>
              <a:ext cx="12700" cy="2398516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/>
            <p:cNvSpPr txBox="1"/>
            <p:nvPr/>
          </p:nvSpPr>
          <p:spPr>
            <a:xfrm>
              <a:off x="9391502" y="3890349"/>
              <a:ext cx="1244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 </a:t>
              </a:r>
              <a:r>
                <a:rPr kumimoji="1" lang="en-US" altLang="zh-TW" dirty="0" smtClean="0"/>
                <a:t>  Spring </a:t>
              </a:r>
            </a:p>
            <a:p>
              <a:r>
                <a:rPr kumimoji="1" lang="en-US" altLang="zh-TW" dirty="0" smtClean="0"/>
                <a:t>Framework</a:t>
              </a:r>
              <a:endParaRPr kumimoji="1" lang="zh-TW" altLang="en-US" dirty="0"/>
            </a:p>
          </p:txBody>
        </p:sp>
        <p:sp>
          <p:nvSpPr>
            <p:cNvPr id="44" name="圓角矩形 43"/>
            <p:cNvSpPr/>
            <p:nvPr/>
          </p:nvSpPr>
          <p:spPr>
            <a:xfrm>
              <a:off x="1714495" y="4536680"/>
              <a:ext cx="2257425" cy="54768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mtClean="0"/>
                <a:t>Spring Service</a:t>
              </a:r>
              <a:endParaRPr kumimoji="1" lang="zh-TW" altLang="en-US" dirty="0"/>
            </a:p>
          </p:txBody>
        </p:sp>
        <p:sp>
          <p:nvSpPr>
            <p:cNvPr id="45" name="圓角矩形 44"/>
            <p:cNvSpPr/>
            <p:nvPr/>
          </p:nvSpPr>
          <p:spPr>
            <a:xfrm>
              <a:off x="1701795" y="5072260"/>
              <a:ext cx="2257425" cy="54768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mtClean="0"/>
                <a:t>Spring Dao</a:t>
              </a:r>
              <a:endParaRPr kumimoji="1" lang="zh-TW" altLang="en-US" dirty="0"/>
            </a:p>
          </p:txBody>
        </p:sp>
        <p:sp>
          <p:nvSpPr>
            <p:cNvPr id="46" name="圓角矩形 45"/>
            <p:cNvSpPr/>
            <p:nvPr/>
          </p:nvSpPr>
          <p:spPr>
            <a:xfrm>
              <a:off x="1689095" y="5607840"/>
              <a:ext cx="2257425" cy="54768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Spring </a:t>
              </a:r>
              <a:r>
                <a:rPr kumimoji="1" lang="en-US" altLang="zh-TW" dirty="0" err="1" smtClean="0"/>
                <a:t>Redis</a:t>
              </a:r>
              <a:endParaRPr kumimoji="1" lang="zh-TW" altLang="en-US" dirty="0"/>
            </a:p>
          </p:txBody>
        </p:sp>
        <p:sp>
          <p:nvSpPr>
            <p:cNvPr id="47" name="圓角矩形 46"/>
            <p:cNvSpPr/>
            <p:nvPr/>
          </p:nvSpPr>
          <p:spPr>
            <a:xfrm>
              <a:off x="3959220" y="4552360"/>
              <a:ext cx="2257425" cy="54768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/>
                <a:t>J</a:t>
              </a:r>
              <a:r>
                <a:rPr kumimoji="1" lang="en-US" altLang="zh-TW" dirty="0" err="1" smtClean="0"/>
                <a:t>edis</a:t>
              </a:r>
              <a:endParaRPr kumimoji="1" lang="zh-TW" altLang="en-US" dirty="0"/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06885" y="0"/>
            <a:ext cx="4174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>
                <a:solidFill>
                  <a:srgbClr val="00B0F0"/>
                </a:solidFill>
              </a:rPr>
              <a:t>System </a:t>
            </a:r>
          </a:p>
          <a:p>
            <a:r>
              <a:rPr kumimoji="1" lang="en-US" altLang="zh-TW" sz="3600" dirty="0" smtClean="0">
                <a:solidFill>
                  <a:srgbClr val="00B0F0"/>
                </a:solidFill>
              </a:rPr>
              <a:t>Architecture </a:t>
            </a:r>
            <a:endParaRPr kumimoji="1" lang="zh-TW" alt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3101623" y="352376"/>
            <a:ext cx="9090377" cy="6125099"/>
            <a:chOff x="1545825" y="211136"/>
            <a:chExt cx="9090377" cy="6125099"/>
          </a:xfrm>
        </p:grpSpPr>
        <p:sp>
          <p:nvSpPr>
            <p:cNvPr id="6" name="圓角矩形 5"/>
            <p:cNvSpPr/>
            <p:nvPr/>
          </p:nvSpPr>
          <p:spPr>
            <a:xfrm>
              <a:off x="1557337" y="211136"/>
              <a:ext cx="7500938" cy="13779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						View</a:t>
              </a:r>
              <a:endParaRPr kumimoji="1" lang="zh-TW" altLang="en-US" dirty="0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557337" y="1679281"/>
              <a:ext cx="7500938" cy="2589609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						Controller</a:t>
              </a:r>
              <a:endParaRPr kumimoji="1" lang="zh-TW" altLang="en-US" dirty="0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545825" y="4410196"/>
              <a:ext cx="7513638" cy="192603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						Model</a:t>
              </a:r>
              <a:endParaRPr kumimoji="1" lang="zh-TW" altLang="en-US" dirty="0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671638" y="415527"/>
              <a:ext cx="1014412" cy="785813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HTML</a:t>
              </a:r>
              <a:endParaRPr kumimoji="1" lang="zh-TW" altLang="en-US" dirty="0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2686046" y="420086"/>
              <a:ext cx="1014412" cy="785813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mtClean="0"/>
                <a:t>CSS</a:t>
              </a:r>
              <a:endParaRPr kumimoji="1"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9391502" y="1577973"/>
              <a:ext cx="1244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 </a:t>
              </a:r>
              <a:r>
                <a:rPr kumimoji="1" lang="en-US" altLang="zh-TW" dirty="0" smtClean="0"/>
                <a:t>  Wicket </a:t>
              </a:r>
            </a:p>
            <a:p>
              <a:r>
                <a:rPr kumimoji="1" lang="en-US" altLang="zh-TW" dirty="0" smtClean="0"/>
                <a:t>Framework</a:t>
              </a:r>
              <a:endParaRPr kumimoji="1" lang="zh-TW" altLang="en-US" dirty="0"/>
            </a:p>
          </p:txBody>
        </p:sp>
        <p:cxnSp>
          <p:nvCxnSpPr>
            <p:cNvPr id="23" name="肘形接點 22"/>
            <p:cNvCxnSpPr/>
            <p:nvPr/>
          </p:nvCxnSpPr>
          <p:spPr>
            <a:xfrm>
              <a:off x="9058275" y="694947"/>
              <a:ext cx="12700" cy="207397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圓角矩形 24"/>
            <p:cNvSpPr/>
            <p:nvPr/>
          </p:nvSpPr>
          <p:spPr>
            <a:xfrm>
              <a:off x="1671635" y="2341166"/>
              <a:ext cx="2257425" cy="54768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Wicket</a:t>
              </a:r>
            </a:p>
            <a:p>
              <a:pPr algn="ctr"/>
              <a:r>
                <a:rPr kumimoji="1" lang="en-US" altLang="zh-TW" dirty="0" smtClean="0"/>
                <a:t>Model Window</a:t>
              </a:r>
              <a:endParaRPr kumimoji="1" lang="zh-TW" altLang="en-US" dirty="0"/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1671635" y="1793477"/>
              <a:ext cx="2257425" cy="54768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Wicket</a:t>
              </a:r>
            </a:p>
            <a:p>
              <a:pPr algn="ctr"/>
              <a:r>
                <a:rPr kumimoji="1" lang="en-US" altLang="zh-TW" dirty="0" smtClean="0"/>
                <a:t>Table</a:t>
              </a:r>
              <a:endParaRPr kumimoji="1" lang="zh-TW" altLang="en-US" dirty="0"/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1671634" y="2888855"/>
              <a:ext cx="2257425" cy="547689"/>
            </a:xfrm>
            <a:prstGeom prst="roundRect">
              <a:avLst/>
            </a:prstGeom>
            <a:solidFill>
              <a:schemeClr val="accent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Wicket</a:t>
              </a:r>
            </a:p>
            <a:p>
              <a:pPr algn="ctr"/>
              <a:r>
                <a:rPr kumimoji="1" lang="en-US" altLang="zh-TW" dirty="0" smtClean="0"/>
                <a:t>Authority</a:t>
              </a:r>
              <a:endParaRPr kumimoji="1" lang="zh-TW" altLang="en-US" dirty="0"/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1671634" y="3445662"/>
              <a:ext cx="2257425" cy="54768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Wicket</a:t>
              </a:r>
            </a:p>
            <a:p>
              <a:pPr algn="ctr"/>
              <a:r>
                <a:rPr kumimoji="1" lang="en-US" altLang="zh-TW" dirty="0" smtClean="0"/>
                <a:t>Validator</a:t>
              </a:r>
              <a:endParaRPr kumimoji="1" lang="zh-TW" altLang="en-US" dirty="0"/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3929059" y="1793477"/>
              <a:ext cx="2257425" cy="54768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 smtClean="0"/>
                <a:t>OpenCSV</a:t>
              </a:r>
              <a:endParaRPr kumimoji="1" lang="zh-TW" altLang="en-US" dirty="0"/>
            </a:p>
          </p:txBody>
        </p:sp>
        <p:cxnSp>
          <p:nvCxnSpPr>
            <p:cNvPr id="36" name="肘形接點 35"/>
            <p:cNvCxnSpPr/>
            <p:nvPr/>
          </p:nvCxnSpPr>
          <p:spPr>
            <a:xfrm>
              <a:off x="9046763" y="3139978"/>
              <a:ext cx="12700" cy="2372020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/>
            <p:cNvSpPr txBox="1"/>
            <p:nvPr/>
          </p:nvSpPr>
          <p:spPr>
            <a:xfrm>
              <a:off x="9391502" y="3890349"/>
              <a:ext cx="1244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 </a:t>
              </a:r>
              <a:r>
                <a:rPr kumimoji="1" lang="en-US" altLang="zh-TW" dirty="0" smtClean="0"/>
                <a:t>  Spring </a:t>
              </a:r>
            </a:p>
            <a:p>
              <a:r>
                <a:rPr kumimoji="1" lang="en-US" altLang="zh-TW" dirty="0" smtClean="0"/>
                <a:t>Framework</a:t>
              </a:r>
              <a:endParaRPr kumimoji="1" lang="zh-TW" altLang="en-US" dirty="0"/>
            </a:p>
          </p:txBody>
        </p:sp>
        <p:sp>
          <p:nvSpPr>
            <p:cNvPr id="44" name="圓角矩形 43"/>
            <p:cNvSpPr/>
            <p:nvPr/>
          </p:nvSpPr>
          <p:spPr>
            <a:xfrm>
              <a:off x="1714495" y="4536680"/>
              <a:ext cx="2257425" cy="54768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mtClean="0"/>
                <a:t>Spring Service</a:t>
              </a:r>
              <a:endParaRPr kumimoji="1" lang="zh-TW" altLang="en-US" dirty="0"/>
            </a:p>
          </p:txBody>
        </p:sp>
        <p:sp>
          <p:nvSpPr>
            <p:cNvPr id="45" name="圓角矩形 44"/>
            <p:cNvSpPr/>
            <p:nvPr/>
          </p:nvSpPr>
          <p:spPr>
            <a:xfrm>
              <a:off x="1701795" y="5072260"/>
              <a:ext cx="2257425" cy="54768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mtClean="0"/>
                <a:t>Spring Dao</a:t>
              </a:r>
              <a:endParaRPr kumimoji="1" lang="zh-TW" altLang="en-US" dirty="0"/>
            </a:p>
          </p:txBody>
        </p:sp>
        <p:sp>
          <p:nvSpPr>
            <p:cNvPr id="46" name="圓角矩形 45"/>
            <p:cNvSpPr/>
            <p:nvPr/>
          </p:nvSpPr>
          <p:spPr>
            <a:xfrm>
              <a:off x="1686718" y="5638112"/>
              <a:ext cx="2257425" cy="54768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Spring </a:t>
              </a:r>
              <a:r>
                <a:rPr kumimoji="1" lang="en-US" altLang="zh-TW" dirty="0" err="1" smtClean="0"/>
                <a:t>Redis</a:t>
              </a:r>
              <a:endParaRPr kumimoji="1" lang="zh-TW" altLang="en-US" dirty="0"/>
            </a:p>
          </p:txBody>
        </p:sp>
        <p:sp>
          <p:nvSpPr>
            <p:cNvPr id="47" name="圓角矩形 46"/>
            <p:cNvSpPr/>
            <p:nvPr/>
          </p:nvSpPr>
          <p:spPr>
            <a:xfrm>
              <a:off x="3986997" y="4536680"/>
              <a:ext cx="2257425" cy="54768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/>
                <a:t>J</a:t>
              </a:r>
              <a:r>
                <a:rPr kumimoji="1" lang="en-US" altLang="zh-TW" dirty="0" err="1" smtClean="0"/>
                <a:t>edis</a:t>
              </a:r>
              <a:endParaRPr kumimoji="1" lang="zh-TW" altLang="en-US" dirty="0"/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3700458" y="430942"/>
              <a:ext cx="1357313" cy="78581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chemeClr val="tx1"/>
                  </a:solidFill>
                </a:rPr>
                <a:t>JS</a:t>
              </a:r>
            </a:p>
            <a:p>
              <a:pPr algn="ctr"/>
              <a:r>
                <a:rPr kumimoji="1" lang="en-US" altLang="zh-TW" dirty="0" smtClean="0">
                  <a:solidFill>
                    <a:schemeClr val="tx1"/>
                  </a:solidFill>
                </a:rPr>
                <a:t>Framework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3944143" y="2356846"/>
              <a:ext cx="2272502" cy="532009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W</a:t>
              </a:r>
              <a:r>
                <a:rPr kumimoji="1" lang="en-US" altLang="zh-TW" dirty="0" smtClean="0">
                  <a:solidFill>
                    <a:schemeClr val="tx1"/>
                  </a:solidFill>
                </a:rPr>
                <a:t>icket</a:t>
              </a:r>
            </a:p>
            <a:p>
              <a:pPr algn="ctr"/>
              <a:r>
                <a:rPr kumimoji="1" lang="en-US" altLang="zh-TW" dirty="0" smtClean="0">
                  <a:solidFill>
                    <a:schemeClr val="tx1"/>
                  </a:solidFill>
                </a:rPr>
                <a:t>International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3944143" y="2882801"/>
              <a:ext cx="2272502" cy="55374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chemeClr val="tx1"/>
                  </a:solidFill>
                </a:rPr>
                <a:t>Log4j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3944143" y="3436544"/>
              <a:ext cx="2272502" cy="532009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chemeClr val="tx1"/>
                  </a:solidFill>
                </a:rPr>
                <a:t>Wicket</a:t>
              </a:r>
            </a:p>
            <a:p>
              <a:pPr algn="ctr"/>
              <a:r>
                <a:rPr kumimoji="1" lang="en-US" altLang="zh-TW" dirty="0" smtClean="0">
                  <a:solidFill>
                    <a:schemeClr val="tx1"/>
                  </a:solidFill>
                </a:rPr>
                <a:t>Properties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6186484" y="1793477"/>
              <a:ext cx="1443041" cy="532009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chemeClr val="tx1"/>
                  </a:solidFill>
                </a:rPr>
                <a:t>Junit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6231728" y="3320555"/>
              <a:ext cx="1443041" cy="532009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chemeClr val="tx1"/>
                  </a:solidFill>
                </a:rPr>
                <a:t>Spring </a:t>
              </a:r>
              <a:r>
                <a:rPr kumimoji="1" lang="en-US" altLang="zh-TW" dirty="0" err="1" smtClean="0">
                  <a:solidFill>
                    <a:schemeClr val="tx1"/>
                  </a:solidFill>
                </a:rPr>
                <a:t>Aop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3971920" y="5084369"/>
              <a:ext cx="2272502" cy="55374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chemeClr val="tx1"/>
                  </a:solidFill>
                </a:rPr>
                <a:t>Log4j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3971920" y="5638112"/>
              <a:ext cx="2272502" cy="532009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chemeClr val="tx1"/>
                  </a:solidFill>
                </a:rPr>
                <a:t>Spring </a:t>
              </a:r>
              <a:r>
                <a:rPr kumimoji="1" lang="en-US" altLang="zh-TW" dirty="0" err="1" smtClean="0">
                  <a:solidFill>
                    <a:schemeClr val="tx1"/>
                  </a:solidFill>
                </a:rPr>
                <a:t>Aop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113476" y="-49179"/>
            <a:ext cx="4174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>
                <a:solidFill>
                  <a:srgbClr val="00B0F0"/>
                </a:solidFill>
              </a:rPr>
              <a:t>Future</a:t>
            </a:r>
          </a:p>
          <a:p>
            <a:r>
              <a:rPr kumimoji="1" lang="en-US" altLang="zh-TW" sz="3600" dirty="0" smtClean="0">
                <a:solidFill>
                  <a:srgbClr val="00B0F0"/>
                </a:solidFill>
              </a:rPr>
              <a:t>System </a:t>
            </a:r>
          </a:p>
          <a:p>
            <a:r>
              <a:rPr kumimoji="1" lang="en-US" altLang="zh-TW" sz="3600" dirty="0" smtClean="0">
                <a:solidFill>
                  <a:srgbClr val="00B0F0"/>
                </a:solidFill>
              </a:rPr>
              <a:t>Architecture </a:t>
            </a:r>
            <a:endParaRPr kumimoji="1"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-62299" y="3668951"/>
            <a:ext cx="41749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TW" sz="2400" dirty="0" smtClean="0">
                <a:solidFill>
                  <a:srgbClr val="00B0F0"/>
                </a:solidFill>
              </a:rPr>
              <a:t>Flexibility</a:t>
            </a:r>
          </a:p>
          <a:p>
            <a:r>
              <a:rPr kumimoji="1" lang="en-US" altLang="zh-TW" sz="2400" dirty="0" smtClean="0">
                <a:solidFill>
                  <a:srgbClr val="00B0F0"/>
                </a:solidFill>
              </a:rPr>
              <a:t>      (Spring, Global)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TW" sz="2400" dirty="0" smtClean="0">
                <a:solidFill>
                  <a:srgbClr val="00B0F0"/>
                </a:solidFill>
              </a:rPr>
              <a:t>Reusable(MVC, OOP)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TW" sz="2400" dirty="0" smtClean="0">
                <a:solidFill>
                  <a:srgbClr val="00B0F0"/>
                </a:solidFill>
              </a:rPr>
              <a:t>Exception handling</a:t>
            </a:r>
          </a:p>
          <a:p>
            <a:r>
              <a:rPr kumimoji="1" lang="en-US" altLang="zh-TW" sz="2400" dirty="0">
                <a:solidFill>
                  <a:srgbClr val="00B0F0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00B0F0"/>
                </a:solidFill>
              </a:rPr>
              <a:t>     (Log4j, Junit)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TW" sz="2400" dirty="0" smtClean="0">
                <a:solidFill>
                  <a:srgbClr val="00B0F0"/>
                </a:solidFill>
              </a:rPr>
              <a:t>  Security(Authority)</a:t>
            </a:r>
          </a:p>
          <a:p>
            <a:endParaRPr kumimoji="1" lang="en-US" altLang="zh-TW" sz="2400" dirty="0" smtClean="0">
              <a:solidFill>
                <a:srgbClr val="00B0F0"/>
              </a:solidFill>
            </a:endParaRPr>
          </a:p>
          <a:p>
            <a:r>
              <a:rPr kumimoji="1" lang="en-US" altLang="zh-TW" sz="2800" dirty="0" smtClean="0">
                <a:solidFill>
                  <a:srgbClr val="00B0F0"/>
                </a:solidFill>
              </a:rPr>
              <a:t> </a:t>
            </a:r>
            <a:endParaRPr kumimoji="1"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7815297" y="4677920"/>
            <a:ext cx="1443041" cy="5320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Junit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105527" y="2911642"/>
            <a:ext cx="7471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600" dirty="0" smtClean="0"/>
              <a:t>DEMO</a:t>
            </a:r>
            <a:endParaRPr kumimoji="1"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889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144</Words>
  <Application>Microsoft Macintosh PowerPoint</Application>
  <PresentationFormat>寬螢幕</PresentationFormat>
  <Paragraphs>98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M034020049</dc:creator>
  <cp:lastModifiedBy>M034020049</cp:lastModifiedBy>
  <cp:revision>39</cp:revision>
  <dcterms:created xsi:type="dcterms:W3CDTF">2019-04-29T19:30:08Z</dcterms:created>
  <dcterms:modified xsi:type="dcterms:W3CDTF">2019-04-29T23:09:55Z</dcterms:modified>
</cp:coreProperties>
</file>