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07" autoAdjust="0"/>
  </p:normalViewPr>
  <p:slideViewPr>
    <p:cSldViewPr snapToGrid="0" snapToObjects="1">
      <p:cViewPr varScale="1">
        <p:scale>
          <a:sx n="102" d="100"/>
          <a:sy n="102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2DDA6-5F51-4032-A215-0A6F42612A2A}" type="datetimeFigureOut">
              <a:rPr lang="zh-TW" altLang="en-US" smtClean="0"/>
              <a:t>2024/06/04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26478-D21D-454B-8A0B-87D7580B69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29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26478-D21D-454B-8A0B-87D7580B695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81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使用MMDetection進行實時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物品偵測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573306"/>
          </a:xfrm>
        </p:spPr>
        <p:txBody>
          <a:bodyPr>
            <a:normAutofit/>
          </a:bodyPr>
          <a:lstStyle/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MMDetection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Faster R-CNN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程式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什麼是MMDetection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開放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工具箱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和實例分割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多種算法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及特性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模型訓練和推理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高度靈活和可擴展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Faster R-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CNN簡介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兩階段目標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生成候選區域建議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使用區域提案網絡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(RPN)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物件檢測神經網絡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工作流程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RPN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候選區域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對候選區域進行分類和邊框回歸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實時從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RTSP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串流中偵測機車、汽車、腳踏車、行人</a:t>
            </a:r>
          </a:p>
          <a:p>
            <a:pPr marL="0" indent="0">
              <a:buNone/>
            </a:pPr>
            <a:r>
              <a:rPr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初始化模型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讀取RTSP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串流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進行目標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使用程式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1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31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此處僅列須使用特定版本之程式</a:t>
            </a:r>
            <a:endParaRPr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1409575" cy="5158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 CUDA 11.1</a:t>
            </a:r>
          </a:p>
          <a:p>
            <a:pPr marL="0" indent="0"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 </a:t>
            </a: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cuDNN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8.2.1 (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 CUDA 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Deep Neural Network)</a:t>
            </a: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2019 </a:t>
            </a:r>
          </a:p>
          <a:p>
            <a:pPr marL="0" indent="0"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C++ Build Tools 2015</a:t>
            </a:r>
          </a:p>
          <a:p>
            <a:pPr marL="0" indent="0"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3.8.5</a:t>
            </a:r>
          </a:p>
          <a:p>
            <a:pPr marL="0" indent="0"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1.9.0 </a:t>
            </a: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torchvision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0.10.0</a:t>
            </a:r>
          </a:p>
          <a:p>
            <a:pPr marL="0" indent="0"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mmcv 1.3.9</a:t>
            </a:r>
          </a:p>
          <a:p>
            <a:pPr marL="0" indent="0">
              <a:buNone/>
            </a:pPr>
            <a:r>
              <a:rPr lang="en-US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mmdet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2.14.0</a:t>
            </a:r>
          </a:p>
        </p:txBody>
      </p:sp>
    </p:spTree>
    <p:extLst>
      <p:ext uri="{BB962C8B-B14F-4D97-AF65-F5344CB8AC3E}">
        <p14:creationId xmlns:p14="http://schemas.microsoft.com/office/powerpoint/2010/main" val="356791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解析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初始化模型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使用`init_detector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`</a:t>
            </a:r>
          </a:p>
          <a:p>
            <a:pPr marL="0" indent="0">
              <a:buNone/>
            </a:pP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讀取RTSP流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使用`cv2.VideoCapture`</a:t>
            </a:r>
          </a:p>
          <a:p>
            <a:pPr marL="0" indent="0">
              <a:buNone/>
            </a:pP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目標檢測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使用`inference_detector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`</a:t>
            </a:r>
          </a:p>
          <a:p>
            <a:pPr marL="0" indent="0">
              <a:buNone/>
            </a:pP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顯示結果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使用`cv2.imshow`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C09FFD0-8170-8FE2-DE81-9017EC3D8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97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友善提醒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請注意顯卡散熱及顯卡算力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TORCH_CUDA_ARCH_LIST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請設定符合顯卡的算力數值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設定過高會損壞顯卡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487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213</Words>
  <Application>Microsoft Office PowerPoint</Application>
  <PresentationFormat>寬螢幕</PresentationFormat>
  <Paragraphs>53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微軟正黑體</vt:lpstr>
      <vt:lpstr>Arial</vt:lpstr>
      <vt:lpstr>Calibri</vt:lpstr>
      <vt:lpstr>Office Theme</vt:lpstr>
      <vt:lpstr>使用MMDetection進行實時物品偵測</vt:lpstr>
      <vt:lpstr>什麼是MMDetection</vt:lpstr>
      <vt:lpstr>Faster R-CNN簡介</vt:lpstr>
      <vt:lpstr>程式介紹</vt:lpstr>
      <vt:lpstr>使用程式 ※此處僅列須使用特定版本之程式</vt:lpstr>
      <vt:lpstr>程式解析</vt:lpstr>
      <vt:lpstr>實驗結果</vt:lpstr>
      <vt:lpstr>友善提醒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Brian Jhan</cp:lastModifiedBy>
  <cp:revision>4</cp:revision>
  <dcterms:created xsi:type="dcterms:W3CDTF">2013-01-27T09:14:16Z</dcterms:created>
  <dcterms:modified xsi:type="dcterms:W3CDTF">2024-06-04T00:53:28Z</dcterms:modified>
  <cp:category/>
</cp:coreProperties>
</file>