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84048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655"/>
  </p:normalViewPr>
  <p:slideViewPr>
    <p:cSldViewPr snapToGrid="0">
      <p:cViewPr varScale="1">
        <p:scale>
          <a:sx n="47" d="100"/>
          <a:sy n="47" d="100"/>
        </p:scale>
        <p:origin x="32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142616"/>
            <a:ext cx="28803600" cy="668528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0085706"/>
            <a:ext cx="28803600" cy="463613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022350"/>
            <a:ext cx="8281035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0" y="1022350"/>
            <a:ext cx="24363045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7" y="4787268"/>
            <a:ext cx="33124140" cy="7987664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27" y="12850498"/>
            <a:ext cx="33124140" cy="42005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82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5111750"/>
            <a:ext cx="1632204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5111750"/>
            <a:ext cx="1632204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022352"/>
            <a:ext cx="3312414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4" y="4707256"/>
            <a:ext cx="16247029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4" y="7014210"/>
            <a:ext cx="16247029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0" y="4707256"/>
            <a:ext cx="16327042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0" y="7014210"/>
            <a:ext cx="16327042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1280160"/>
            <a:ext cx="12386547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2764791"/>
            <a:ext cx="19442430" cy="1364615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5760720"/>
            <a:ext cx="12386547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1280160"/>
            <a:ext cx="12386547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2764791"/>
            <a:ext cx="19442430" cy="1364615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5760720"/>
            <a:ext cx="12386547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022352"/>
            <a:ext cx="3312414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5111750"/>
            <a:ext cx="3312414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17797781"/>
            <a:ext cx="864108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FD1EB-89D3-844C-9237-6B16FD92BF8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17797781"/>
            <a:ext cx="129616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17797781"/>
            <a:ext cx="864108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969C3-98B8-0242-AA89-548427443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977911-4F6A-7541-EFF2-5C34985A074D}"/>
              </a:ext>
            </a:extLst>
          </p:cNvPr>
          <p:cNvSpPr txBox="1"/>
          <p:nvPr/>
        </p:nvSpPr>
        <p:spPr>
          <a:xfrm>
            <a:off x="6830291" y="1020679"/>
            <a:ext cx="1920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63636"/>
                </a:solidFill>
                <a:effectLst/>
                <a:highlight>
                  <a:srgbClr val="FFFFFF"/>
                </a:highlight>
                <a:latin typeface="Google Sans"/>
              </a:rPr>
              <a:t>What, when, and where? -- Self-Supervised </a:t>
            </a:r>
            <a:r>
              <a:rPr lang="en-US" b="1" i="0" dirty="0" err="1">
                <a:solidFill>
                  <a:srgbClr val="363636"/>
                </a:solidFill>
                <a:effectLst/>
                <a:highlight>
                  <a:srgbClr val="FFFFFF"/>
                </a:highlight>
                <a:latin typeface="Google Sans"/>
              </a:rPr>
              <a:t>Spatio</a:t>
            </a:r>
            <a:r>
              <a:rPr lang="en-US" b="1" i="0" dirty="0">
                <a:solidFill>
                  <a:srgbClr val="363636"/>
                </a:solidFill>
                <a:effectLst/>
                <a:highlight>
                  <a:srgbClr val="FFFFFF"/>
                </a:highlight>
                <a:latin typeface="Google Sans"/>
              </a:rPr>
              <a:t>-Temporal Grounding in Untrimmed Multi-Action Videos from Narrated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6162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18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Chen</dc:creator>
  <cp:lastModifiedBy>Brian Chen</cp:lastModifiedBy>
  <cp:revision>3</cp:revision>
  <dcterms:created xsi:type="dcterms:W3CDTF">2024-05-29T15:49:43Z</dcterms:created>
  <dcterms:modified xsi:type="dcterms:W3CDTF">2024-05-29T20:50:32Z</dcterms:modified>
</cp:coreProperties>
</file>