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257" r:id="rId3"/>
    <p:sldId id="285" r:id="rId4"/>
    <p:sldId id="351" r:id="rId5"/>
    <p:sldId id="352" r:id="rId6"/>
    <p:sldId id="353" r:id="rId7"/>
    <p:sldId id="355" r:id="rId8"/>
    <p:sldId id="354" r:id="rId9"/>
    <p:sldId id="356" r:id="rId10"/>
    <p:sldId id="268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睿瀚" initials="林睿瀚" lastIdx="1" clrIdx="0">
    <p:extLst>
      <p:ext uri="{19B8F6BF-5375-455C-9EA6-DF929625EA0E}">
        <p15:presenceInfo xmlns:p15="http://schemas.microsoft.com/office/powerpoint/2012/main" userId="林睿瀚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A74FFA5-51D2-484E-A14A-8E54443FE4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AD783E-D797-463F-A076-EBC44F1458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4EA09A-9EEC-4B77-803E-B4442E5866D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2021/5/9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E9125F-DE05-4234-AE5A-BAB4BA522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EA04286-96E5-4D5F-A3EA-3643C3E846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9E04436-673C-452D-82BB-3CA6AD3F5B0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634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CEC7C9-6ED1-4D51-AD5E-1DA65847EC77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B7266D-23DE-4DFD-84E1-F49660E026C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4514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BB7266D-23DE-4DFD-84E1-F49660E026C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15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BB7266D-23DE-4DFD-84E1-F49660E026C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07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BB7266D-23DE-4DFD-84E1-F49660E026C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92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BB7266D-23DE-4DFD-84E1-F49660E026C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16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07A6C0-897E-4F4D-BFCB-C57CC8A1510F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995D161-3547-452D-B8EA-223F7185369D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標題版面配置區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兩個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D446C48-E350-4AB7-9DCC-25983B385EEA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版面配置區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版面配置區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56ADE9-6B71-40C0-98B9-A4B6383711E4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9528951-459D-44BE-8C46-91F34B7D7B04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01DBDA-6AF2-4E23-9419-5B4090F8DFCF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標題版面配置區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DF6A4E-306C-4868-A6D4-B73E364D4D38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7" name="標題版面配置區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E54BCC-D08A-43CD-BE87-D166FD6EDEE3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版面配置區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088044-1A30-4C36-A916-E45423A21CF7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圖片版面配置區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0" name="圖片版面配置區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在此輸入名稱</a:t>
            </a:r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在此輸入名稱</a:t>
            </a:r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在此輸入名稱</a:t>
            </a:r>
          </a:p>
        </p:txBody>
      </p:sp>
      <p:sp>
        <p:nvSpPr>
          <p:cNvPr id="25" name="標題版面配置區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E4E2C3C-07A0-4E57-98CF-A9D65196424A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和影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40CEA0-B7A2-47A9-A238-63922D6CD8CB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片版面配置區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標題版面配置區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5A584BE-A9B4-45D7-8E42-8BA957AC3773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版面配置區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在此輸入標題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zh-TW" altLang="en-US" noProof="0"/>
              <a:t>在此輸入引述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EEC387-0C50-443A-904B-A523ADC27553}" type="datetime1">
              <a:rPr lang="zh-TW" altLang="en-US" noProof="0" smtClean="0"/>
              <a:t>2021/5/9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AucRjcUEHauExqK9Fsntry/%E5%8D%97%E5%B1%B10510%E5%8C%AF%E5%A0%B1%E7%94%A8?node-id=1%3A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630" y="2702858"/>
            <a:ext cx="10124902" cy="2998335"/>
          </a:xfrm>
        </p:spPr>
        <p:txBody>
          <a:bodyPr rtlCol="0">
            <a:normAutofit/>
          </a:bodyPr>
          <a:lstStyle/>
          <a:p>
            <a:r>
              <a:rPr lang="zh-TW" altLang="en-US" sz="66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南山人壽題目一 </a:t>
            </a:r>
            <a:r>
              <a:rPr lang="en-US" altLang="zh-TW" sz="66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66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文本分析 市場焦點機器人</a:t>
            </a:r>
            <a:br>
              <a:rPr lang="zh-TW" altLang="en-US" sz="66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A1A32A-76F1-44F6-A446-D75F70B34DF7}"/>
              </a:ext>
            </a:extLst>
          </p:cNvPr>
          <p:cNvSpPr txBox="1"/>
          <p:nvPr/>
        </p:nvSpPr>
        <p:spPr>
          <a:xfrm>
            <a:off x="9296400" y="5566362"/>
            <a:ext cx="303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2021.05.10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BC6A700B-D844-4760-9F7A-F4012F43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268" y="3015983"/>
            <a:ext cx="10058400" cy="587584"/>
          </a:xfrm>
        </p:spPr>
        <p:txBody>
          <a:bodyPr/>
          <a:lstStyle/>
          <a:p>
            <a:r>
              <a:rPr lang="zh-TW" altLang="en-US" dirty="0"/>
              <a:t>謝謝大家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chemeClr val="tx1"/>
                </a:solidFill>
              </a:rPr>
              <a:t>大綱​​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0982" y="633874"/>
            <a:ext cx="5981171" cy="55902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800" b="1" dirty="0"/>
              <a:t>團隊分工</a:t>
            </a:r>
          </a:p>
          <a:p>
            <a:pPr rtl="0"/>
            <a:r>
              <a:rPr lang="zh-TW" altLang="en-US" sz="2800" b="1" dirty="0"/>
              <a:t>問題定義</a:t>
            </a:r>
            <a:endParaRPr lang="en-US" altLang="zh-TW" sz="2800" b="1" dirty="0"/>
          </a:p>
          <a:p>
            <a:pPr rtl="0"/>
            <a:r>
              <a:rPr lang="zh-TW" altLang="en-US" sz="2800" b="1" dirty="0"/>
              <a:t>解決問題之功能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zh-TW" altLang="en-US" b="1" dirty="0"/>
              <a:t>團隊分工 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1E1B7-92D2-469B-A3F2-0EF1BE9243D7}"/>
              </a:ext>
            </a:extLst>
          </p:cNvPr>
          <p:cNvSpPr txBox="1"/>
          <p:nvPr/>
        </p:nvSpPr>
        <p:spPr>
          <a:xfrm>
            <a:off x="1623291" y="33420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網頁排版、美化、串接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3E50E00-3693-43A2-A8BC-0A4E35509787}"/>
              </a:ext>
            </a:extLst>
          </p:cNvPr>
          <p:cNvSpPr txBox="1"/>
          <p:nvPr/>
        </p:nvSpPr>
        <p:spPr>
          <a:xfrm>
            <a:off x="1623291" y="18225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經濟指標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A8C518-A09A-4BA4-9CCB-A12F27943E67}"/>
              </a:ext>
            </a:extLst>
          </p:cNvPr>
          <p:cNvSpPr txBox="1"/>
          <p:nvPr/>
        </p:nvSpPr>
        <p:spPr>
          <a:xfrm>
            <a:off x="1623291" y="50371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爬蟲 </a:t>
            </a: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(twitter) 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 </a:t>
            </a:r>
            <a:r>
              <a:rPr lang="en-US" altLang="zh-TW" sz="2000" b="1" i="0" u="none" strike="noStrike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F65C0B-5805-43EB-9B9F-B14B6C71F575}"/>
              </a:ext>
            </a:extLst>
          </p:cNvPr>
          <p:cNvSpPr txBox="1"/>
          <p:nvPr/>
        </p:nvSpPr>
        <p:spPr>
          <a:xfrm>
            <a:off x="1623291" y="41921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en-US" altLang="zh-TW" sz="2000" b="1" i="0" u="none" strike="noStrike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CD7EBEF-0B18-4394-838F-F4B53519DCD8}"/>
              </a:ext>
            </a:extLst>
          </p:cNvPr>
          <p:cNvSpPr txBox="1"/>
          <p:nvPr/>
        </p:nvSpPr>
        <p:spPr>
          <a:xfrm>
            <a:off x="1623291" y="2582311"/>
            <a:ext cx="6211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公司基本面資料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C3E46EA-63E4-4D8A-8B6F-DC977F6A1ABA}"/>
              </a:ext>
            </a:extLst>
          </p:cNvPr>
          <p:cNvCxnSpPr>
            <a:cxnSpLocks/>
          </p:cNvCxnSpPr>
          <p:nvPr/>
        </p:nvCxnSpPr>
        <p:spPr>
          <a:xfrm>
            <a:off x="6096000" y="1616364"/>
            <a:ext cx="0" cy="39254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024E1F4-B87C-4E1D-96CF-0E0A31A6A307}"/>
              </a:ext>
            </a:extLst>
          </p:cNvPr>
          <p:cNvSpPr txBox="1"/>
          <p:nvPr/>
        </p:nvSpPr>
        <p:spPr>
          <a:xfrm>
            <a:off x="7093528" y="33480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brian</a:t>
            </a:r>
            <a:endParaRPr lang="zh-TW" altLang="en-US" sz="20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3997A9D-2DAD-4EEF-9B6A-979390471FF1}"/>
              </a:ext>
            </a:extLst>
          </p:cNvPr>
          <p:cNvSpPr txBox="1"/>
          <p:nvPr/>
        </p:nvSpPr>
        <p:spPr>
          <a:xfrm>
            <a:off x="7093528" y="18439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翁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63E2D4E-FBC7-4992-AA03-1371CDC418EF}"/>
              </a:ext>
            </a:extLst>
          </p:cNvPr>
          <p:cNvSpPr txBox="1"/>
          <p:nvPr/>
        </p:nvSpPr>
        <p:spPr>
          <a:xfrm>
            <a:off x="7093528" y="50371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Yun</a:t>
            </a:r>
            <a:endParaRPr lang="zh-TW" altLang="en-US" sz="20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5CA50B9-88CD-4BBF-8A15-CFFF0214A416}"/>
              </a:ext>
            </a:extLst>
          </p:cNvPr>
          <p:cNvSpPr txBox="1"/>
          <p:nvPr/>
        </p:nvSpPr>
        <p:spPr>
          <a:xfrm>
            <a:off x="7093528" y="26082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舒萍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46EE046-2DF1-47BB-A063-6A2CDEAA7BFB}"/>
              </a:ext>
            </a:extLst>
          </p:cNvPr>
          <p:cNvSpPr txBox="1"/>
          <p:nvPr/>
        </p:nvSpPr>
        <p:spPr>
          <a:xfrm>
            <a:off x="7093528" y="42229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生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194E1-D7BE-4F91-95E4-4FA7E8A9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問題定義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5ACD92-5ABF-4FDD-8B75-48C91CF0029B}"/>
              </a:ext>
            </a:extLst>
          </p:cNvPr>
          <p:cNvSpPr txBox="1"/>
          <p:nvPr/>
        </p:nvSpPr>
        <p:spPr>
          <a:xfrm>
            <a:off x="3164541" y="2188263"/>
            <a:ext cx="6580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b="1" spc="56" dirty="0">
                <a:solidFill>
                  <a:srgbClr val="1411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提高獲利</a:t>
            </a:r>
            <a:endParaRPr lang="en-US" altLang="zh-TW" sz="3200" b="1" u="none" spc="56" dirty="0">
              <a:solidFill>
                <a:srgbClr val="14110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067049-33E6-4577-BAA5-2C33BC9CA90B}"/>
              </a:ext>
            </a:extLst>
          </p:cNvPr>
          <p:cNvSpPr txBox="1"/>
          <p:nvPr/>
        </p:nvSpPr>
        <p:spPr>
          <a:xfrm>
            <a:off x="3164541" y="3232163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altLang="zh-TW" sz="3200" b="1" u="none" spc="56" dirty="0">
                <a:solidFill>
                  <a:srgbClr val="1411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3200" b="1" u="none" spc="56" dirty="0">
                <a:solidFill>
                  <a:srgbClr val="1411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降低風險</a:t>
            </a:r>
            <a:endParaRPr lang="en-US" altLang="zh-TW" sz="3200" b="1" u="none" spc="56" dirty="0">
              <a:solidFill>
                <a:srgbClr val="14110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076667-982A-4BE9-B3EB-81A284152444}"/>
              </a:ext>
            </a:extLst>
          </p:cNvPr>
          <p:cNvSpPr txBox="1"/>
          <p:nvPr/>
        </p:nvSpPr>
        <p:spPr>
          <a:xfrm>
            <a:off x="3164541" y="4291452"/>
            <a:ext cx="3316941" cy="52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altLang="zh-TW" sz="2800" b="1" u="none" spc="56" dirty="0">
                <a:solidFill>
                  <a:srgbClr val="1411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800" b="1" u="none" spc="56" dirty="0">
                <a:solidFill>
                  <a:srgbClr val="14110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減少人力使用</a:t>
            </a:r>
            <a:endParaRPr lang="en-US" altLang="zh-TW" sz="2800" b="1" u="none" spc="56" dirty="0">
              <a:solidFill>
                <a:srgbClr val="14110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6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2A418-DB05-41FD-AF76-2652FA8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解決問題之功能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23D823-B293-461A-9EA7-39D87F6233FF}"/>
              </a:ext>
            </a:extLst>
          </p:cNvPr>
          <p:cNvSpPr txBox="1"/>
          <p:nvPr/>
        </p:nvSpPr>
        <p:spPr>
          <a:xfrm>
            <a:off x="2447364" y="1853916"/>
            <a:ext cx="556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定義熱門新聞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GoogleNews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A4C35C-955E-4FDC-B49E-0D998862BF12}"/>
              </a:ext>
            </a:extLst>
          </p:cNvPr>
          <p:cNvSpPr txBox="1"/>
          <p:nvPr/>
        </p:nvSpPr>
        <p:spPr>
          <a:xfrm>
            <a:off x="2447364" y="2528240"/>
            <a:ext cx="53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公司基本面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A5C442-A5DA-4B05-8AAE-547AEC21F52B}"/>
              </a:ext>
            </a:extLst>
          </p:cNvPr>
          <p:cNvSpPr txBox="1"/>
          <p:nvPr/>
        </p:nvSpPr>
        <p:spPr>
          <a:xfrm>
            <a:off x="2447364" y="3221033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總經指標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EBABA0-7983-467E-B4AF-91FD2240B507}"/>
              </a:ext>
            </a:extLst>
          </p:cNvPr>
          <p:cNvSpPr txBox="1"/>
          <p:nvPr/>
        </p:nvSpPr>
        <p:spPr>
          <a:xfrm>
            <a:off x="2447364" y="3913826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4. Twitter </a:t>
            </a:r>
            <a:r>
              <a:rPr lang="en-US" altLang="zh-TW" b="1" dirty="0" err="1"/>
              <a:t>Api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0D71E3-5583-4A66-9019-CC74B03F3AB6}"/>
              </a:ext>
            </a:extLst>
          </p:cNvPr>
          <p:cNvSpPr txBox="1"/>
          <p:nvPr/>
        </p:nvSpPr>
        <p:spPr>
          <a:xfrm>
            <a:off x="2447364" y="4606619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首頁整合功能</a:t>
            </a:r>
          </a:p>
        </p:txBody>
      </p:sp>
    </p:spTree>
    <p:extLst>
      <p:ext uri="{BB962C8B-B14F-4D97-AF65-F5344CB8AC3E}">
        <p14:creationId xmlns:p14="http://schemas.microsoft.com/office/powerpoint/2010/main" val="81452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CD93C29-1620-4FF0-AFC6-9435813D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04" y="2942277"/>
            <a:ext cx="6600970" cy="3250978"/>
          </a:xfrm>
          <a:prstGeom prst="rect">
            <a:avLst/>
          </a:prstGeom>
          <a:noFill/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E41731A6-C6D0-41E6-9E76-EB9E7D04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1165507"/>
            <a:ext cx="10058400" cy="587584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定義熱門新聞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GoogleNews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0984B-CAF6-4B8F-8B06-6D6BC12E1492}"/>
              </a:ext>
            </a:extLst>
          </p:cNvPr>
          <p:cNvSpPr txBox="1"/>
          <p:nvPr/>
        </p:nvSpPr>
        <p:spPr>
          <a:xfrm>
            <a:off x="1335819" y="2018947"/>
            <a:ext cx="54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草稿連結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4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6AE695-96DA-4EE6-B6E3-20E518247798}"/>
              </a:ext>
            </a:extLst>
          </p:cNvPr>
          <p:cNvSpPr txBox="1"/>
          <p:nvPr/>
        </p:nvSpPr>
        <p:spPr>
          <a:xfrm>
            <a:off x="0" y="2117440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800" b="1" kern="1200" cap="all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公司基本面: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3161C2-E2FE-4517-BC6D-FDEF27B1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89" y="1351879"/>
            <a:ext cx="5981171" cy="4560641"/>
          </a:xfrm>
          <a:prstGeom prst="rect">
            <a:avLst/>
          </a:prstGeom>
          <a:noFill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CADC234-99D9-4CD8-AC2C-795DFD85E938}"/>
              </a:ext>
            </a:extLst>
          </p:cNvPr>
          <p:cNvSpPr txBox="1"/>
          <p:nvPr/>
        </p:nvSpPr>
        <p:spPr>
          <a:xfrm>
            <a:off x="0" y="3072480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2800" b="1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以財報狗為參考</a:t>
            </a:r>
            <a:endParaRPr lang="en-US" altLang="zh-TW" sz="2800" b="1" cap="all" spc="-5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2800" b="1" kern="1200" cap="all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A3B75D2-866C-4AE2-AF00-7EBD59C670F5}"/>
              </a:ext>
            </a:extLst>
          </p:cNvPr>
          <p:cNvSpPr txBox="1"/>
          <p:nvPr/>
        </p:nvSpPr>
        <p:spPr>
          <a:xfrm>
            <a:off x="1394460" y="1124588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總經指標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4BC629-77BF-47F4-96AF-0A2CB0605807}"/>
              </a:ext>
            </a:extLst>
          </p:cNvPr>
          <p:cNvSpPr txBox="1"/>
          <p:nvPr/>
        </p:nvSpPr>
        <p:spPr>
          <a:xfrm>
            <a:off x="1017767" y="2218414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．常用指標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B3BF23-4395-4B13-B28E-67DC4A37A03D}"/>
              </a:ext>
            </a:extLst>
          </p:cNvPr>
          <p:cNvSpPr txBox="1"/>
          <p:nvPr/>
        </p:nvSpPr>
        <p:spPr>
          <a:xfrm>
            <a:off x="1017767" y="2769042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．愛謝客復甦期指標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93D639-372D-4E0C-97F6-ACBF63E4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29" y="993105"/>
            <a:ext cx="4276104" cy="45879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4CF707-5544-42F9-AB10-363EC66E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3429000"/>
            <a:ext cx="5753079" cy="26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229840-EBE2-4387-B1CD-03D1D4CC0FB5}"/>
              </a:ext>
            </a:extLst>
          </p:cNvPr>
          <p:cNvSpPr txBox="1"/>
          <p:nvPr/>
        </p:nvSpPr>
        <p:spPr>
          <a:xfrm>
            <a:off x="2673626" y="2606242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/>
              <a:t>Twitter </a:t>
            </a:r>
            <a:r>
              <a:rPr lang="en-US" altLang="zh-TW" sz="3600" b="1" dirty="0" err="1"/>
              <a:t>Api</a:t>
            </a:r>
            <a:r>
              <a:rPr lang="zh-TW" altLang="en-US" sz="3600" b="1" dirty="0"/>
              <a:t>已取得使用資格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8864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13_TF22318419_Win32" id="{F2721D61-1707-4B34-BF95-643714EA6440}" vid="{9107836D-F2DE-4F2E-B504-434163EABDA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極簡風銷售宣傳</Template>
  <TotalTime>127</TotalTime>
  <Words>157</Words>
  <Application>Microsoft Office PowerPoint</Application>
  <PresentationFormat>寬螢幕</PresentationFormat>
  <Paragraphs>40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 UI</vt:lpstr>
      <vt:lpstr>微軟正黑體</vt:lpstr>
      <vt:lpstr>Arial</vt:lpstr>
      <vt:lpstr>Calibri</vt:lpstr>
      <vt:lpstr>Century Gothic</vt:lpstr>
      <vt:lpstr>RetrospectVTI</vt:lpstr>
      <vt:lpstr>南山人壽題目一 : 文本分析 市場焦點機器人 </vt:lpstr>
      <vt:lpstr>大綱​​</vt:lpstr>
      <vt:lpstr>團隊分工 :</vt:lpstr>
      <vt:lpstr>問題定義 :</vt:lpstr>
      <vt:lpstr>解決問題之功能 :</vt:lpstr>
      <vt:lpstr> 主要功能:  摘要 : 定義熱門新聞 ,GoogleNews </vt:lpstr>
      <vt:lpstr>PowerPoint 簡報</vt:lpstr>
      <vt:lpstr>PowerPoint 簡報</vt:lpstr>
      <vt:lpstr>PowerPoint 簡報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銷售宣傳</dc:title>
  <dc:creator>林睿瀚</dc:creator>
  <cp:lastModifiedBy>徐秉生</cp:lastModifiedBy>
  <cp:revision>17</cp:revision>
  <dcterms:created xsi:type="dcterms:W3CDTF">2021-05-09T10:48:07Z</dcterms:created>
  <dcterms:modified xsi:type="dcterms:W3CDTF">2021-05-09T16:25:37Z</dcterms:modified>
</cp:coreProperties>
</file>