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60" r:id="rId4"/>
    <p:sldId id="262" r:id="rId5"/>
    <p:sldId id="261" r:id="rId6"/>
    <p:sldId id="266" r:id="rId7"/>
    <p:sldId id="287" r:id="rId8"/>
    <p:sldId id="295" r:id="rId9"/>
    <p:sldId id="288" r:id="rId10"/>
    <p:sldId id="289" r:id="rId11"/>
    <p:sldId id="267" r:id="rId12"/>
    <p:sldId id="268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509"/>
    <p:restoredTop sz="96327"/>
  </p:normalViewPr>
  <p:slideViewPr>
    <p:cSldViewPr snapToGrid="0" snapToObjects="1">
      <p:cViewPr varScale="1">
        <p:scale>
          <a:sx n="120" d="100"/>
          <a:sy n="120" d="100"/>
        </p:scale>
        <p:origin x="18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1A666-4CAE-3B43-8504-41F70A49528E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C371A-D305-6145-AFA0-77077CC7E2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9831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C371A-D305-6145-AFA0-77077CC7E2A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3653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C371A-D305-6145-AFA0-77077CC7E2A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451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C371A-D305-6145-AFA0-77077CC7E2A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8755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E13E2C-77A2-A14C-ACC3-F8BBE79D5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4C067B2-A15C-BE46-8528-CB16EAE07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4BD497-AE54-8645-9DA7-EED04E900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C130-A506-2F49-B75D-6390476308F6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CFC334-2203-D840-946D-32FFBD721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EABECF-5EE9-FD48-9469-62B38D3B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B44E4-89C0-2244-ABE0-BFA3C124E4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7391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BF1981-EEAD-334F-99BA-88A8F59B7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E177FA3-E375-B742-A88E-80C2DAA23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E609D7-E469-1644-9152-FA1B71949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C130-A506-2F49-B75D-6390476308F6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91D2C0-EEA6-A841-AC61-952851F04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893E49-E118-AA47-8AE0-EB4C6B357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B44E4-89C0-2244-ABE0-BFA3C124E4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4288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0B02012-98AA-8D4C-94CD-841FFE05E1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BF73C1A-0EF0-D541-885D-0A179A0F0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C42D56-C8F3-0341-91D2-20D14A453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C130-A506-2F49-B75D-6390476308F6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1DEA85-3913-1A47-AA5F-31EB80183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CA37C6-2001-D347-9ADE-A8E7A3EFF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B44E4-89C0-2244-ABE0-BFA3C124E4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0012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06735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A351E5-C8C0-4345-B24B-1F9D256A0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B585DB-1C78-1E4E-B300-0F57DEF8E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2A9D38-AB23-164B-8C83-5CC2516C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C130-A506-2F49-B75D-6390476308F6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25BFFD-252C-6E42-A4BC-8B4D09285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6616CC-1CE6-7D47-ADCE-293DCF20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B44E4-89C0-2244-ABE0-BFA3C124E4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1088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B49FB4-3F5B-F543-A1F8-D709E1F83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DECF99-143A-A34C-B753-3AE709EAC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F3CD91-2A9F-E14B-9111-D9280A64B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C130-A506-2F49-B75D-6390476308F6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824657-4C90-384B-AA53-6F9B0FBE2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27E0BD-0AF4-5F4A-AD05-384A7A51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B44E4-89C0-2244-ABE0-BFA3C124E4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6861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24F5DD-996E-434C-B4BA-C2080255C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1573FC-19B8-A748-9613-D420FC45C7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47ACC4-4F14-C948-B24E-5B9D819BA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55255D0-3947-894A-9436-AF548EC0F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C130-A506-2F49-B75D-6390476308F6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BFBA3C1-C7E7-4845-BEAF-D0C637F37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AAC1C0-6225-4B44-B8D2-4DBE5BE76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B44E4-89C0-2244-ABE0-BFA3C124E4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0400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7FEEA4-8EBC-D44F-BAA0-91C38B4AE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18F973C-F297-D948-B56C-63E7032F6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F678003-C8A8-2E47-B689-53957AD12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0F50B02-B104-2041-A26E-52DAE4DF54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18FF07B-0CD7-7044-AFD7-991639AE23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905F895-68E4-7540-AE74-87062C7A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C130-A506-2F49-B75D-6390476308F6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73FCFF-3E25-7947-AC30-8D52A1C12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FCD1B35-BA4A-AB48-91C8-51F6B2920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B44E4-89C0-2244-ABE0-BFA3C124E4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2715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3A67FB-83A5-CC4B-A50E-8AD6FA8B7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F1D829E-A5BC-8A4B-A38C-FF929A1E7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C130-A506-2F49-B75D-6390476308F6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FEADF7D-D607-1745-8031-DB8CC7983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AD5C25C-701A-0B44-9F02-C745C6ED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B44E4-89C0-2244-ABE0-BFA3C124E4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0956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4BC8AA2-F3CE-B24D-8CAF-C51035347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C130-A506-2F49-B75D-6390476308F6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98D4797-5755-3949-B22F-591B81840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9D71A1-E26F-1446-92AF-2A289338B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B44E4-89C0-2244-ABE0-BFA3C124E4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9120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0426E7-2327-A24E-AC17-3A8D9896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458AC7-8EA1-1E40-94F9-F643D25FA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6FD59E1-82FD-FD43-BA1F-CC6B82EFB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6676C4-ACCB-FF4E-B12B-454FC77D1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C130-A506-2F49-B75D-6390476308F6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3641927-82E9-1E4B-A8EA-B85B5A82C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DE7B387-4627-114C-B377-8DC8191E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B44E4-89C0-2244-ABE0-BFA3C124E4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452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767D18-43A7-954E-8D07-F6362A78F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8FA02AD-CB97-6C43-9C86-92CDC5A80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50AC06A-A52C-5C4F-B58B-D880E3809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BEF151-DC3E-D74A-BD27-742B34932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C130-A506-2F49-B75D-6390476308F6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B2335D2-DBCF-6541-893E-343975BD6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E811E60-FD7B-4D4A-90EC-7A1FB4946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B44E4-89C0-2244-ABE0-BFA3C124E4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087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D2BA67D-E420-3B43-9697-BCC9E7B66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9DF239-2F72-764E-BCDD-D7DC1A69F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5AE175-EBB3-E545-8514-E788DD017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4C130-A506-2F49-B75D-6390476308F6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9CB0EE-75C0-2C4C-A338-8895E9A17B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5328B1-A6F7-234E-9609-9663C7AC0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B44E4-89C0-2244-ABE0-BFA3C124E4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8303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>
            <a:extLst>
              <a:ext uri="{FF2B5EF4-FFF2-40B4-BE49-F238E27FC236}">
                <a16:creationId xmlns:a16="http://schemas.microsoft.com/office/drawing/2014/main" id="{C5E041D8-9D3F-A546-9B27-6F5B429F0D3B}"/>
              </a:ext>
            </a:extLst>
          </p:cNvPr>
          <p:cNvSpPr/>
          <p:nvPr/>
        </p:nvSpPr>
        <p:spPr>
          <a:xfrm>
            <a:off x="1928191" y="775252"/>
            <a:ext cx="1133061" cy="16995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83E1FD7-B056-B640-8216-8847C9013DC8}"/>
              </a:ext>
            </a:extLst>
          </p:cNvPr>
          <p:cNvSpPr txBox="1"/>
          <p:nvPr/>
        </p:nvSpPr>
        <p:spPr>
          <a:xfrm>
            <a:off x="725557" y="28823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Top</a:t>
            </a:r>
            <a:r>
              <a:rPr kumimoji="1" lang="ja-JP" altLang="en-US"/>
              <a:t>画面</a:t>
            </a:r>
          </a:p>
        </p:txBody>
      </p:sp>
    </p:spTree>
    <p:extLst>
      <p:ext uri="{BB962C8B-B14F-4D97-AF65-F5344CB8AC3E}">
        <p14:creationId xmlns:p14="http://schemas.microsoft.com/office/powerpoint/2010/main" val="1624402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A2AC94-1086-2947-9D88-178FCC649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一位の方</a:t>
            </a:r>
            <a:r>
              <a:rPr kumimoji="1" lang="en-US" altLang="ja-JP" dirty="0"/>
              <a:t> unique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F8DD432-A823-BB47-BD18-538162636DE0}"/>
              </a:ext>
            </a:extLst>
          </p:cNvPr>
          <p:cNvSpPr txBox="1"/>
          <p:nvPr/>
        </p:nvSpPr>
        <p:spPr>
          <a:xfrm>
            <a:off x="536967" y="1368522"/>
            <a:ext cx="4780476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" altLang="ja-JP" sz="1400" dirty="0"/>
              <a:t>for line in </a:t>
            </a:r>
            <a:r>
              <a:rPr lang="en" altLang="ja-JP" sz="1400" dirty="0" err="1"/>
              <a:t>data_pf</a:t>
            </a:r>
            <a:r>
              <a:rPr lang="en" altLang="ja-JP" sz="1400" dirty="0"/>
              <a:t>:</a:t>
            </a:r>
            <a:br>
              <a:rPr lang="en" altLang="ja-JP" sz="1400" dirty="0"/>
            </a:br>
            <a:r>
              <a:rPr lang="en" altLang="ja-JP" sz="1400" dirty="0"/>
              <a:t>    name = line[0]</a:t>
            </a:r>
            <a:br>
              <a:rPr lang="en" altLang="ja-JP" sz="1400" dirty="0"/>
            </a:br>
            <a:r>
              <a:rPr lang="en" altLang="ja-JP" sz="1400" dirty="0"/>
              <a:t>    tier = int(line[1])</a:t>
            </a:r>
            <a:br>
              <a:rPr lang="en" altLang="ja-JP" sz="1400" dirty="0"/>
            </a:br>
            <a:r>
              <a:rPr lang="en" altLang="ja-JP" sz="1400" dirty="0"/>
              <a:t>    inputs = </a:t>
            </a:r>
            <a:r>
              <a:rPr lang="en" altLang="ja-JP" sz="1400" dirty="0" err="1"/>
              <a:t>dict_in</a:t>
            </a:r>
            <a:r>
              <a:rPr lang="en" altLang="ja-JP" sz="1400" dirty="0"/>
              <a:t>[name]</a:t>
            </a:r>
            <a:br>
              <a:rPr lang="en" altLang="ja-JP" sz="1400" dirty="0"/>
            </a:br>
            <a:r>
              <a:rPr lang="en" altLang="ja-JP" sz="1400" dirty="0"/>
              <a:t>    outputs = </a:t>
            </a:r>
            <a:r>
              <a:rPr lang="en" altLang="ja-JP" sz="1400" dirty="0" err="1"/>
              <a:t>dict_out</a:t>
            </a:r>
            <a:r>
              <a:rPr lang="en" altLang="ja-JP" sz="1400" dirty="0"/>
              <a:t>[name]</a:t>
            </a:r>
            <a:br>
              <a:rPr lang="en" altLang="ja-JP" sz="1400" dirty="0"/>
            </a:br>
            <a:r>
              <a:rPr lang="en" altLang="ja-JP" sz="1400" dirty="0"/>
              <a:t>    # </a:t>
            </a:r>
            <a:r>
              <a:rPr lang="ja-JP" altLang="en-US" sz="1400"/>
              <a:t>ここに</a:t>
            </a:r>
            <a:r>
              <a:rPr lang="en" altLang="ja-JP" sz="1400" dirty="0" err="1"/>
              <a:t>shipto</a:t>
            </a:r>
            <a:r>
              <a:rPr lang="ja-JP" altLang="en-US" sz="1400"/>
              <a:t>関連表記が要るかどうか理解出来てない</a:t>
            </a:r>
            <a:br>
              <a:rPr lang="ja-JP" altLang="en-US" sz="1400"/>
            </a:br>
            <a:r>
              <a:rPr lang="ja-JP" altLang="en-US" sz="1400"/>
              <a:t>    </a:t>
            </a:r>
            <a:r>
              <a:rPr lang="en" altLang="ja-JP" sz="1400" dirty="0" err="1"/>
              <a:t>shipto</a:t>
            </a:r>
            <a:r>
              <a:rPr lang="en" altLang="ja-JP" sz="1400" dirty="0"/>
              <a:t> = </a:t>
            </a:r>
            <a:r>
              <a:rPr lang="en" altLang="ja-JP" sz="1400" dirty="0" err="1"/>
              <a:t>dict_shipout</a:t>
            </a:r>
            <a:r>
              <a:rPr lang="en" altLang="ja-JP" sz="1400" dirty="0"/>
              <a:t>[name]</a:t>
            </a:r>
            <a:br>
              <a:rPr lang="en" altLang="ja-JP" sz="1400" dirty="0"/>
            </a:br>
            <a:r>
              <a:rPr lang="en" altLang="ja-JP" sz="1400" dirty="0"/>
              <a:t>    </a:t>
            </a:r>
            <a:r>
              <a:rPr lang="en" altLang="ja-JP" sz="1400" dirty="0" err="1"/>
              <a:t>line_mu</a:t>
            </a:r>
            <a:r>
              <a:rPr lang="en" altLang="ja-JP" sz="1400" dirty="0"/>
              <a:t> = float(line[2])</a:t>
            </a:r>
            <a:br>
              <a:rPr lang="en" altLang="ja-JP" sz="1400" dirty="0"/>
            </a:br>
            <a:r>
              <a:rPr lang="en" altLang="ja-JP" sz="1400" dirty="0"/>
              <a:t>    </a:t>
            </a:r>
            <a:r>
              <a:rPr lang="en" altLang="ja-JP" sz="1400" dirty="0" err="1"/>
              <a:t>line_std</a:t>
            </a:r>
            <a:r>
              <a:rPr lang="en" altLang="ja-JP" sz="1400" dirty="0"/>
              <a:t> = float(line[3])</a:t>
            </a:r>
            <a:br>
              <a:rPr lang="en" altLang="ja-JP" sz="1400" dirty="0"/>
            </a:br>
            <a:br>
              <a:rPr lang="en" altLang="ja-JP" sz="1400" dirty="0"/>
            </a:br>
            <a:r>
              <a:rPr lang="en" altLang="ja-JP" sz="1400" dirty="0"/>
              <a:t>    </a:t>
            </a:r>
            <a:r>
              <a:rPr lang="en" altLang="ja-JP" sz="1400" dirty="0" err="1"/>
              <a:t>zentai</a:t>
            </a:r>
            <a:r>
              <a:rPr lang="en" altLang="ja-JP" sz="1400" dirty="0"/>
              <a:t>[name] = {"tier": tier,</a:t>
            </a:r>
            <a:br>
              <a:rPr lang="en" altLang="ja-JP" sz="1400" dirty="0"/>
            </a:br>
            <a:r>
              <a:rPr lang="en" altLang="ja-JP" sz="1400" dirty="0"/>
              <a:t>                    "inputs": inputs,</a:t>
            </a:r>
            <a:br>
              <a:rPr lang="en" altLang="ja-JP" sz="1400" dirty="0"/>
            </a:br>
            <a:r>
              <a:rPr lang="en" altLang="ja-JP" sz="1400" dirty="0"/>
              <a:t>                    "outputs": outputs,</a:t>
            </a:r>
            <a:br>
              <a:rPr lang="en" altLang="ja-JP" sz="1400" dirty="0"/>
            </a:br>
            <a:r>
              <a:rPr lang="en" altLang="ja-JP" sz="1400" dirty="0"/>
              <a:t>                    "</a:t>
            </a:r>
            <a:r>
              <a:rPr lang="en" altLang="ja-JP" sz="1400" dirty="0" err="1"/>
              <a:t>ship_to</a:t>
            </a:r>
            <a:r>
              <a:rPr lang="en" altLang="ja-JP" sz="1400" dirty="0"/>
              <a:t>": </a:t>
            </a:r>
            <a:r>
              <a:rPr lang="en" altLang="ja-JP" sz="1400" dirty="0" err="1"/>
              <a:t>shipto</a:t>
            </a:r>
            <a:r>
              <a:rPr lang="en" altLang="ja-JP" sz="1400" dirty="0"/>
              <a:t>,</a:t>
            </a:r>
            <a:br>
              <a:rPr lang="en" altLang="ja-JP" sz="1400" dirty="0"/>
            </a:br>
            <a:r>
              <a:rPr lang="en" altLang="ja-JP" sz="1400" dirty="0"/>
              <a:t>                    "</a:t>
            </a:r>
            <a:r>
              <a:rPr lang="en" altLang="ja-JP" sz="1400" dirty="0" err="1"/>
              <a:t>line_mu</a:t>
            </a:r>
            <a:r>
              <a:rPr lang="en" altLang="ja-JP" sz="1400" dirty="0"/>
              <a:t>": </a:t>
            </a:r>
            <a:r>
              <a:rPr lang="en" altLang="ja-JP" sz="1400" dirty="0" err="1"/>
              <a:t>line_mu</a:t>
            </a:r>
            <a:r>
              <a:rPr lang="en" altLang="ja-JP" sz="1400" dirty="0"/>
              <a:t>,</a:t>
            </a:r>
            <a:br>
              <a:rPr lang="en" altLang="ja-JP" sz="1400" dirty="0"/>
            </a:br>
            <a:r>
              <a:rPr lang="en" altLang="ja-JP" sz="1400" dirty="0"/>
              <a:t>                    "</a:t>
            </a:r>
            <a:r>
              <a:rPr lang="en" altLang="ja-JP" sz="1400" dirty="0" err="1"/>
              <a:t>line_std</a:t>
            </a:r>
            <a:r>
              <a:rPr lang="en" altLang="ja-JP" sz="1400" dirty="0"/>
              <a:t>": </a:t>
            </a:r>
            <a:r>
              <a:rPr lang="en" altLang="ja-JP" sz="1400" dirty="0" err="1"/>
              <a:t>line_std</a:t>
            </a:r>
            <a:r>
              <a:rPr lang="en" altLang="ja-JP" sz="1400" dirty="0"/>
              <a:t>}</a:t>
            </a:r>
            <a:br>
              <a:rPr lang="en" altLang="ja-JP" sz="1400" dirty="0"/>
            </a:br>
            <a:br>
              <a:rPr lang="en" altLang="ja-JP" sz="1400" dirty="0"/>
            </a:br>
            <a:r>
              <a:rPr lang="en" altLang="ja-JP" sz="1400" dirty="0"/>
              <a:t>print("</a:t>
            </a:r>
            <a:r>
              <a:rPr lang="en" altLang="ja-JP" sz="1400" dirty="0" err="1"/>
              <a:t>zentai</a:t>
            </a:r>
            <a:r>
              <a:rPr lang="en" altLang="ja-JP" sz="1400" dirty="0"/>
              <a:t>", </a:t>
            </a:r>
            <a:r>
              <a:rPr lang="en" altLang="ja-JP" sz="1400" dirty="0" err="1"/>
              <a:t>zentai</a:t>
            </a:r>
            <a:r>
              <a:rPr lang="en" altLang="ja-JP" sz="1400" dirty="0"/>
              <a:t>)</a:t>
            </a:r>
            <a:endParaRPr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1371772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FC7F031-561D-DF4A-9A80-A9DBE27E637C}"/>
              </a:ext>
            </a:extLst>
          </p:cNvPr>
          <p:cNvSpPr txBox="1"/>
          <p:nvPr/>
        </p:nvSpPr>
        <p:spPr>
          <a:xfrm>
            <a:off x="786809" y="1063256"/>
            <a:ext cx="10434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Tcom</a:t>
            </a:r>
            <a:r>
              <a:rPr kumimoji="1" lang="en-US" altLang="ja-JP" dirty="0"/>
              <a:t>:	</a:t>
            </a:r>
            <a:r>
              <a:rPr kumimoji="1" lang="en-US" altLang="ja-JP" dirty="0" err="1"/>
              <a:t>Pkey</a:t>
            </a:r>
            <a:r>
              <a:rPr kumimoji="1" lang="en-US" altLang="ja-JP" dirty="0"/>
              <a:t>, 	Username, Comment, Link to comment, Origin media of comment(fb/</a:t>
            </a:r>
            <a:r>
              <a:rPr kumimoji="1" lang="en-US" altLang="ja-JP" dirty="0" err="1"/>
              <a:t>instag</a:t>
            </a:r>
            <a:r>
              <a:rPr kumimoji="1" lang="en-US" altLang="ja-JP" dirty="0"/>
              <a:t>/</a:t>
            </a:r>
            <a:r>
              <a:rPr kumimoji="1" lang="en-US" altLang="ja-JP" dirty="0" err="1"/>
              <a:t>tw</a:t>
            </a:r>
            <a:r>
              <a:rPr kumimoji="1" lang="en-US" altLang="ja-JP" dirty="0"/>
              <a:t>)</a:t>
            </a:r>
          </a:p>
          <a:p>
            <a:r>
              <a:rPr lang="en-US" altLang="ja-JP" dirty="0" err="1"/>
              <a:t>TPrU</a:t>
            </a:r>
            <a:r>
              <a:rPr lang="en-US" altLang="ja-JP" dirty="0"/>
              <a:t>:	</a:t>
            </a:r>
            <a:r>
              <a:rPr lang="en-US" altLang="ja-JP" dirty="0" err="1"/>
              <a:t>Pkey</a:t>
            </a:r>
            <a:r>
              <a:rPr lang="en-US" altLang="ja-JP" dirty="0"/>
              <a:t>, 	Name,	Tel, Owner name, is¥_</a:t>
            </a:r>
            <a:r>
              <a:rPr lang="en-US" altLang="ja-JP" dirty="0" err="1"/>
              <a:t>muslim</a:t>
            </a:r>
            <a:endParaRPr lang="en-US" altLang="ja-JP" dirty="0"/>
          </a:p>
          <a:p>
            <a:r>
              <a:rPr kumimoji="1" lang="en-US" altLang="ja-JP" dirty="0" err="1"/>
              <a:t>TPrM</a:t>
            </a:r>
            <a:r>
              <a:rPr kumimoji="1" lang="en-US" altLang="ja-JP" dirty="0"/>
              <a:t>:	</a:t>
            </a:r>
            <a:r>
              <a:rPr kumimoji="1" lang="en-US" altLang="ja-JP" dirty="0" err="1"/>
              <a:t>Pkey</a:t>
            </a:r>
            <a:r>
              <a:rPr kumimoji="1" lang="en-US" altLang="ja-JP" dirty="0"/>
              <a:t>,	Category, Broker link, , ,  ,(address?)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8B0A03A-E32F-3040-9A51-B7FE54BA9B43}"/>
              </a:ext>
            </a:extLst>
          </p:cNvPr>
          <p:cNvSpPr/>
          <p:nvPr/>
        </p:nvSpPr>
        <p:spPr>
          <a:xfrm>
            <a:off x="2254102" y="2307265"/>
            <a:ext cx="2955851" cy="4157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1BC1FD6-E09F-E34D-92A1-FEF4EE7EEFC7}"/>
              </a:ext>
            </a:extLst>
          </p:cNvPr>
          <p:cNvSpPr txBox="1"/>
          <p:nvPr/>
        </p:nvSpPr>
        <p:spPr>
          <a:xfrm>
            <a:off x="2406502" y="2456122"/>
            <a:ext cx="261321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TPU_Pkey_Name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Tel, Owner, </a:t>
            </a:r>
            <a:r>
              <a:rPr kumimoji="1" lang="en-US" altLang="ja-JP" dirty="0" err="1"/>
              <a:t>Mbadge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 err="1"/>
              <a:t>TPM_cat</a:t>
            </a:r>
            <a:r>
              <a:rPr lang="en-US" altLang="ja-JP" dirty="0"/>
              <a:t>(A1, B1,C1)</a:t>
            </a:r>
          </a:p>
          <a:p>
            <a:endParaRPr kumimoji="1" lang="en-US" altLang="ja-JP" dirty="0"/>
          </a:p>
          <a:p>
            <a:r>
              <a:rPr lang="en-US" altLang="ja-JP" dirty="0" err="1"/>
              <a:t>Tcom_Pkey_Username</a:t>
            </a:r>
            <a:endParaRPr lang="en-US" altLang="ja-JP" dirty="0"/>
          </a:p>
          <a:p>
            <a:r>
              <a:rPr lang="en-US" altLang="ja-JP" dirty="0" err="1"/>
              <a:t>Tcom_Pkey_Comment</a:t>
            </a:r>
            <a:endParaRPr lang="en-US" altLang="ja-JP" dirty="0"/>
          </a:p>
          <a:p>
            <a:r>
              <a:rPr lang="en-US" altLang="ja-JP" dirty="0" err="1"/>
              <a:t>Tcom_Pkey_Link</a:t>
            </a:r>
            <a:endParaRPr lang="en-US" altLang="ja-JP" dirty="0"/>
          </a:p>
          <a:p>
            <a:r>
              <a:rPr kumimoji="1" lang="en-US" altLang="ja-JP" dirty="0"/>
              <a:t>TPM_BL_1</a:t>
            </a:r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1B310F6F-FAFA-C945-B435-B8583703E4F9}"/>
              </a:ext>
            </a:extLst>
          </p:cNvPr>
          <p:cNvSpPr/>
          <p:nvPr/>
        </p:nvSpPr>
        <p:spPr>
          <a:xfrm>
            <a:off x="2254102" y="5667153"/>
            <a:ext cx="882503" cy="79744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86DAB18-492F-5D4B-B7B5-CA15BEBD4D01}"/>
              </a:ext>
            </a:extLst>
          </p:cNvPr>
          <p:cNvSpPr txBox="1"/>
          <p:nvPr/>
        </p:nvSpPr>
        <p:spPr>
          <a:xfrm>
            <a:off x="2300853" y="5881208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Gnavi</a:t>
            </a:r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315B2D29-6268-4446-97EE-0673635BCADD}"/>
              </a:ext>
            </a:extLst>
          </p:cNvPr>
          <p:cNvSpPr/>
          <p:nvPr/>
        </p:nvSpPr>
        <p:spPr>
          <a:xfrm>
            <a:off x="3285455" y="5667153"/>
            <a:ext cx="882503" cy="79744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ECC14F9-FD00-7843-9B64-27AEC5837E70}"/>
              </a:ext>
            </a:extLst>
          </p:cNvPr>
          <p:cNvSpPr txBox="1"/>
          <p:nvPr/>
        </p:nvSpPr>
        <p:spPr>
          <a:xfrm>
            <a:off x="3285455" y="5796147"/>
            <a:ext cx="764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Hot</a:t>
            </a:r>
          </a:p>
          <a:p>
            <a:r>
              <a:rPr kumimoji="1" lang="en-US" altLang="ja-JP" sz="1400" dirty="0"/>
              <a:t>pepper</a:t>
            </a:r>
            <a:endParaRPr kumimoji="1" lang="ja-JP" altLang="en-US" sz="1400"/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EFCA2622-18ED-7D43-8D46-FB4322FFC8AA}"/>
              </a:ext>
            </a:extLst>
          </p:cNvPr>
          <p:cNvSpPr/>
          <p:nvPr/>
        </p:nvSpPr>
        <p:spPr>
          <a:xfrm>
            <a:off x="4316819" y="5667153"/>
            <a:ext cx="882503" cy="79744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8AD9338-D941-0F4C-99F4-E23D08FFF5AB}"/>
              </a:ext>
            </a:extLst>
          </p:cNvPr>
          <p:cNvSpPr txBox="1"/>
          <p:nvPr/>
        </p:nvSpPr>
        <p:spPr>
          <a:xfrm>
            <a:off x="4306188" y="5903868"/>
            <a:ext cx="848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/>
              <a:t>Tabelog</a:t>
            </a:r>
            <a:endParaRPr kumimoji="1" lang="ja-JP" altLang="en-US" sz="14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1F4B825-AAE7-4342-B8D7-2D24C5051557}"/>
              </a:ext>
            </a:extLst>
          </p:cNvPr>
          <p:cNvSpPr txBox="1"/>
          <p:nvPr/>
        </p:nvSpPr>
        <p:spPr>
          <a:xfrm>
            <a:off x="944391" y="2335295"/>
            <a:ext cx="13564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Restaurant</a:t>
            </a:r>
          </a:p>
          <a:p>
            <a:r>
              <a:rPr kumimoji="1" lang="en-US" altLang="ja-JP" dirty="0"/>
              <a:t>Profile</a:t>
            </a:r>
          </a:p>
          <a:p>
            <a:r>
              <a:rPr lang="en-US" altLang="ja-JP" dirty="0"/>
              <a:t>Page</a:t>
            </a:r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2159077-A0D3-EE44-B585-ACCC235CC354}"/>
              </a:ext>
            </a:extLst>
          </p:cNvPr>
          <p:cNvSpPr/>
          <p:nvPr/>
        </p:nvSpPr>
        <p:spPr>
          <a:xfrm>
            <a:off x="8059479" y="2307265"/>
            <a:ext cx="2955851" cy="4157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81A3A70-D204-6049-AFC8-19B739A3A3DE}"/>
              </a:ext>
            </a:extLst>
          </p:cNvPr>
          <p:cNvSpPr txBox="1"/>
          <p:nvPr/>
        </p:nvSpPr>
        <p:spPr>
          <a:xfrm>
            <a:off x="6771033" y="2335295"/>
            <a:ext cx="10631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Result</a:t>
            </a:r>
          </a:p>
          <a:p>
            <a:r>
              <a:rPr kumimoji="1" lang="en-US" altLang="ja-JP" dirty="0"/>
              <a:t>of </a:t>
            </a:r>
          </a:p>
          <a:p>
            <a:r>
              <a:rPr lang="en-US" altLang="ja-JP" dirty="0"/>
              <a:t>Filtering</a:t>
            </a:r>
            <a:endParaRPr kumimoji="1" lang="ja-JP" altLang="en-US"/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E08D14BA-077C-B047-8A19-7A0FA3D46F82}"/>
              </a:ext>
            </a:extLst>
          </p:cNvPr>
          <p:cNvSpPr/>
          <p:nvPr/>
        </p:nvSpPr>
        <p:spPr>
          <a:xfrm>
            <a:off x="8399721" y="2764465"/>
            <a:ext cx="882503" cy="79744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7000F78-028C-5E4C-80CB-B31F0149C153}"/>
              </a:ext>
            </a:extLst>
          </p:cNvPr>
          <p:cNvSpPr txBox="1"/>
          <p:nvPr/>
        </p:nvSpPr>
        <p:spPr>
          <a:xfrm>
            <a:off x="8389090" y="3001180"/>
            <a:ext cx="893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Sushi</a:t>
            </a:r>
            <a:endParaRPr kumimoji="1" lang="ja-JP" altLang="en-US" sz="1400"/>
          </a:p>
        </p:txBody>
      </p:sp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56ED47D5-D1FB-ED40-9E71-0F2ADDB0027E}"/>
              </a:ext>
            </a:extLst>
          </p:cNvPr>
          <p:cNvSpPr/>
          <p:nvPr/>
        </p:nvSpPr>
        <p:spPr>
          <a:xfrm>
            <a:off x="9920177" y="2764465"/>
            <a:ext cx="882503" cy="79744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2492DE6-8B0E-614A-86F7-34DF91883EF2}"/>
              </a:ext>
            </a:extLst>
          </p:cNvPr>
          <p:cNvSpPr txBox="1"/>
          <p:nvPr/>
        </p:nvSpPr>
        <p:spPr>
          <a:xfrm>
            <a:off x="9909546" y="3001180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/>
              <a:t>Vegitalian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1203613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342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0123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5746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0563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E11EFEF-DB25-3E4D-8C89-0E52190CDAC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" r="-13"/>
          <a:stretch/>
        </p:blipFill>
        <p:spPr>
          <a:xfrm>
            <a:off x="1446863" y="0"/>
            <a:ext cx="3879606" cy="685800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E4B7A599-7D50-0E48-AB34-6E591FAF2A0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49289" y="0"/>
            <a:ext cx="51449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52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39E077E5-DCD3-8344-9890-2C5F05496A04}"/>
              </a:ext>
            </a:extLst>
          </p:cNvPr>
          <p:cNvSpPr/>
          <p:nvPr/>
        </p:nvSpPr>
        <p:spPr>
          <a:xfrm>
            <a:off x="3069021" y="866990"/>
            <a:ext cx="1734207" cy="6201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UI</a:t>
            </a:r>
            <a:endParaRPr kumimoji="1" lang="ja-JP" altLang="en-US"/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83691C5B-BA38-2D47-9B78-DEA4284814FF}"/>
              </a:ext>
            </a:extLst>
          </p:cNvPr>
          <p:cNvSpPr/>
          <p:nvPr/>
        </p:nvSpPr>
        <p:spPr>
          <a:xfrm>
            <a:off x="3069020" y="1760483"/>
            <a:ext cx="1734207" cy="6201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DB</a:t>
            </a:r>
            <a:endParaRPr kumimoji="1" lang="ja-JP" altLang="en-US"/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46A9892B-6ED2-F842-AD35-83968011CDE2}"/>
              </a:ext>
            </a:extLst>
          </p:cNvPr>
          <p:cNvSpPr/>
          <p:nvPr/>
        </p:nvSpPr>
        <p:spPr>
          <a:xfrm>
            <a:off x="1156138" y="3429000"/>
            <a:ext cx="1524000" cy="465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Restaurant</a:t>
            </a:r>
            <a:endParaRPr kumimoji="1" lang="ja-JP" altLang="en-US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21EEF8C5-3AFD-E841-B9FB-D85F97D1DA68}"/>
              </a:ext>
            </a:extLst>
          </p:cNvPr>
          <p:cNvSpPr/>
          <p:nvPr/>
        </p:nvSpPr>
        <p:spPr>
          <a:xfrm>
            <a:off x="1156138" y="4301358"/>
            <a:ext cx="1524000" cy="465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User</a:t>
            </a:r>
            <a:r>
              <a:rPr kumimoji="1" lang="ja-JP" altLang="en-US"/>
              <a:t>属性</a:t>
            </a:r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4E6B0AEB-2209-2D4C-B76B-565CF2EF7D96}"/>
              </a:ext>
            </a:extLst>
          </p:cNvPr>
          <p:cNvSpPr/>
          <p:nvPr/>
        </p:nvSpPr>
        <p:spPr>
          <a:xfrm>
            <a:off x="3899338" y="4305298"/>
            <a:ext cx="1524000" cy="465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Restaurant</a:t>
            </a:r>
            <a:endParaRPr kumimoji="1" lang="ja-JP" altLang="en-US"/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50CC9F74-AC67-AC49-B30C-8DD0EF111ACF}"/>
              </a:ext>
            </a:extLst>
          </p:cNvPr>
          <p:cNvSpPr/>
          <p:nvPr/>
        </p:nvSpPr>
        <p:spPr>
          <a:xfrm>
            <a:off x="3899338" y="3429000"/>
            <a:ext cx="1524000" cy="465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User</a:t>
            </a:r>
            <a:r>
              <a:rPr kumimoji="1" lang="ja-JP" altLang="en-US"/>
              <a:t>属性</a:t>
            </a: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948B16FF-42D4-934D-A4E4-ADCD69A8063E}"/>
              </a:ext>
            </a:extLst>
          </p:cNvPr>
          <p:cNvSpPr/>
          <p:nvPr/>
        </p:nvSpPr>
        <p:spPr>
          <a:xfrm>
            <a:off x="6496764" y="3894083"/>
            <a:ext cx="1524000" cy="465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bot</a:t>
            </a:r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0800DF37-9CDB-7D49-8D8A-8DDC3F71BAFC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1918138" y="3894083"/>
            <a:ext cx="0" cy="4072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7AFBCE0-0F97-8242-96D6-5686889C407B}"/>
              </a:ext>
            </a:extLst>
          </p:cNvPr>
          <p:cNvCxnSpPr>
            <a:cxnSpLocks/>
            <a:stCxn id="4" idx="0"/>
            <a:endCxn id="3" idx="3"/>
          </p:cNvCxnSpPr>
          <p:nvPr/>
        </p:nvCxnSpPr>
        <p:spPr>
          <a:xfrm flipV="1">
            <a:off x="1918138" y="2289781"/>
            <a:ext cx="1404851" cy="11392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BEF8AC53-5DF8-544A-8E6B-D945C21C9FFF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V="1">
            <a:off x="4661338" y="3894083"/>
            <a:ext cx="0" cy="4112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6958C3B-5C40-BD45-8ECF-14C98A701144}"/>
              </a:ext>
            </a:extLst>
          </p:cNvPr>
          <p:cNvCxnSpPr>
            <a:cxnSpLocks/>
            <a:stCxn id="7" idx="0"/>
            <a:endCxn id="3" idx="4"/>
          </p:cNvCxnSpPr>
          <p:nvPr/>
        </p:nvCxnSpPr>
        <p:spPr>
          <a:xfrm flipH="1" flipV="1">
            <a:off x="3936124" y="2380594"/>
            <a:ext cx="725214" cy="10484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4EA8FA01-10FC-8643-88D4-DBF5516120A2}"/>
              </a:ext>
            </a:extLst>
          </p:cNvPr>
          <p:cNvCxnSpPr>
            <a:cxnSpLocks/>
            <a:stCxn id="8" idx="0"/>
            <a:endCxn id="3" idx="5"/>
          </p:cNvCxnSpPr>
          <p:nvPr/>
        </p:nvCxnSpPr>
        <p:spPr>
          <a:xfrm flipH="1" flipV="1">
            <a:off x="4549258" y="2289781"/>
            <a:ext cx="2709506" cy="16043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CE309347-0859-B04C-8A55-B61090715732}"/>
              </a:ext>
            </a:extLst>
          </p:cNvPr>
          <p:cNvCxnSpPr>
            <a:cxnSpLocks/>
            <a:stCxn id="3" idx="0"/>
            <a:endCxn id="2" idx="4"/>
          </p:cNvCxnSpPr>
          <p:nvPr/>
        </p:nvCxnSpPr>
        <p:spPr>
          <a:xfrm flipV="1">
            <a:off x="3936124" y="1487101"/>
            <a:ext cx="1" cy="2733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2C88FD4A-A403-0D45-8EA6-E900370F957F}"/>
              </a:ext>
            </a:extLst>
          </p:cNvPr>
          <p:cNvSpPr/>
          <p:nvPr/>
        </p:nvSpPr>
        <p:spPr>
          <a:xfrm>
            <a:off x="3637720" y="3051312"/>
            <a:ext cx="1977875" cy="218660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95D84456-8F45-6E43-BD27-0690B88FB139}"/>
              </a:ext>
            </a:extLst>
          </p:cNvPr>
          <p:cNvSpPr/>
          <p:nvPr/>
        </p:nvSpPr>
        <p:spPr>
          <a:xfrm>
            <a:off x="954155" y="3051312"/>
            <a:ext cx="1977875" cy="218660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1AAF849-92EE-FB49-84B7-5B7C47ADA23F}"/>
              </a:ext>
            </a:extLst>
          </p:cNvPr>
          <p:cNvSpPr/>
          <p:nvPr/>
        </p:nvSpPr>
        <p:spPr>
          <a:xfrm>
            <a:off x="2910400" y="585266"/>
            <a:ext cx="1977875" cy="218660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0F5D0875-A560-2941-A71A-7BD5831D7F67}"/>
              </a:ext>
            </a:extLst>
          </p:cNvPr>
          <p:cNvSpPr/>
          <p:nvPr/>
        </p:nvSpPr>
        <p:spPr>
          <a:xfrm>
            <a:off x="6309582" y="3050170"/>
            <a:ext cx="1977875" cy="218660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CB7C253-94B6-DA49-8FD9-008D257A8531}"/>
              </a:ext>
            </a:extLst>
          </p:cNvPr>
          <p:cNvSpPr txBox="1"/>
          <p:nvPr/>
        </p:nvSpPr>
        <p:spPr>
          <a:xfrm>
            <a:off x="1248724" y="533367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検索手法１</a:t>
            </a:r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6666705-63F1-7F49-AE82-8DAAD9307307}"/>
              </a:ext>
            </a:extLst>
          </p:cNvPr>
          <p:cNvSpPr txBox="1"/>
          <p:nvPr/>
        </p:nvSpPr>
        <p:spPr>
          <a:xfrm>
            <a:off x="3972046" y="533367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検索手法２</a:t>
            </a:r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5D1331E-C35D-1C49-BDFD-88FE307B7D04}"/>
              </a:ext>
            </a:extLst>
          </p:cNvPr>
          <p:cNvSpPr txBox="1"/>
          <p:nvPr/>
        </p:nvSpPr>
        <p:spPr>
          <a:xfrm>
            <a:off x="1705602" y="47945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ムスリム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C121EE0-CC4E-A54A-8784-6F053B8AB9C3}"/>
              </a:ext>
            </a:extLst>
          </p:cNvPr>
          <p:cNvSpPr txBox="1"/>
          <p:nvPr/>
        </p:nvSpPr>
        <p:spPr>
          <a:xfrm>
            <a:off x="406736" y="309193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日本のレストラン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D27D4FE-495D-654E-8CA8-8B4F36108E18}"/>
              </a:ext>
            </a:extLst>
          </p:cNvPr>
          <p:cNvSpPr txBox="1"/>
          <p:nvPr/>
        </p:nvSpPr>
        <p:spPr>
          <a:xfrm>
            <a:off x="4230141" y="31049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ムスリム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BAF427CB-6E50-8845-AEFC-D5DB19635933}"/>
              </a:ext>
            </a:extLst>
          </p:cNvPr>
          <p:cNvSpPr txBox="1"/>
          <p:nvPr/>
        </p:nvSpPr>
        <p:spPr>
          <a:xfrm>
            <a:off x="3666771" y="477164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日本のレストラン</a:t>
            </a:r>
          </a:p>
        </p:txBody>
      </p:sp>
      <p:sp>
        <p:nvSpPr>
          <p:cNvPr id="25" name="角丸四角形 24">
            <a:extLst>
              <a:ext uri="{FF2B5EF4-FFF2-40B4-BE49-F238E27FC236}">
                <a16:creationId xmlns:a16="http://schemas.microsoft.com/office/drawing/2014/main" id="{C9C90F13-64FD-514C-A500-4AAFF7A687B9}"/>
              </a:ext>
            </a:extLst>
          </p:cNvPr>
          <p:cNvSpPr/>
          <p:nvPr/>
        </p:nvSpPr>
        <p:spPr>
          <a:xfrm>
            <a:off x="8872288" y="2447597"/>
            <a:ext cx="1524000" cy="465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bot</a:t>
            </a:r>
            <a:endParaRPr kumimoji="1" lang="ja-JP" altLang="en-US" b="1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3EB11CA2-D8BC-E14B-9DD0-FCA56D491236}"/>
              </a:ext>
            </a:extLst>
          </p:cNvPr>
          <p:cNvSpPr/>
          <p:nvPr/>
        </p:nvSpPr>
        <p:spPr>
          <a:xfrm>
            <a:off x="8508523" y="3050170"/>
            <a:ext cx="1977875" cy="218660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AEA0487-9643-3948-9D17-6202004CD1E0}"/>
              </a:ext>
            </a:extLst>
          </p:cNvPr>
          <p:cNvSpPr txBox="1"/>
          <p:nvPr/>
        </p:nvSpPr>
        <p:spPr>
          <a:xfrm>
            <a:off x="8389464" y="2647138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FB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52AB283-49F8-5640-8805-55B27F5EE567}"/>
              </a:ext>
            </a:extLst>
          </p:cNvPr>
          <p:cNvSpPr txBox="1"/>
          <p:nvPr/>
        </p:nvSpPr>
        <p:spPr>
          <a:xfrm>
            <a:off x="8508523" y="3131807"/>
            <a:ext cx="184537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/>
              <a:t>Vegi</a:t>
            </a:r>
            <a:endParaRPr kumimoji="1" lang="en-US" altLang="ja-JP" sz="1400" dirty="0"/>
          </a:p>
          <a:p>
            <a:r>
              <a:rPr lang="en-US" altLang="ja-JP" sz="1400" dirty="0"/>
              <a:t>Sushi</a:t>
            </a:r>
          </a:p>
          <a:p>
            <a:r>
              <a:rPr lang="en-US" altLang="ja-JP" sz="1400" dirty="0"/>
              <a:t>Fish </a:t>
            </a:r>
            <a:r>
              <a:rPr lang="en-US" altLang="ja-JP" sz="1400" dirty="0" err="1"/>
              <a:t>sp</a:t>
            </a:r>
            <a:endParaRPr lang="en-US" altLang="ja-JP" sz="1400" dirty="0"/>
          </a:p>
          <a:p>
            <a:r>
              <a:rPr kumimoji="1" lang="en-US" altLang="ja-JP" sz="1400" dirty="0"/>
              <a:t>Soba/</a:t>
            </a:r>
            <a:r>
              <a:rPr kumimoji="1" lang="en-US" altLang="ja-JP" sz="1400" dirty="0" err="1"/>
              <a:t>Udon</a:t>
            </a:r>
            <a:endParaRPr kumimoji="1" lang="en-US" altLang="ja-JP" sz="1400" dirty="0"/>
          </a:p>
          <a:p>
            <a:r>
              <a:rPr lang="en-US" altLang="ja-JP" sz="1400" dirty="0"/>
              <a:t>Chicken/Duck/Eggs</a:t>
            </a:r>
          </a:p>
          <a:p>
            <a:r>
              <a:rPr kumimoji="1" lang="en-US" altLang="ja-JP" sz="1400" dirty="0"/>
              <a:t>Beef</a:t>
            </a:r>
          </a:p>
          <a:p>
            <a:r>
              <a:rPr lang="en-US" altLang="ja-JP" sz="1400" dirty="0"/>
              <a:t>Bakery/pastry</a:t>
            </a:r>
          </a:p>
          <a:p>
            <a:r>
              <a:rPr lang="en-US" altLang="ja-JP" sz="1400" dirty="0"/>
              <a:t>Curry</a:t>
            </a:r>
          </a:p>
          <a:p>
            <a:r>
              <a:rPr kumimoji="1" lang="en-US" altLang="ja-JP" sz="1400" dirty="0"/>
              <a:t>Certified Halal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2263593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>
            <a:extLst>
              <a:ext uri="{FF2B5EF4-FFF2-40B4-BE49-F238E27FC236}">
                <a16:creationId xmlns:a16="http://schemas.microsoft.com/office/drawing/2014/main" id="{70AEB655-174C-6A48-B11A-C01C811FB287}"/>
              </a:ext>
            </a:extLst>
          </p:cNvPr>
          <p:cNvSpPr/>
          <p:nvPr/>
        </p:nvSpPr>
        <p:spPr>
          <a:xfrm>
            <a:off x="4895507" y="1212574"/>
            <a:ext cx="1779105" cy="4671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Twitter</a:t>
            </a:r>
            <a:endParaRPr kumimoji="1" lang="ja-JP" altLang="en-US"/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C00781E9-D169-1840-B785-E0CBB43EFA0C}"/>
              </a:ext>
            </a:extLst>
          </p:cNvPr>
          <p:cNvSpPr/>
          <p:nvPr/>
        </p:nvSpPr>
        <p:spPr>
          <a:xfrm>
            <a:off x="7294979" y="1212574"/>
            <a:ext cx="1779105" cy="4671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Instagram</a:t>
            </a:r>
            <a:endParaRPr kumimoji="1" lang="ja-JP" altLang="en-US"/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3DBE093E-CE42-BF4D-8398-CB324E8A3884}"/>
              </a:ext>
            </a:extLst>
          </p:cNvPr>
          <p:cNvSpPr/>
          <p:nvPr/>
        </p:nvSpPr>
        <p:spPr>
          <a:xfrm>
            <a:off x="9505350" y="1212574"/>
            <a:ext cx="1779105" cy="4671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others</a:t>
            </a:r>
            <a:endParaRPr kumimoji="1" lang="ja-JP" altLang="en-US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1533CC1D-A8D9-DD41-9B62-6CA9CD03901B}"/>
              </a:ext>
            </a:extLst>
          </p:cNvPr>
          <p:cNvSpPr/>
          <p:nvPr/>
        </p:nvSpPr>
        <p:spPr>
          <a:xfrm>
            <a:off x="2496035" y="1212574"/>
            <a:ext cx="1779105" cy="4671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Facebook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928550C-AF3C-1D46-BDFF-58150B7E831D}"/>
              </a:ext>
            </a:extLst>
          </p:cNvPr>
          <p:cNvSpPr txBox="1"/>
          <p:nvPr/>
        </p:nvSpPr>
        <p:spPr>
          <a:xfrm>
            <a:off x="4895507" y="1733586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/>
              <a:t>uhijbhiu</a:t>
            </a:r>
            <a:endParaRPr kumimoji="1" lang="ja-JP" altLang="en-US" sz="1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69C8E7-18CB-B34A-B043-DDFBEC18289B}"/>
              </a:ext>
            </a:extLst>
          </p:cNvPr>
          <p:cNvSpPr txBox="1"/>
          <p:nvPr/>
        </p:nvSpPr>
        <p:spPr>
          <a:xfrm>
            <a:off x="2496035" y="1733586"/>
            <a:ext cx="130516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Business unit</a:t>
            </a:r>
          </a:p>
          <a:p>
            <a:r>
              <a:rPr lang="en-US" altLang="ja-JP" sz="1400" dirty="0"/>
              <a:t>group</a:t>
            </a:r>
          </a:p>
          <a:p>
            <a:r>
              <a:rPr lang="en-US" altLang="ja-JP" sz="1400" dirty="0"/>
              <a:t>location</a:t>
            </a:r>
          </a:p>
          <a:p>
            <a:r>
              <a:rPr kumimoji="1" lang="en-US" altLang="ja-JP" sz="1400" dirty="0"/>
              <a:t>Place</a:t>
            </a:r>
          </a:p>
          <a:p>
            <a:r>
              <a:rPr lang="en-US" altLang="ja-JP" sz="1400" dirty="0"/>
              <a:t>Profile</a:t>
            </a:r>
          </a:p>
          <a:p>
            <a:endParaRPr kumimoji="1" lang="ja-JP" altLang="en-US" sz="1400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BB3C4F13-953F-9649-AB11-2C48431CF6BB}"/>
              </a:ext>
            </a:extLst>
          </p:cNvPr>
          <p:cNvSpPr/>
          <p:nvPr/>
        </p:nvSpPr>
        <p:spPr>
          <a:xfrm>
            <a:off x="96563" y="1212573"/>
            <a:ext cx="1779105" cy="4671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Google maps </a:t>
            </a:r>
            <a:r>
              <a:rPr lang="en-US" altLang="ja-JP" dirty="0" err="1"/>
              <a:t>api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AE9207C-3BC9-604D-A2EB-7940F80329F3}"/>
              </a:ext>
            </a:extLst>
          </p:cNvPr>
          <p:cNvSpPr txBox="1"/>
          <p:nvPr/>
        </p:nvSpPr>
        <p:spPr>
          <a:xfrm>
            <a:off x="96563" y="1742724"/>
            <a:ext cx="2098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Restaurant information</a:t>
            </a:r>
            <a:endParaRPr kumimoji="1" lang="ja-JP" altLang="en-US" sz="14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DBC6609-F83E-8248-A221-B6BAF41AC0C9}"/>
              </a:ext>
            </a:extLst>
          </p:cNvPr>
          <p:cNvSpPr txBox="1"/>
          <p:nvPr/>
        </p:nvSpPr>
        <p:spPr>
          <a:xfrm>
            <a:off x="166439" y="2241417"/>
            <a:ext cx="1922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Create JP | </a:t>
            </a:r>
            <a:r>
              <a:rPr kumimoji="1" lang="en-US" altLang="ja-JP" sz="1200" dirty="0" err="1"/>
              <a:t>En</a:t>
            </a:r>
            <a:r>
              <a:rPr kumimoji="1" lang="en-US" altLang="ja-JP" sz="1200" dirty="0"/>
              <a:t> </a:t>
            </a:r>
            <a:r>
              <a:rPr kumimoji="1" lang="en-US" altLang="ja-JP" sz="1200" dirty="0" err="1"/>
              <a:t>Dictonary</a:t>
            </a:r>
            <a:endParaRPr kumimoji="1" lang="ja-JP" altLang="en-US" sz="1200"/>
          </a:p>
        </p:txBody>
      </p:sp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C71EDED8-676F-0F4E-9A4A-DDAF962A5ADA}"/>
              </a:ext>
            </a:extLst>
          </p:cNvPr>
          <p:cNvSpPr/>
          <p:nvPr/>
        </p:nvSpPr>
        <p:spPr>
          <a:xfrm>
            <a:off x="8259874" y="377002"/>
            <a:ext cx="1779105" cy="4671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line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2823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3FC0ECF-53DA-5A41-BCAE-393DE0675D2E}"/>
              </a:ext>
            </a:extLst>
          </p:cNvPr>
          <p:cNvSpPr txBox="1"/>
          <p:nvPr/>
        </p:nvSpPr>
        <p:spPr>
          <a:xfrm>
            <a:off x="566530" y="1351722"/>
            <a:ext cx="754565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Ads/questionnaire</a:t>
            </a:r>
          </a:p>
          <a:p>
            <a:r>
              <a:rPr lang="en-US" altLang="ja-JP" dirty="0"/>
              <a:t>1</a:t>
            </a:r>
            <a:r>
              <a:rPr lang="en-US" altLang="ja-JP" baseline="30000" dirty="0"/>
              <a:t>st</a:t>
            </a:r>
            <a:r>
              <a:rPr lang="en-US" altLang="ja-JP" dirty="0"/>
              <a:t> step: </a:t>
            </a:r>
          </a:p>
          <a:p>
            <a:r>
              <a:rPr kumimoji="1" lang="en-US" altLang="ja-JP" dirty="0"/>
              <a:t>2</a:t>
            </a:r>
            <a:r>
              <a:rPr kumimoji="1" lang="en-US" altLang="ja-JP" baseline="30000" dirty="0"/>
              <a:t>nd</a:t>
            </a:r>
            <a:r>
              <a:rPr kumimoji="1" lang="en-US" altLang="ja-JP" dirty="0"/>
              <a:t> step: </a:t>
            </a:r>
          </a:p>
          <a:p>
            <a:endParaRPr kumimoji="1" lang="en-US" altLang="ja-JP" dirty="0"/>
          </a:p>
          <a:p>
            <a:r>
              <a:rPr lang="en-US" altLang="ja-JP" dirty="0"/>
              <a:t>Plan A: gather restaurant data from halal groups in </a:t>
            </a:r>
            <a:r>
              <a:rPr lang="en-US" altLang="ja-JP" dirty="0" err="1"/>
              <a:t>facebook</a:t>
            </a:r>
            <a:r>
              <a:rPr lang="en-US" altLang="ja-JP" dirty="0"/>
              <a:t> </a:t>
            </a:r>
            <a:r>
              <a:rPr lang="en-US" altLang="ja-JP" dirty="0" err="1"/>
              <a:t>etc</a:t>
            </a:r>
            <a:endParaRPr lang="en-US" altLang="ja-JP" dirty="0"/>
          </a:p>
          <a:p>
            <a:r>
              <a:rPr lang="en-US" altLang="ja-JP" dirty="0"/>
              <a:t>	plan A'</a:t>
            </a:r>
          </a:p>
          <a:p>
            <a:r>
              <a:rPr lang="en-US" altLang="ja-JP" dirty="0"/>
              <a:t>Plan B: gather raw data from individual experiences of JP restaurants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5107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4268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8362B5-2A3C-3D42-9C08-1FDF794EB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メモ 3">
            <a:extLst>
              <a:ext uri="{FF2B5EF4-FFF2-40B4-BE49-F238E27FC236}">
                <a16:creationId xmlns:a16="http://schemas.microsoft.com/office/drawing/2014/main" id="{20AAB9D4-B8EF-F74C-9141-15C004B1AA5D}"/>
              </a:ext>
            </a:extLst>
          </p:cNvPr>
          <p:cNvSpPr/>
          <p:nvPr/>
        </p:nvSpPr>
        <p:spPr>
          <a:xfrm>
            <a:off x="640959" y="1570424"/>
            <a:ext cx="407624" cy="39660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1104AAF-7CA5-AF43-BE98-9C3CD465397E}"/>
              </a:ext>
            </a:extLst>
          </p:cNvPr>
          <p:cNvSpPr txBox="1"/>
          <p:nvPr/>
        </p:nvSpPr>
        <p:spPr>
          <a:xfrm>
            <a:off x="1119251" y="1608739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/>
              <a:t>data_in</a:t>
            </a:r>
            <a:endParaRPr lang="ja-JP" altLang="en-US" sz="1200"/>
          </a:p>
        </p:txBody>
      </p:sp>
      <p:sp>
        <p:nvSpPr>
          <p:cNvPr id="6" name="メモ 5">
            <a:extLst>
              <a:ext uri="{FF2B5EF4-FFF2-40B4-BE49-F238E27FC236}">
                <a16:creationId xmlns:a16="http://schemas.microsoft.com/office/drawing/2014/main" id="{0AA717FF-A72B-7C40-B9BE-E149385FF7CE}"/>
              </a:ext>
            </a:extLst>
          </p:cNvPr>
          <p:cNvSpPr/>
          <p:nvPr/>
        </p:nvSpPr>
        <p:spPr>
          <a:xfrm>
            <a:off x="640959" y="3019214"/>
            <a:ext cx="407624" cy="39660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EAC0926-7FDC-4147-AF22-28CD0D54805F}"/>
              </a:ext>
            </a:extLst>
          </p:cNvPr>
          <p:cNvSpPr txBox="1"/>
          <p:nvPr/>
        </p:nvSpPr>
        <p:spPr>
          <a:xfrm>
            <a:off x="1119252" y="3057529"/>
            <a:ext cx="80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/>
              <a:t>data_out</a:t>
            </a:r>
            <a:endParaRPr lang="ja-JP" altLang="en-US" sz="1200"/>
          </a:p>
        </p:txBody>
      </p:sp>
      <p:sp>
        <p:nvSpPr>
          <p:cNvPr id="8" name="メモ 7">
            <a:extLst>
              <a:ext uri="{FF2B5EF4-FFF2-40B4-BE49-F238E27FC236}">
                <a16:creationId xmlns:a16="http://schemas.microsoft.com/office/drawing/2014/main" id="{893472A7-E7D0-3644-A7FB-FF4BF8B853CD}"/>
              </a:ext>
            </a:extLst>
          </p:cNvPr>
          <p:cNvSpPr/>
          <p:nvPr/>
        </p:nvSpPr>
        <p:spPr>
          <a:xfrm>
            <a:off x="640959" y="4634258"/>
            <a:ext cx="407624" cy="39660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377F12F-7DE9-AE4D-9CC1-3E0FF195F8B5}"/>
              </a:ext>
            </a:extLst>
          </p:cNvPr>
          <p:cNvSpPr txBox="1"/>
          <p:nvPr/>
        </p:nvSpPr>
        <p:spPr>
          <a:xfrm>
            <a:off x="1119252" y="4684448"/>
            <a:ext cx="795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/>
              <a:t>data_pf</a:t>
            </a:r>
            <a:endParaRPr lang="en-US" altLang="ja-JP" sz="1200" dirty="0"/>
          </a:p>
          <a:p>
            <a:r>
              <a:rPr lang="en-US" altLang="ja-JP" sz="1200" dirty="0"/>
              <a:t>input_02</a:t>
            </a:r>
          </a:p>
        </p:txBody>
      </p:sp>
      <p:graphicFrame>
        <p:nvGraphicFramePr>
          <p:cNvPr id="10" name="表 10">
            <a:extLst>
              <a:ext uri="{FF2B5EF4-FFF2-40B4-BE49-F238E27FC236}">
                <a16:creationId xmlns:a16="http://schemas.microsoft.com/office/drawing/2014/main" id="{B0DCA82A-002B-0E45-BF2B-5DE0A529123B}"/>
              </a:ext>
            </a:extLst>
          </p:cNvPr>
          <p:cNvGraphicFramePr>
            <a:graphicFrameLocks noGrp="1"/>
          </p:cNvGraphicFramePr>
          <p:nvPr/>
        </p:nvGraphicFramePr>
        <p:xfrm>
          <a:off x="2876206" y="1355303"/>
          <a:ext cx="2932414" cy="1281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116">
                  <a:extLst>
                    <a:ext uri="{9D8B030D-6E8A-4147-A177-3AD203B41FA5}">
                      <a16:colId xmlns:a16="http://schemas.microsoft.com/office/drawing/2014/main" val="897151263"/>
                    </a:ext>
                  </a:extLst>
                </a:gridCol>
                <a:gridCol w="1159130">
                  <a:extLst>
                    <a:ext uri="{9D8B030D-6E8A-4147-A177-3AD203B41FA5}">
                      <a16:colId xmlns:a16="http://schemas.microsoft.com/office/drawing/2014/main" val="1846980073"/>
                    </a:ext>
                  </a:extLst>
                </a:gridCol>
                <a:gridCol w="622168">
                  <a:extLst>
                    <a:ext uri="{9D8B030D-6E8A-4147-A177-3AD203B41FA5}">
                      <a16:colId xmlns:a16="http://schemas.microsoft.com/office/drawing/2014/main" val="3294791880"/>
                    </a:ext>
                  </a:extLst>
                </a:gridCol>
              </a:tblGrid>
              <a:tr h="320255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Name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Input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Qty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014828"/>
                  </a:ext>
                </a:extLst>
              </a:tr>
              <a:tr h="320255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Fact_00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Prod_01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821660"/>
                  </a:ext>
                </a:extLst>
              </a:tr>
              <a:tr h="320255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Fact_00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Prod_02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418032"/>
                  </a:ext>
                </a:extLst>
              </a:tr>
              <a:tr h="320255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Fact_00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Prod_03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564628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56785FEE-E5E3-3540-A702-63601D0CF53F}"/>
              </a:ext>
            </a:extLst>
          </p:cNvPr>
          <p:cNvGraphicFramePr>
            <a:graphicFrameLocks noGrp="1"/>
          </p:cNvGraphicFramePr>
          <p:nvPr/>
        </p:nvGraphicFramePr>
        <p:xfrm>
          <a:off x="2876207" y="2969026"/>
          <a:ext cx="4167447" cy="1281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861">
                  <a:extLst>
                    <a:ext uri="{9D8B030D-6E8A-4147-A177-3AD203B41FA5}">
                      <a16:colId xmlns:a16="http://schemas.microsoft.com/office/drawing/2014/main" val="897151263"/>
                    </a:ext>
                  </a:extLst>
                </a:gridCol>
                <a:gridCol w="926276">
                  <a:extLst>
                    <a:ext uri="{9D8B030D-6E8A-4147-A177-3AD203B41FA5}">
                      <a16:colId xmlns:a16="http://schemas.microsoft.com/office/drawing/2014/main" val="184698007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94791880"/>
                    </a:ext>
                  </a:extLst>
                </a:gridCol>
                <a:gridCol w="1341910">
                  <a:extLst>
                    <a:ext uri="{9D8B030D-6E8A-4147-A177-3AD203B41FA5}">
                      <a16:colId xmlns:a16="http://schemas.microsoft.com/office/drawing/2014/main" val="4029452664"/>
                    </a:ext>
                  </a:extLst>
                </a:gridCol>
              </a:tblGrid>
              <a:tr h="320255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Name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Output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Qty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Ship_to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014828"/>
                  </a:ext>
                </a:extLst>
              </a:tr>
              <a:tr h="320255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Fact_00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Prod_01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821660"/>
                  </a:ext>
                </a:extLst>
              </a:tr>
              <a:tr h="320255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Fact_00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Prod_02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418032"/>
                  </a:ext>
                </a:extLst>
              </a:tr>
              <a:tr h="320255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Fact_00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Prod_03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564628"/>
                  </a:ext>
                </a:extLst>
              </a:tr>
            </a:tbl>
          </a:graphicData>
        </a:graphic>
      </p:graphicFrame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33CB9F49-0CAC-7844-8E7A-F7117A485B8D}"/>
              </a:ext>
            </a:extLst>
          </p:cNvPr>
          <p:cNvGraphicFramePr>
            <a:graphicFrameLocks noGrp="1"/>
          </p:cNvGraphicFramePr>
          <p:nvPr/>
        </p:nvGraphicFramePr>
        <p:xfrm>
          <a:off x="2876207" y="4656644"/>
          <a:ext cx="4333703" cy="1281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427">
                  <a:extLst>
                    <a:ext uri="{9D8B030D-6E8A-4147-A177-3AD203B41FA5}">
                      <a16:colId xmlns:a16="http://schemas.microsoft.com/office/drawing/2014/main" val="897151263"/>
                    </a:ext>
                  </a:extLst>
                </a:gridCol>
                <a:gridCol w="988502">
                  <a:extLst>
                    <a:ext uri="{9D8B030D-6E8A-4147-A177-3AD203B41FA5}">
                      <a16:colId xmlns:a16="http://schemas.microsoft.com/office/drawing/2014/main" val="1846980073"/>
                    </a:ext>
                  </a:extLst>
                </a:gridCol>
                <a:gridCol w="908621">
                  <a:extLst>
                    <a:ext uri="{9D8B030D-6E8A-4147-A177-3AD203B41FA5}">
                      <a16:colId xmlns:a16="http://schemas.microsoft.com/office/drawing/2014/main" val="3865716124"/>
                    </a:ext>
                  </a:extLst>
                </a:gridCol>
                <a:gridCol w="1033153">
                  <a:extLst>
                    <a:ext uri="{9D8B030D-6E8A-4147-A177-3AD203B41FA5}">
                      <a16:colId xmlns:a16="http://schemas.microsoft.com/office/drawing/2014/main" val="3294791880"/>
                    </a:ext>
                  </a:extLst>
                </a:gridCol>
              </a:tblGrid>
              <a:tr h="320255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Name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Tier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Line_mu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Line_std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014828"/>
                  </a:ext>
                </a:extLst>
              </a:tr>
              <a:tr h="320255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Fact_00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821660"/>
                  </a:ext>
                </a:extLst>
              </a:tr>
              <a:tr h="320255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Fact_01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418032"/>
                  </a:ext>
                </a:extLst>
              </a:tr>
              <a:tr h="320255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Fact_02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564628"/>
                  </a:ext>
                </a:extLst>
              </a:tr>
            </a:tbl>
          </a:graphicData>
        </a:graphic>
      </p:graphicFrame>
      <p:sp>
        <p:nvSpPr>
          <p:cNvPr id="13" name="左中かっこ 12">
            <a:extLst>
              <a:ext uri="{FF2B5EF4-FFF2-40B4-BE49-F238E27FC236}">
                <a16:creationId xmlns:a16="http://schemas.microsoft.com/office/drawing/2014/main" id="{2ACE82A1-F9CE-6D4C-A307-46576E5A7991}"/>
              </a:ext>
            </a:extLst>
          </p:cNvPr>
          <p:cNvSpPr/>
          <p:nvPr/>
        </p:nvSpPr>
        <p:spPr>
          <a:xfrm>
            <a:off x="2412279" y="3019214"/>
            <a:ext cx="380010" cy="1197892"/>
          </a:xfrm>
          <a:prstGeom prst="leftBrace">
            <a:avLst>
              <a:gd name="adj1" fmla="val 8333"/>
              <a:gd name="adj2" fmla="val 7577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" name="左中かっこ 13">
            <a:extLst>
              <a:ext uri="{FF2B5EF4-FFF2-40B4-BE49-F238E27FC236}">
                <a16:creationId xmlns:a16="http://schemas.microsoft.com/office/drawing/2014/main" id="{B1DB795D-B734-1347-B56A-8B62A4C0D4C3}"/>
              </a:ext>
            </a:extLst>
          </p:cNvPr>
          <p:cNvSpPr/>
          <p:nvPr/>
        </p:nvSpPr>
        <p:spPr>
          <a:xfrm>
            <a:off x="2412279" y="1404169"/>
            <a:ext cx="380010" cy="1197892"/>
          </a:xfrm>
          <a:prstGeom prst="leftBrace">
            <a:avLst>
              <a:gd name="adj1" fmla="val 8333"/>
              <a:gd name="adj2" fmla="val 7577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" name="左中かっこ 14">
            <a:extLst>
              <a:ext uri="{FF2B5EF4-FFF2-40B4-BE49-F238E27FC236}">
                <a16:creationId xmlns:a16="http://schemas.microsoft.com/office/drawing/2014/main" id="{0A8320AB-BB8C-284A-BFE3-54FADD826BD5}"/>
              </a:ext>
            </a:extLst>
          </p:cNvPr>
          <p:cNvSpPr/>
          <p:nvPr/>
        </p:nvSpPr>
        <p:spPr>
          <a:xfrm>
            <a:off x="2412279" y="4646133"/>
            <a:ext cx="380010" cy="1197892"/>
          </a:xfrm>
          <a:prstGeom prst="leftBrace">
            <a:avLst>
              <a:gd name="adj1" fmla="val 8333"/>
              <a:gd name="adj2" fmla="val 7577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ECA28A9-89B7-F341-97CA-4F9A16BE025B}"/>
              </a:ext>
            </a:extLst>
          </p:cNvPr>
          <p:cNvSpPr txBox="1"/>
          <p:nvPr/>
        </p:nvSpPr>
        <p:spPr>
          <a:xfrm>
            <a:off x="989534" y="2123792"/>
            <a:ext cx="1484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だぶり有り</a:t>
            </a:r>
            <a:endParaRPr lang="en-US" altLang="ja-JP" dirty="0"/>
          </a:p>
          <a:p>
            <a:r>
              <a:rPr lang="en-US" altLang="ja-JP" dirty="0"/>
              <a:t>with overlap</a:t>
            </a:r>
            <a:endParaRPr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EDD5AAB-B991-964D-831C-B41EB9EC5B9C}"/>
              </a:ext>
            </a:extLst>
          </p:cNvPr>
          <p:cNvSpPr txBox="1"/>
          <p:nvPr/>
        </p:nvSpPr>
        <p:spPr>
          <a:xfrm>
            <a:off x="989534" y="3738836"/>
            <a:ext cx="1484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だぶり有り</a:t>
            </a:r>
            <a:endParaRPr lang="en-US" altLang="ja-JP" dirty="0"/>
          </a:p>
          <a:p>
            <a:r>
              <a:rPr lang="en-US" altLang="ja-JP" dirty="0"/>
              <a:t>with overlap</a:t>
            </a:r>
            <a:endParaRPr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301825B-CB30-A243-A587-6B6DBCAFE25D}"/>
              </a:ext>
            </a:extLst>
          </p:cNvPr>
          <p:cNvSpPr txBox="1"/>
          <p:nvPr/>
        </p:nvSpPr>
        <p:spPr>
          <a:xfrm>
            <a:off x="989535" y="5306378"/>
            <a:ext cx="910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一意</a:t>
            </a:r>
            <a:endParaRPr lang="en-US" altLang="ja-JP" dirty="0"/>
          </a:p>
          <a:p>
            <a:r>
              <a:rPr lang="en-US" altLang="ja-JP" dirty="0"/>
              <a:t>unique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10648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10">
            <a:extLst>
              <a:ext uri="{FF2B5EF4-FFF2-40B4-BE49-F238E27FC236}">
                <a16:creationId xmlns:a16="http://schemas.microsoft.com/office/drawing/2014/main" id="{CDDB5D66-0C8F-BC42-A512-2CDDEB942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227785"/>
              </p:ext>
            </p:extLst>
          </p:nvPr>
        </p:nvGraphicFramePr>
        <p:xfrm>
          <a:off x="803566" y="1385784"/>
          <a:ext cx="10905834" cy="1417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484">
                  <a:extLst>
                    <a:ext uri="{9D8B030D-6E8A-4147-A177-3AD203B41FA5}">
                      <a16:colId xmlns:a16="http://schemas.microsoft.com/office/drawing/2014/main" val="897151263"/>
                    </a:ext>
                  </a:extLst>
                </a:gridCol>
                <a:gridCol w="1893993">
                  <a:extLst>
                    <a:ext uri="{9D8B030D-6E8A-4147-A177-3AD203B41FA5}">
                      <a16:colId xmlns:a16="http://schemas.microsoft.com/office/drawing/2014/main" val="4108036621"/>
                    </a:ext>
                  </a:extLst>
                </a:gridCol>
                <a:gridCol w="1906257">
                  <a:extLst>
                    <a:ext uri="{9D8B030D-6E8A-4147-A177-3AD203B41FA5}">
                      <a16:colId xmlns:a16="http://schemas.microsoft.com/office/drawing/2014/main" val="3894559345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846980073"/>
                    </a:ext>
                  </a:extLst>
                </a:gridCol>
                <a:gridCol w="3949700">
                  <a:extLst>
                    <a:ext uri="{9D8B030D-6E8A-4147-A177-3AD203B41FA5}">
                      <a16:colId xmlns:a16="http://schemas.microsoft.com/office/drawing/2014/main" val="3294791880"/>
                    </a:ext>
                  </a:extLst>
                </a:gridCol>
              </a:tblGrid>
              <a:tr h="320255"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Uniquekey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Non-</a:t>
                      </a:r>
                      <a:r>
                        <a:rPr kumimoji="1" lang="en-US" altLang="ja-JP" sz="1200" dirty="0" err="1"/>
                        <a:t>muslim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Comment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commentlink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014828"/>
                  </a:ext>
                </a:extLst>
              </a:tr>
              <a:tr h="320255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R_000001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True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https://</a:t>
                      </a:r>
                      <a:r>
                        <a:rPr kumimoji="1" lang="en-US" altLang="ja-JP" sz="1200" dirty="0" err="1"/>
                        <a:t>facebook.co</a:t>
                      </a:r>
                      <a:r>
                        <a:rPr kumimoji="1" lang="en-US" altLang="ja-JP" sz="1200" dirty="0"/>
                        <a:t>/</a:t>
                      </a:r>
                      <a:r>
                        <a:rPr kumimoji="1" lang="en-US" altLang="ja-JP" sz="1200" dirty="0" err="1"/>
                        <a:t>user.lksjdflasjdflkaj</a:t>
                      </a:r>
                      <a:endParaRPr kumimoji="1" lang="ja-JP" altLang="en-US" sz="1200"/>
                    </a:p>
                    <a:p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821660"/>
                  </a:ext>
                </a:extLst>
              </a:tr>
              <a:tr h="320255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R_000001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True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418032"/>
                  </a:ext>
                </a:extLst>
              </a:tr>
              <a:tr h="320255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R_000002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False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564628"/>
                  </a:ext>
                </a:extLst>
              </a:tr>
            </a:tbl>
          </a:graphicData>
        </a:graphic>
      </p:graphicFrame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7EFB5D37-6AD6-B243-BC25-A1346814F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777468"/>
              </p:ext>
            </p:extLst>
          </p:nvPr>
        </p:nvGraphicFramePr>
        <p:xfrm>
          <a:off x="1128687" y="4866407"/>
          <a:ext cx="8778903" cy="1281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972">
                  <a:extLst>
                    <a:ext uri="{9D8B030D-6E8A-4147-A177-3AD203B41FA5}">
                      <a16:colId xmlns:a16="http://schemas.microsoft.com/office/drawing/2014/main" val="897151263"/>
                    </a:ext>
                  </a:extLst>
                </a:gridCol>
                <a:gridCol w="2116654">
                  <a:extLst>
                    <a:ext uri="{9D8B030D-6E8A-4147-A177-3AD203B41FA5}">
                      <a16:colId xmlns:a16="http://schemas.microsoft.com/office/drawing/2014/main" val="1846980073"/>
                    </a:ext>
                  </a:extLst>
                </a:gridCol>
                <a:gridCol w="1486289">
                  <a:extLst>
                    <a:ext uri="{9D8B030D-6E8A-4147-A177-3AD203B41FA5}">
                      <a16:colId xmlns:a16="http://schemas.microsoft.com/office/drawing/2014/main" val="3865716124"/>
                    </a:ext>
                  </a:extLst>
                </a:gridCol>
                <a:gridCol w="1689994">
                  <a:extLst>
                    <a:ext uri="{9D8B030D-6E8A-4147-A177-3AD203B41FA5}">
                      <a16:colId xmlns:a16="http://schemas.microsoft.com/office/drawing/2014/main" val="2116103162"/>
                    </a:ext>
                  </a:extLst>
                </a:gridCol>
                <a:gridCol w="1689994">
                  <a:extLst>
                    <a:ext uri="{9D8B030D-6E8A-4147-A177-3AD203B41FA5}">
                      <a16:colId xmlns:a16="http://schemas.microsoft.com/office/drawing/2014/main" val="3294791880"/>
                    </a:ext>
                  </a:extLst>
                </a:gridCol>
              </a:tblGrid>
              <a:tr h="320255"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Uniquekey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Name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Tel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Non-</a:t>
                      </a:r>
                      <a:r>
                        <a:rPr kumimoji="1" lang="en-US" altLang="ja-JP" sz="1200" dirty="0" err="1"/>
                        <a:t>muslim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Owner name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014828"/>
                  </a:ext>
                </a:extLst>
              </a:tr>
              <a:tr h="3202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R_000001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SushiTYO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821660"/>
                  </a:ext>
                </a:extLst>
              </a:tr>
              <a:tr h="3202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R_000002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SushiOSK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418032"/>
                  </a:ext>
                </a:extLst>
              </a:tr>
              <a:tr h="3202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R_000003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SushiTYO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564628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7172691-3DF6-CE44-AF01-914B6DEC419F}"/>
              </a:ext>
            </a:extLst>
          </p:cNvPr>
          <p:cNvSpPr txBox="1"/>
          <p:nvPr/>
        </p:nvSpPr>
        <p:spPr>
          <a:xfrm>
            <a:off x="1454469" y="1016451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comments table</a:t>
            </a:r>
            <a:endParaRPr lang="ja-JP" altLang="en-US"/>
          </a:p>
        </p:txBody>
      </p:sp>
      <p:graphicFrame>
        <p:nvGraphicFramePr>
          <p:cNvPr id="6" name="表 10">
            <a:extLst>
              <a:ext uri="{FF2B5EF4-FFF2-40B4-BE49-F238E27FC236}">
                <a16:creationId xmlns:a16="http://schemas.microsoft.com/office/drawing/2014/main" id="{DCBEBFA7-54EF-9148-B565-7736AE14D359}"/>
              </a:ext>
            </a:extLst>
          </p:cNvPr>
          <p:cNvGraphicFramePr>
            <a:graphicFrameLocks noGrp="1"/>
          </p:cNvGraphicFramePr>
          <p:nvPr/>
        </p:nvGraphicFramePr>
        <p:xfrm>
          <a:off x="803567" y="2991063"/>
          <a:ext cx="8565541" cy="1281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841">
                  <a:extLst>
                    <a:ext uri="{9D8B030D-6E8A-4147-A177-3AD203B41FA5}">
                      <a16:colId xmlns:a16="http://schemas.microsoft.com/office/drawing/2014/main" val="897151263"/>
                    </a:ext>
                  </a:extLst>
                </a:gridCol>
                <a:gridCol w="1890915">
                  <a:extLst>
                    <a:ext uri="{9D8B030D-6E8A-4147-A177-3AD203B41FA5}">
                      <a16:colId xmlns:a16="http://schemas.microsoft.com/office/drawing/2014/main" val="1676712685"/>
                    </a:ext>
                  </a:extLst>
                </a:gridCol>
                <a:gridCol w="1890915">
                  <a:extLst>
                    <a:ext uri="{9D8B030D-6E8A-4147-A177-3AD203B41FA5}">
                      <a16:colId xmlns:a16="http://schemas.microsoft.com/office/drawing/2014/main" val="3894559345"/>
                    </a:ext>
                  </a:extLst>
                </a:gridCol>
                <a:gridCol w="1890915">
                  <a:extLst>
                    <a:ext uri="{9D8B030D-6E8A-4147-A177-3AD203B41FA5}">
                      <a16:colId xmlns:a16="http://schemas.microsoft.com/office/drawing/2014/main" val="1846980073"/>
                    </a:ext>
                  </a:extLst>
                </a:gridCol>
                <a:gridCol w="1014955">
                  <a:extLst>
                    <a:ext uri="{9D8B030D-6E8A-4147-A177-3AD203B41FA5}">
                      <a16:colId xmlns:a16="http://schemas.microsoft.com/office/drawing/2014/main" val="3294791880"/>
                    </a:ext>
                  </a:extLst>
                </a:gridCol>
              </a:tblGrid>
              <a:tr h="320255"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Uniquekey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Category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014828"/>
                  </a:ext>
                </a:extLst>
              </a:tr>
              <a:tr h="320255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R_000001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Sushi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Prod_01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821660"/>
                  </a:ext>
                </a:extLst>
              </a:tr>
              <a:tr h="320255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R_000001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Take away 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Prod_02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418032"/>
                  </a:ext>
                </a:extLst>
              </a:tr>
              <a:tr h="320255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R_000002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Prod_03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564628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88F39BA-6A38-5C4E-A243-419E7F62CC3D}"/>
              </a:ext>
            </a:extLst>
          </p:cNvPr>
          <p:cNvSpPr txBox="1"/>
          <p:nvPr/>
        </p:nvSpPr>
        <p:spPr>
          <a:xfrm>
            <a:off x="1454469" y="2733491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Shop info table M</a:t>
            </a:r>
            <a:endParaRPr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0899B4B-2631-1442-A6E2-EE5802419DE0}"/>
              </a:ext>
            </a:extLst>
          </p:cNvPr>
          <p:cNvSpPr txBox="1"/>
          <p:nvPr/>
        </p:nvSpPr>
        <p:spPr>
          <a:xfrm>
            <a:off x="1454469" y="4470851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Shop info table U (profile table)</a:t>
            </a:r>
            <a:endParaRPr lang="ja-JP" altLang="en-US"/>
          </a:p>
        </p:txBody>
      </p:sp>
      <p:sp>
        <p:nvSpPr>
          <p:cNvPr id="9" name="左中かっこ 8">
            <a:extLst>
              <a:ext uri="{FF2B5EF4-FFF2-40B4-BE49-F238E27FC236}">
                <a16:creationId xmlns:a16="http://schemas.microsoft.com/office/drawing/2014/main" id="{B2FF65D5-443B-0349-95D2-472E49286C24}"/>
              </a:ext>
            </a:extLst>
          </p:cNvPr>
          <p:cNvSpPr/>
          <p:nvPr/>
        </p:nvSpPr>
        <p:spPr>
          <a:xfrm>
            <a:off x="241300" y="1231900"/>
            <a:ext cx="419100" cy="4915527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4970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FF7013-7B3E-2E40-91E3-08167A41F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ダブる方</a:t>
            </a:r>
            <a:r>
              <a:rPr kumimoji="1" lang="en-US" altLang="ja-JP" dirty="0"/>
              <a:t> with overlap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91EC60-F2B7-BD49-BC17-8678241568D3}"/>
              </a:ext>
            </a:extLst>
          </p:cNvPr>
          <p:cNvSpPr txBox="1"/>
          <p:nvPr/>
        </p:nvSpPr>
        <p:spPr>
          <a:xfrm>
            <a:off x="440976" y="1591294"/>
            <a:ext cx="5083443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" altLang="ja-JP" sz="1400" dirty="0"/>
              <a:t>for line in </a:t>
            </a:r>
            <a:r>
              <a:rPr lang="en" altLang="ja-JP" sz="1400" dirty="0" err="1"/>
              <a:t>data_in</a:t>
            </a:r>
            <a:r>
              <a:rPr lang="en" altLang="ja-JP" sz="1400" dirty="0"/>
              <a:t>:</a:t>
            </a:r>
            <a:br>
              <a:rPr lang="en" altLang="ja-JP" sz="1400" dirty="0"/>
            </a:br>
            <a:r>
              <a:rPr lang="en" altLang="ja-JP" sz="1400" dirty="0"/>
              <a:t>    </a:t>
            </a:r>
            <a:r>
              <a:rPr lang="en" altLang="ja-JP" sz="1400" dirty="0" err="1"/>
              <a:t>factory_name</a:t>
            </a:r>
            <a:r>
              <a:rPr lang="en" altLang="ja-JP" sz="1400" dirty="0"/>
              <a:t> = line[0]</a:t>
            </a:r>
            <a:br>
              <a:rPr lang="en" altLang="ja-JP" sz="1400" dirty="0"/>
            </a:br>
            <a:r>
              <a:rPr lang="en" altLang="ja-JP" sz="1400" dirty="0"/>
              <a:t>    </a:t>
            </a:r>
            <a:r>
              <a:rPr lang="en" altLang="ja-JP" sz="1400" dirty="0" err="1"/>
              <a:t>inprod</a:t>
            </a:r>
            <a:r>
              <a:rPr lang="en" altLang="ja-JP" sz="1400" dirty="0"/>
              <a:t> = line[1]</a:t>
            </a:r>
            <a:br>
              <a:rPr lang="en" altLang="ja-JP" sz="1400" dirty="0"/>
            </a:br>
            <a:r>
              <a:rPr lang="en" altLang="ja-JP" sz="1400" dirty="0"/>
              <a:t>    </a:t>
            </a:r>
            <a:r>
              <a:rPr lang="en" altLang="ja-JP" sz="1400" dirty="0" err="1"/>
              <a:t>in_p_qty</a:t>
            </a:r>
            <a:r>
              <a:rPr lang="en" altLang="ja-JP" sz="1400" dirty="0"/>
              <a:t> = int(line[2])</a:t>
            </a:r>
            <a:br>
              <a:rPr lang="en" altLang="ja-JP" sz="1400" dirty="0"/>
            </a:br>
            <a:r>
              <a:rPr lang="en" altLang="ja-JP" sz="1400" dirty="0"/>
              <a:t>    </a:t>
            </a:r>
            <a:r>
              <a:rPr lang="en" altLang="ja-JP" sz="1400" dirty="0" err="1"/>
              <a:t>dict_in.setdefault</a:t>
            </a:r>
            <a:r>
              <a:rPr lang="en" altLang="ja-JP" sz="1400" dirty="0"/>
              <a:t>(</a:t>
            </a:r>
            <a:r>
              <a:rPr lang="en" altLang="ja-JP" sz="1400" dirty="0" err="1"/>
              <a:t>factory_name</a:t>
            </a:r>
            <a:r>
              <a:rPr lang="en" altLang="ja-JP" sz="1400" dirty="0"/>
              <a:t>, {})  </a:t>
            </a:r>
          </a:p>
          <a:p>
            <a:r>
              <a:rPr lang="en" altLang="ja-JP" sz="1200" dirty="0"/>
              <a:t># </a:t>
            </a:r>
            <a:r>
              <a:rPr lang="ja-JP" altLang="en-US" sz="1200"/>
              <a:t>既に存在していれば何もしない。存在しなければカンマの右側を足す</a:t>
            </a:r>
            <a:br>
              <a:rPr lang="ja-JP" altLang="en-US" sz="1200"/>
            </a:br>
            <a:r>
              <a:rPr lang="ja-JP" altLang="en-US" sz="1400"/>
              <a:t>    </a:t>
            </a:r>
            <a:r>
              <a:rPr lang="en" altLang="ja-JP" sz="1400" dirty="0"/>
              <a:t>inputs = </a:t>
            </a:r>
            <a:r>
              <a:rPr lang="en" altLang="ja-JP" sz="1400" dirty="0" err="1"/>
              <a:t>dict_in</a:t>
            </a:r>
            <a:r>
              <a:rPr lang="en" altLang="ja-JP" sz="1400" dirty="0"/>
              <a:t>[</a:t>
            </a:r>
            <a:r>
              <a:rPr lang="en" altLang="ja-JP" sz="1400" dirty="0" err="1"/>
              <a:t>factory_name</a:t>
            </a:r>
            <a:r>
              <a:rPr lang="en" altLang="ja-JP" sz="1400" dirty="0"/>
              <a:t>]</a:t>
            </a:r>
            <a:br>
              <a:rPr lang="en" altLang="ja-JP" sz="1400" dirty="0"/>
            </a:br>
            <a:r>
              <a:rPr lang="en" altLang="ja-JP" sz="1400" dirty="0"/>
              <a:t>    inputs[</a:t>
            </a:r>
            <a:r>
              <a:rPr lang="en" altLang="ja-JP" sz="1400" dirty="0" err="1"/>
              <a:t>inprod</a:t>
            </a:r>
            <a:r>
              <a:rPr lang="en" altLang="ja-JP" sz="1400" dirty="0"/>
              <a:t>] = </a:t>
            </a:r>
            <a:r>
              <a:rPr lang="en" altLang="ja-JP" sz="1400" dirty="0" err="1"/>
              <a:t>in_p_qty</a:t>
            </a:r>
            <a:endParaRPr lang="ja-JP" altLang="en-US" sz="1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435D6AE-F489-D948-A104-F80B03B17138}"/>
              </a:ext>
            </a:extLst>
          </p:cNvPr>
          <p:cNvSpPr txBox="1"/>
          <p:nvPr/>
        </p:nvSpPr>
        <p:spPr>
          <a:xfrm>
            <a:off x="6510071" y="1341912"/>
            <a:ext cx="5323893" cy="3754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" altLang="ja-JP" dirty="0"/>
              <a:t>for line in </a:t>
            </a:r>
            <a:r>
              <a:rPr lang="en" altLang="ja-JP" dirty="0" err="1"/>
              <a:t>data_out</a:t>
            </a:r>
            <a:r>
              <a:rPr lang="en" altLang="ja-JP" dirty="0"/>
              <a:t>:</a:t>
            </a:r>
            <a:br>
              <a:rPr lang="en" altLang="ja-JP" dirty="0"/>
            </a:br>
            <a:r>
              <a:rPr lang="en" altLang="ja-JP" dirty="0"/>
              <a:t>    </a:t>
            </a:r>
            <a:r>
              <a:rPr lang="en" altLang="ja-JP" dirty="0" err="1"/>
              <a:t>factory_name</a:t>
            </a:r>
            <a:r>
              <a:rPr lang="en" altLang="ja-JP" dirty="0"/>
              <a:t> = line[0]</a:t>
            </a:r>
            <a:br>
              <a:rPr lang="en" altLang="ja-JP" dirty="0"/>
            </a:br>
            <a:r>
              <a:rPr lang="en" altLang="ja-JP" dirty="0"/>
              <a:t>    </a:t>
            </a:r>
            <a:r>
              <a:rPr lang="en" altLang="ja-JP" dirty="0" err="1"/>
              <a:t>outprod</a:t>
            </a:r>
            <a:r>
              <a:rPr lang="en" altLang="ja-JP" dirty="0"/>
              <a:t> = line[1]</a:t>
            </a:r>
            <a:br>
              <a:rPr lang="en" altLang="ja-JP" dirty="0"/>
            </a:br>
            <a:r>
              <a:rPr lang="en" altLang="ja-JP" dirty="0"/>
              <a:t>    </a:t>
            </a:r>
            <a:r>
              <a:rPr lang="en" altLang="ja-JP" dirty="0" err="1"/>
              <a:t>out_p_qty</a:t>
            </a:r>
            <a:r>
              <a:rPr lang="en" altLang="ja-JP" dirty="0"/>
              <a:t> = int(line[2])</a:t>
            </a:r>
            <a:br>
              <a:rPr lang="en" altLang="ja-JP" dirty="0"/>
            </a:br>
            <a:r>
              <a:rPr lang="en" altLang="ja-JP" dirty="0"/>
              <a:t>    </a:t>
            </a:r>
            <a:r>
              <a:rPr lang="en" altLang="ja-JP" dirty="0" err="1"/>
              <a:t>shiptoF</a:t>
            </a:r>
            <a:r>
              <a:rPr lang="en" altLang="ja-JP" dirty="0"/>
              <a:t> = line[3]</a:t>
            </a:r>
            <a:br>
              <a:rPr lang="en" altLang="ja-JP" dirty="0"/>
            </a:br>
            <a:br>
              <a:rPr lang="en" altLang="ja-JP" dirty="0"/>
            </a:br>
            <a:r>
              <a:rPr lang="en" altLang="ja-JP" dirty="0"/>
              <a:t>    </a:t>
            </a:r>
            <a:r>
              <a:rPr lang="en" altLang="ja-JP" dirty="0" err="1"/>
              <a:t>dict_out.setdefault</a:t>
            </a:r>
            <a:r>
              <a:rPr lang="en" altLang="ja-JP" dirty="0"/>
              <a:t>(</a:t>
            </a:r>
            <a:r>
              <a:rPr lang="en" altLang="ja-JP" dirty="0" err="1"/>
              <a:t>factory_name</a:t>
            </a:r>
            <a:r>
              <a:rPr lang="en" altLang="ja-JP" dirty="0"/>
              <a:t>, {})  # output(</a:t>
            </a:r>
            <a:r>
              <a:rPr lang="ja-JP" altLang="en-US"/>
              <a:t>名</a:t>
            </a:r>
            <a:r>
              <a:rPr lang="en-US" altLang="ja-JP" dirty="0"/>
              <a:t>:</a:t>
            </a:r>
            <a:r>
              <a:rPr lang="en" altLang="ja-JP" dirty="0"/>
              <a:t>Q)</a:t>
            </a:r>
            <a:br>
              <a:rPr lang="en" altLang="ja-JP" dirty="0"/>
            </a:br>
            <a:r>
              <a:rPr lang="en" altLang="ja-JP" dirty="0"/>
              <a:t>    outputs = </a:t>
            </a:r>
            <a:r>
              <a:rPr lang="en" altLang="ja-JP" dirty="0" err="1"/>
              <a:t>dict_out</a:t>
            </a:r>
            <a:r>
              <a:rPr lang="en" altLang="ja-JP" dirty="0"/>
              <a:t>[</a:t>
            </a:r>
            <a:r>
              <a:rPr lang="en" altLang="ja-JP" dirty="0" err="1"/>
              <a:t>factory_name</a:t>
            </a:r>
            <a:r>
              <a:rPr lang="en" altLang="ja-JP" dirty="0"/>
              <a:t>]  # output(</a:t>
            </a:r>
            <a:r>
              <a:rPr lang="ja-JP" altLang="en-US"/>
              <a:t>名</a:t>
            </a:r>
            <a:r>
              <a:rPr lang="en-US" altLang="ja-JP" dirty="0"/>
              <a:t>:</a:t>
            </a:r>
            <a:r>
              <a:rPr lang="en" altLang="ja-JP" dirty="0"/>
              <a:t>Q)  </a:t>
            </a:r>
          </a:p>
          <a:p>
            <a:r>
              <a:rPr lang="ja-JP" altLang="en-US"/>
              <a:t>辞書名</a:t>
            </a:r>
            <a:r>
              <a:rPr lang="en-US" altLang="ja-JP" dirty="0"/>
              <a:t>[ ] </a:t>
            </a:r>
            <a:r>
              <a:rPr lang="ja-JP" altLang="en-US"/>
              <a:t>で辞書内アイテムの呼び出し</a:t>
            </a:r>
            <a:br>
              <a:rPr lang="ja-JP" altLang="en-US"/>
            </a:br>
            <a:r>
              <a:rPr lang="ja-JP" altLang="en-US"/>
              <a:t>    </a:t>
            </a:r>
            <a:r>
              <a:rPr lang="en" altLang="ja-JP" dirty="0"/>
              <a:t>outputs[</a:t>
            </a:r>
            <a:r>
              <a:rPr lang="en" altLang="ja-JP" dirty="0" err="1"/>
              <a:t>outprod</a:t>
            </a:r>
            <a:r>
              <a:rPr lang="en" altLang="ja-JP" dirty="0"/>
              <a:t>] = </a:t>
            </a:r>
            <a:r>
              <a:rPr lang="en" altLang="ja-JP" dirty="0" err="1"/>
              <a:t>out_p_qty</a:t>
            </a:r>
            <a:r>
              <a:rPr lang="en" altLang="ja-JP" dirty="0"/>
              <a:t>  #</a:t>
            </a:r>
            <a:br>
              <a:rPr lang="en" altLang="ja-JP" dirty="0"/>
            </a:br>
            <a:br>
              <a:rPr lang="en" altLang="ja-JP" dirty="0"/>
            </a:br>
            <a:r>
              <a:rPr lang="en" altLang="ja-JP" dirty="0"/>
              <a:t>    </a:t>
            </a:r>
            <a:r>
              <a:rPr lang="en" altLang="ja-JP" dirty="0" err="1"/>
              <a:t>dict_shipout.setdefault</a:t>
            </a:r>
            <a:r>
              <a:rPr lang="en" altLang="ja-JP" dirty="0"/>
              <a:t>(</a:t>
            </a:r>
            <a:r>
              <a:rPr lang="en" altLang="ja-JP" dirty="0" err="1"/>
              <a:t>factory_name</a:t>
            </a:r>
            <a:r>
              <a:rPr lang="en" altLang="ja-JP" dirty="0"/>
              <a:t>, {})  # </a:t>
            </a:r>
            <a:r>
              <a:rPr lang="en" altLang="ja-JP" dirty="0" err="1"/>
              <a:t>shipto</a:t>
            </a:r>
            <a:r>
              <a:rPr lang="en" altLang="ja-JP" dirty="0"/>
              <a:t>(P</a:t>
            </a:r>
            <a:r>
              <a:rPr lang="ja-JP" altLang="en-US"/>
              <a:t>名</a:t>
            </a:r>
            <a:r>
              <a:rPr lang="en-US" altLang="ja-JP" dirty="0"/>
              <a:t>:</a:t>
            </a:r>
            <a:r>
              <a:rPr lang="en" altLang="ja-JP" dirty="0"/>
              <a:t>F</a:t>
            </a:r>
            <a:r>
              <a:rPr lang="ja-JP" altLang="en-US"/>
              <a:t>名</a:t>
            </a:r>
            <a:r>
              <a:rPr lang="en-US" altLang="ja-JP" dirty="0"/>
              <a:t>)</a:t>
            </a:r>
            <a:br>
              <a:rPr lang="en-US" altLang="ja-JP" dirty="0"/>
            </a:br>
            <a:r>
              <a:rPr lang="en-US" altLang="ja-JP" dirty="0"/>
              <a:t>    </a:t>
            </a:r>
            <a:r>
              <a:rPr lang="en" altLang="ja-JP" dirty="0" err="1"/>
              <a:t>ship_to</a:t>
            </a:r>
            <a:r>
              <a:rPr lang="en" altLang="ja-JP" dirty="0"/>
              <a:t> = </a:t>
            </a:r>
            <a:r>
              <a:rPr lang="en" altLang="ja-JP" dirty="0" err="1"/>
              <a:t>dict_shipout</a:t>
            </a:r>
            <a:r>
              <a:rPr lang="en" altLang="ja-JP" dirty="0"/>
              <a:t>[</a:t>
            </a:r>
            <a:r>
              <a:rPr lang="en" altLang="ja-JP" dirty="0" err="1"/>
              <a:t>factory_name</a:t>
            </a:r>
            <a:r>
              <a:rPr lang="en" altLang="ja-JP" dirty="0"/>
              <a:t>]  # </a:t>
            </a:r>
            <a:r>
              <a:rPr lang="en" altLang="ja-JP" dirty="0" err="1"/>
              <a:t>shipto</a:t>
            </a:r>
            <a:r>
              <a:rPr lang="en" altLang="ja-JP" dirty="0"/>
              <a:t>(P</a:t>
            </a:r>
            <a:r>
              <a:rPr lang="ja-JP" altLang="en-US"/>
              <a:t>名</a:t>
            </a:r>
            <a:r>
              <a:rPr lang="en-US" altLang="ja-JP" dirty="0"/>
              <a:t>:</a:t>
            </a:r>
            <a:r>
              <a:rPr lang="en" altLang="ja-JP" dirty="0"/>
              <a:t>F</a:t>
            </a:r>
            <a:r>
              <a:rPr lang="ja-JP" altLang="en-US"/>
              <a:t>名</a:t>
            </a:r>
            <a:r>
              <a:rPr lang="en-US" altLang="ja-JP" dirty="0"/>
              <a:t>)</a:t>
            </a:r>
            <a:br>
              <a:rPr lang="en-US" altLang="ja-JP" dirty="0"/>
            </a:br>
            <a:r>
              <a:rPr lang="en-US" altLang="ja-JP" dirty="0"/>
              <a:t>    </a:t>
            </a:r>
            <a:r>
              <a:rPr lang="en" altLang="ja-JP" dirty="0" err="1"/>
              <a:t>ship_to</a:t>
            </a:r>
            <a:r>
              <a:rPr lang="en" altLang="ja-JP" dirty="0"/>
              <a:t>[</a:t>
            </a:r>
            <a:r>
              <a:rPr lang="en" altLang="ja-JP" dirty="0" err="1"/>
              <a:t>outprod</a:t>
            </a:r>
            <a:r>
              <a:rPr lang="en" altLang="ja-JP" dirty="0"/>
              <a:t>] = </a:t>
            </a:r>
            <a:r>
              <a:rPr lang="en" altLang="ja-JP" dirty="0" err="1"/>
              <a:t>shiptoF</a:t>
            </a:r>
            <a:r>
              <a:rPr lang="en" altLang="ja-JP" dirty="0"/>
              <a:t>  # </a:t>
            </a:r>
            <a:r>
              <a:rPr lang="en" altLang="ja-JP" dirty="0" err="1"/>
              <a:t>shipto</a:t>
            </a:r>
            <a:r>
              <a:rPr lang="en" altLang="ja-JP" dirty="0"/>
              <a:t>(P</a:t>
            </a:r>
            <a:r>
              <a:rPr lang="ja-JP" altLang="en-US"/>
              <a:t>名</a:t>
            </a:r>
            <a:r>
              <a:rPr lang="en-US" altLang="ja-JP" dirty="0"/>
              <a:t>:</a:t>
            </a:r>
            <a:r>
              <a:rPr lang="en" altLang="ja-JP" dirty="0"/>
              <a:t>F</a:t>
            </a:r>
            <a:r>
              <a:rPr lang="ja-JP" altLang="en-US"/>
              <a:t>名</a:t>
            </a:r>
            <a:r>
              <a:rPr lang="en-US" altLang="ja-JP" dirty="0"/>
              <a:t>)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    # </a:t>
            </a:r>
            <a:r>
              <a:rPr lang="en" altLang="ja-JP" dirty="0"/>
              <a:t>print(row2)</a:t>
            </a:r>
            <a:br>
              <a:rPr lang="en" altLang="ja-JP" dirty="0"/>
            </a:br>
            <a:r>
              <a:rPr lang="en" altLang="ja-JP" dirty="0"/>
              <a:t>print("</a:t>
            </a:r>
            <a:r>
              <a:rPr lang="en" altLang="ja-JP" dirty="0" err="1"/>
              <a:t>dict_out_afterloop</a:t>
            </a:r>
            <a:r>
              <a:rPr lang="en" altLang="ja-JP" dirty="0"/>
              <a:t>", </a:t>
            </a:r>
            <a:r>
              <a:rPr lang="en" altLang="ja-JP" dirty="0" err="1"/>
              <a:t>dict_out</a:t>
            </a:r>
            <a:r>
              <a:rPr lang="en" altLang="ja-JP" dirty="0"/>
              <a:t>)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90058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849</Words>
  <Application>Microsoft Macintosh PowerPoint</Application>
  <PresentationFormat>ワイド画面</PresentationFormat>
  <Paragraphs>164</Paragraphs>
  <Slides>15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ダブる方 with overlap</vt:lpstr>
      <vt:lpstr>一位の方 unique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kawabataboe@gmail.com</dc:creator>
  <cp:lastModifiedBy>kawabataboe@gmail.com</cp:lastModifiedBy>
  <cp:revision>20</cp:revision>
  <dcterms:created xsi:type="dcterms:W3CDTF">2020-09-22T10:06:00Z</dcterms:created>
  <dcterms:modified xsi:type="dcterms:W3CDTF">2020-11-29T08:03:10Z</dcterms:modified>
</cp:coreProperties>
</file>