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63" r:id="rId3"/>
    <p:sldId id="264" r:id="rId4"/>
    <p:sldId id="266" r:id="rId5"/>
    <p:sldId id="256" r:id="rId6"/>
    <p:sldId id="260" r:id="rId7"/>
    <p:sldId id="261" r:id="rId8"/>
    <p:sldId id="262" r:id="rId9"/>
    <p:sldId id="267" r:id="rId10"/>
    <p:sldId id="268" r:id="rId11"/>
    <p:sldId id="271" r:id="rId12"/>
    <p:sldId id="272" r:id="rId13"/>
    <p:sldId id="273"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7AB7"/>
    <a:srgbClr val="9AA9E4"/>
    <a:srgbClr val="FFF2CC"/>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89520" autoAdjust="0"/>
  </p:normalViewPr>
  <p:slideViewPr>
    <p:cSldViewPr snapToGrid="0" showGuides="1">
      <p:cViewPr varScale="1">
        <p:scale>
          <a:sx n="101" d="100"/>
          <a:sy n="101" d="100"/>
        </p:scale>
        <p:origin x="858" y="5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7DF8F-F3E1-49BF-BAC4-6A095F1A099D}"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79D50A70-E6FA-4EC3-BB2E-A563DD99474F}">
      <dgm:prSet phldrT="[Text]"/>
      <dgm:spPr/>
      <dgm:t>
        <a:bodyPr/>
        <a:lstStyle/>
        <a:p>
          <a:r>
            <a:rPr lang="en-US" dirty="0"/>
            <a:t>elements</a:t>
          </a:r>
        </a:p>
      </dgm:t>
    </dgm:pt>
    <dgm:pt modelId="{36A76F2D-5D8C-4AEB-A849-F7446965FEA3}" type="parTrans" cxnId="{6BD28F0E-79AE-4414-B333-3E893824B859}">
      <dgm:prSet/>
      <dgm:spPr/>
      <dgm:t>
        <a:bodyPr/>
        <a:lstStyle/>
        <a:p>
          <a:endParaRPr lang="en-US"/>
        </a:p>
      </dgm:t>
    </dgm:pt>
    <dgm:pt modelId="{21A55996-7912-4F9A-903B-1F0C289A4208}" type="sibTrans" cxnId="{6BD28F0E-79AE-4414-B333-3E893824B859}">
      <dgm:prSet/>
      <dgm:spPr/>
      <dgm:t>
        <a:bodyPr/>
        <a:lstStyle/>
        <a:p>
          <a:endParaRPr lang="en-US"/>
        </a:p>
      </dgm:t>
    </dgm:pt>
    <dgm:pt modelId="{2041D951-9BE4-4492-A4DF-55EAB960A606}" type="asst">
      <dgm:prSet phldrT="[Text]"/>
      <dgm:spPr/>
      <dgm:t>
        <a:bodyPr/>
        <a:lstStyle/>
        <a:p>
          <a:r>
            <a:rPr lang="en-US" dirty="0" err="1"/>
            <a:t>complexTypes</a:t>
          </a:r>
          <a:endParaRPr lang="en-US" dirty="0"/>
        </a:p>
      </dgm:t>
    </dgm:pt>
    <dgm:pt modelId="{304DE87E-7C2E-4EED-B5C6-C5FC45F7686B}" type="parTrans" cxnId="{99548147-8098-4757-AEDC-76E93CAFBA65}">
      <dgm:prSet/>
      <dgm:spPr/>
      <dgm:t>
        <a:bodyPr/>
        <a:lstStyle/>
        <a:p>
          <a:endParaRPr lang="en-US"/>
        </a:p>
      </dgm:t>
    </dgm:pt>
    <dgm:pt modelId="{A9264C74-F947-4FB4-B80F-C6465F3B3660}" type="sibTrans" cxnId="{99548147-8098-4757-AEDC-76E93CAFBA65}">
      <dgm:prSet/>
      <dgm:spPr/>
      <dgm:t>
        <a:bodyPr/>
        <a:lstStyle/>
        <a:p>
          <a:endParaRPr lang="en-US"/>
        </a:p>
      </dgm:t>
    </dgm:pt>
    <dgm:pt modelId="{710A2682-0D66-40F0-AB8D-EB404EC41A65}" type="asst">
      <dgm:prSet phldrT="[Text]"/>
      <dgm:spPr/>
      <dgm:t>
        <a:bodyPr/>
        <a:lstStyle/>
        <a:p>
          <a:r>
            <a:rPr lang="en-US" dirty="0"/>
            <a:t>annotation</a:t>
          </a:r>
        </a:p>
      </dgm:t>
    </dgm:pt>
    <dgm:pt modelId="{7DF30D7F-97D3-4BB3-BC05-E4947A5CF067}" type="parTrans" cxnId="{0D087EDB-16CC-433B-A04B-818491C163FD}">
      <dgm:prSet/>
      <dgm:spPr/>
      <dgm:t>
        <a:bodyPr/>
        <a:lstStyle/>
        <a:p>
          <a:endParaRPr lang="en-US"/>
        </a:p>
      </dgm:t>
    </dgm:pt>
    <dgm:pt modelId="{C7A52CF5-7CA6-43F7-AB70-6ED7117CB229}" type="sibTrans" cxnId="{0D087EDB-16CC-433B-A04B-818491C163FD}">
      <dgm:prSet/>
      <dgm:spPr/>
      <dgm:t>
        <a:bodyPr/>
        <a:lstStyle/>
        <a:p>
          <a:endParaRPr lang="en-US"/>
        </a:p>
      </dgm:t>
    </dgm:pt>
    <dgm:pt modelId="{8AA297E6-DE31-43D3-95CE-EEA2EAF1ABD6}" type="asst">
      <dgm:prSet phldrT="[Text]"/>
      <dgm:spPr/>
      <dgm:t>
        <a:bodyPr/>
        <a:lstStyle/>
        <a:p>
          <a:r>
            <a:rPr lang="en-US" dirty="0"/>
            <a:t>Annotation</a:t>
          </a:r>
        </a:p>
      </dgm:t>
    </dgm:pt>
    <dgm:pt modelId="{6A551EC2-2903-4FD6-A3FC-829EE4613A76}" type="parTrans" cxnId="{DF24CA7F-9921-4518-A1CF-8D95B942E90D}">
      <dgm:prSet/>
      <dgm:spPr/>
      <dgm:t>
        <a:bodyPr/>
        <a:lstStyle/>
        <a:p>
          <a:endParaRPr lang="en-US"/>
        </a:p>
      </dgm:t>
    </dgm:pt>
    <dgm:pt modelId="{F837658F-17B4-4A2E-955F-DF28922DE20B}" type="sibTrans" cxnId="{DF24CA7F-9921-4518-A1CF-8D95B942E90D}">
      <dgm:prSet/>
      <dgm:spPr/>
      <dgm:t>
        <a:bodyPr/>
        <a:lstStyle/>
        <a:p>
          <a:endParaRPr lang="en-US"/>
        </a:p>
      </dgm:t>
    </dgm:pt>
    <dgm:pt modelId="{A9AF4E39-945B-4FEB-9835-9D9F4221BCAF}">
      <dgm:prSet phldrT="[Text]"/>
      <dgm:spPr/>
      <dgm:t>
        <a:bodyPr/>
        <a:lstStyle/>
        <a:p>
          <a:r>
            <a:rPr lang="en-US" dirty="0"/>
            <a:t>annotation</a:t>
          </a:r>
        </a:p>
      </dgm:t>
    </dgm:pt>
    <dgm:pt modelId="{7A4D6208-DC2D-4F84-B171-12570D559A2C}" type="parTrans" cxnId="{E3009B83-6EA2-4C50-B0AB-F64AF455907A}">
      <dgm:prSet/>
      <dgm:spPr/>
      <dgm:t>
        <a:bodyPr/>
        <a:lstStyle/>
        <a:p>
          <a:endParaRPr lang="en-US"/>
        </a:p>
      </dgm:t>
    </dgm:pt>
    <dgm:pt modelId="{6F18028D-514B-4728-8741-54CEFFF7ADA2}" type="sibTrans" cxnId="{E3009B83-6EA2-4C50-B0AB-F64AF455907A}">
      <dgm:prSet/>
      <dgm:spPr/>
      <dgm:t>
        <a:bodyPr/>
        <a:lstStyle/>
        <a:p>
          <a:endParaRPr lang="en-US"/>
        </a:p>
      </dgm:t>
    </dgm:pt>
    <dgm:pt modelId="{286E54B9-CB7C-469E-A8AD-8D2A2653B51D}">
      <dgm:prSet phldrT="[Text]"/>
      <dgm:spPr/>
      <dgm:t>
        <a:bodyPr/>
        <a:lstStyle/>
        <a:p>
          <a:r>
            <a:rPr lang="en-US" dirty="0" err="1"/>
            <a:t>simpleTypes</a:t>
          </a:r>
          <a:endParaRPr lang="en-US" dirty="0"/>
        </a:p>
      </dgm:t>
    </dgm:pt>
    <dgm:pt modelId="{88EFA492-4F6B-40FC-A119-E19CB2C257A3}" type="parTrans" cxnId="{A4132933-6301-4357-98B4-6E65710062D0}">
      <dgm:prSet/>
      <dgm:spPr/>
      <dgm:t>
        <a:bodyPr/>
        <a:lstStyle/>
        <a:p>
          <a:endParaRPr lang="en-US"/>
        </a:p>
      </dgm:t>
    </dgm:pt>
    <dgm:pt modelId="{97A28505-CDB7-49C8-9674-97F382081DB9}" type="sibTrans" cxnId="{A4132933-6301-4357-98B4-6E65710062D0}">
      <dgm:prSet/>
      <dgm:spPr/>
      <dgm:t>
        <a:bodyPr/>
        <a:lstStyle/>
        <a:p>
          <a:endParaRPr lang="en-US"/>
        </a:p>
      </dgm:t>
    </dgm:pt>
    <dgm:pt modelId="{C3ABB2DA-8001-47E7-B9BF-7DE3203E9676}" type="asst">
      <dgm:prSet phldrT="[Text]"/>
      <dgm:spPr/>
      <dgm:t>
        <a:bodyPr/>
        <a:lstStyle/>
        <a:p>
          <a:r>
            <a:rPr lang="en-US" dirty="0" err="1"/>
            <a:t>simpleTypes</a:t>
          </a:r>
          <a:endParaRPr lang="en-US" dirty="0"/>
        </a:p>
      </dgm:t>
    </dgm:pt>
    <dgm:pt modelId="{64DEC73C-3B7F-488B-81FC-8385F963CE4E}" type="parTrans" cxnId="{3595A59B-C31A-47BD-BF8D-B749D618C921}">
      <dgm:prSet/>
      <dgm:spPr/>
      <dgm:t>
        <a:bodyPr/>
        <a:lstStyle/>
        <a:p>
          <a:endParaRPr lang="en-US"/>
        </a:p>
      </dgm:t>
    </dgm:pt>
    <dgm:pt modelId="{6A4433F1-2BB0-47BC-B41F-D4C0A629756B}" type="sibTrans" cxnId="{3595A59B-C31A-47BD-BF8D-B749D618C921}">
      <dgm:prSet/>
      <dgm:spPr/>
      <dgm:t>
        <a:bodyPr/>
        <a:lstStyle/>
        <a:p>
          <a:endParaRPr lang="en-US"/>
        </a:p>
      </dgm:t>
    </dgm:pt>
    <dgm:pt modelId="{7E9F5703-9F42-48F9-A551-39247530F033}" type="asst">
      <dgm:prSet phldrT="[Text]"/>
      <dgm:spPr/>
      <dgm:t>
        <a:bodyPr/>
        <a:lstStyle/>
        <a:p>
          <a:r>
            <a:rPr lang="en-US" dirty="0"/>
            <a:t>Data/</a:t>
          </a:r>
          <a:r>
            <a:rPr lang="en-US" dirty="0" err="1"/>
            <a:t>enums</a:t>
          </a:r>
          <a:endParaRPr lang="en-US" dirty="0"/>
        </a:p>
      </dgm:t>
    </dgm:pt>
    <dgm:pt modelId="{D9E82A81-CA9C-4629-812A-1D69217BBBF2}" type="parTrans" cxnId="{DE4DE272-EE5C-4048-8115-123E641CB526}">
      <dgm:prSet/>
      <dgm:spPr/>
      <dgm:t>
        <a:bodyPr/>
        <a:lstStyle/>
        <a:p>
          <a:endParaRPr lang="en-US"/>
        </a:p>
      </dgm:t>
    </dgm:pt>
    <dgm:pt modelId="{E2894416-7B7A-4BD6-A2EA-0907B060FA98}" type="sibTrans" cxnId="{DE4DE272-EE5C-4048-8115-123E641CB526}">
      <dgm:prSet/>
      <dgm:spPr/>
      <dgm:t>
        <a:bodyPr/>
        <a:lstStyle/>
        <a:p>
          <a:endParaRPr lang="en-US"/>
        </a:p>
      </dgm:t>
    </dgm:pt>
    <dgm:pt modelId="{88ED7FB1-70E8-476C-8E6D-B0DC3E8972E8}" type="pres">
      <dgm:prSet presAssocID="{FEF7DF8F-F3E1-49BF-BAC4-6A095F1A099D}" presName="hierChild1" presStyleCnt="0">
        <dgm:presLayoutVars>
          <dgm:chPref val="1"/>
          <dgm:dir/>
          <dgm:animOne val="branch"/>
          <dgm:animLvl val="lvl"/>
          <dgm:resizeHandles/>
        </dgm:presLayoutVars>
      </dgm:prSet>
      <dgm:spPr/>
    </dgm:pt>
    <dgm:pt modelId="{2D3B286C-1BD3-41C3-A942-93AB6D59AFEC}" type="pres">
      <dgm:prSet presAssocID="{79D50A70-E6FA-4EC3-BB2E-A563DD99474F}" presName="hierRoot1" presStyleCnt="0"/>
      <dgm:spPr/>
    </dgm:pt>
    <dgm:pt modelId="{2BAF4422-0C93-4D52-A03D-B4D7C348D964}" type="pres">
      <dgm:prSet presAssocID="{79D50A70-E6FA-4EC3-BB2E-A563DD99474F}" presName="composite" presStyleCnt="0"/>
      <dgm:spPr/>
    </dgm:pt>
    <dgm:pt modelId="{64290821-02AA-46BA-B7BA-7C5A1F2A0D9C}" type="pres">
      <dgm:prSet presAssocID="{79D50A70-E6FA-4EC3-BB2E-A563DD99474F}" presName="image" presStyleLbl="node0" presStyleIdx="0" presStyleCnt="1"/>
      <dgm:spPr/>
    </dgm:pt>
    <dgm:pt modelId="{6DD075E5-4859-47CF-9FFB-52CF042B1CD4}" type="pres">
      <dgm:prSet presAssocID="{79D50A70-E6FA-4EC3-BB2E-A563DD99474F}" presName="text" presStyleLbl="revTx" presStyleIdx="0" presStyleCnt="8">
        <dgm:presLayoutVars>
          <dgm:chPref val="3"/>
        </dgm:presLayoutVars>
      </dgm:prSet>
      <dgm:spPr/>
    </dgm:pt>
    <dgm:pt modelId="{B6AB02BB-3024-405D-BB8C-0B7AA431D73A}" type="pres">
      <dgm:prSet presAssocID="{79D50A70-E6FA-4EC3-BB2E-A563DD99474F}" presName="hierChild2" presStyleCnt="0"/>
      <dgm:spPr/>
    </dgm:pt>
    <dgm:pt modelId="{60D363BF-3DCC-47F2-B354-58B17FEFDCB3}" type="pres">
      <dgm:prSet presAssocID="{7DF30D7F-97D3-4BB3-BC05-E4947A5CF067}" presName="Name10" presStyleLbl="parChTrans1D2" presStyleIdx="0" presStyleCnt="3"/>
      <dgm:spPr/>
    </dgm:pt>
    <dgm:pt modelId="{B2FB7975-4193-4BB4-A91A-611BFF7BDD98}" type="pres">
      <dgm:prSet presAssocID="{710A2682-0D66-40F0-AB8D-EB404EC41A65}" presName="hierRoot2" presStyleCnt="0"/>
      <dgm:spPr/>
    </dgm:pt>
    <dgm:pt modelId="{8631157F-C92A-4C39-8F13-A740298A35B3}" type="pres">
      <dgm:prSet presAssocID="{710A2682-0D66-40F0-AB8D-EB404EC41A65}" presName="composite2" presStyleCnt="0"/>
      <dgm:spPr/>
    </dgm:pt>
    <dgm:pt modelId="{30DF5393-E049-443D-A383-C9E2DBF84C00}" type="pres">
      <dgm:prSet presAssocID="{710A2682-0D66-40F0-AB8D-EB404EC41A65}" presName="image2" presStyleLbl="asst1" presStyleIdx="0" presStyleCnt="5"/>
      <dgm:spPr/>
    </dgm:pt>
    <dgm:pt modelId="{6FFCBA20-9095-484D-9DAB-FB58CAFA2176}" type="pres">
      <dgm:prSet presAssocID="{710A2682-0D66-40F0-AB8D-EB404EC41A65}" presName="text2" presStyleLbl="revTx" presStyleIdx="1" presStyleCnt="8">
        <dgm:presLayoutVars>
          <dgm:chPref val="3"/>
        </dgm:presLayoutVars>
      </dgm:prSet>
      <dgm:spPr/>
    </dgm:pt>
    <dgm:pt modelId="{73CFC69A-8602-40FB-8FC3-95D114256C9C}" type="pres">
      <dgm:prSet presAssocID="{710A2682-0D66-40F0-AB8D-EB404EC41A65}" presName="hierChild3" presStyleCnt="0"/>
      <dgm:spPr/>
    </dgm:pt>
    <dgm:pt modelId="{257F840D-20AE-4693-80D9-1F1FACD450E1}" type="pres">
      <dgm:prSet presAssocID="{304DE87E-7C2E-4EED-B5C6-C5FC45F7686B}" presName="Name10" presStyleLbl="parChTrans1D2" presStyleIdx="1" presStyleCnt="3"/>
      <dgm:spPr/>
    </dgm:pt>
    <dgm:pt modelId="{614CF0FE-7F79-47D2-8B5D-2D8275C1CC2B}" type="pres">
      <dgm:prSet presAssocID="{2041D951-9BE4-4492-A4DF-55EAB960A606}" presName="hierRoot2" presStyleCnt="0"/>
      <dgm:spPr/>
    </dgm:pt>
    <dgm:pt modelId="{19A74119-485A-4952-95CE-BA5AEDA315EE}" type="pres">
      <dgm:prSet presAssocID="{2041D951-9BE4-4492-A4DF-55EAB960A606}" presName="composite2" presStyleCnt="0"/>
      <dgm:spPr/>
    </dgm:pt>
    <dgm:pt modelId="{A5B13F2E-B09C-41AB-B751-EC7E47E9ED93}" type="pres">
      <dgm:prSet presAssocID="{2041D951-9BE4-4492-A4DF-55EAB960A606}" presName="image2" presStyleLbl="asst1" presStyleIdx="1" presStyleCnt="5"/>
      <dgm:spPr/>
    </dgm:pt>
    <dgm:pt modelId="{BA0A9DE3-F942-46C7-88DC-2A0BDD8616DE}" type="pres">
      <dgm:prSet presAssocID="{2041D951-9BE4-4492-A4DF-55EAB960A606}" presName="text2" presStyleLbl="revTx" presStyleIdx="2" presStyleCnt="8">
        <dgm:presLayoutVars>
          <dgm:chPref val="3"/>
        </dgm:presLayoutVars>
      </dgm:prSet>
      <dgm:spPr/>
    </dgm:pt>
    <dgm:pt modelId="{7741DC53-E59D-4C86-809E-A8C4AD593143}" type="pres">
      <dgm:prSet presAssocID="{2041D951-9BE4-4492-A4DF-55EAB960A606}" presName="hierChild3" presStyleCnt="0"/>
      <dgm:spPr/>
    </dgm:pt>
    <dgm:pt modelId="{E1B8941D-CDC4-4802-8634-53C1AC03DB39}" type="pres">
      <dgm:prSet presAssocID="{7A4D6208-DC2D-4F84-B171-12570D559A2C}" presName="Name17" presStyleLbl="parChTrans1D3" presStyleIdx="0" presStyleCnt="4"/>
      <dgm:spPr/>
    </dgm:pt>
    <dgm:pt modelId="{9963813B-8F79-41BF-9CBB-6BF7EF7484EC}" type="pres">
      <dgm:prSet presAssocID="{A9AF4E39-945B-4FEB-9835-9D9F4221BCAF}" presName="hierRoot3" presStyleCnt="0"/>
      <dgm:spPr/>
    </dgm:pt>
    <dgm:pt modelId="{F553FACA-EFC0-4DDE-A71B-CB4880ACCD29}" type="pres">
      <dgm:prSet presAssocID="{A9AF4E39-945B-4FEB-9835-9D9F4221BCAF}" presName="composite3" presStyleCnt="0"/>
      <dgm:spPr/>
    </dgm:pt>
    <dgm:pt modelId="{08AF240D-D90C-425E-9999-6CB3335B3AD8}" type="pres">
      <dgm:prSet presAssocID="{A9AF4E39-945B-4FEB-9835-9D9F4221BCAF}" presName="image3" presStyleLbl="node3" presStyleIdx="0" presStyleCnt="2"/>
      <dgm:spPr/>
    </dgm:pt>
    <dgm:pt modelId="{08D9FFCD-377A-4AB2-9506-52306E037BAD}" type="pres">
      <dgm:prSet presAssocID="{A9AF4E39-945B-4FEB-9835-9D9F4221BCAF}" presName="text3" presStyleLbl="revTx" presStyleIdx="3" presStyleCnt="8">
        <dgm:presLayoutVars>
          <dgm:chPref val="3"/>
        </dgm:presLayoutVars>
      </dgm:prSet>
      <dgm:spPr/>
    </dgm:pt>
    <dgm:pt modelId="{60854EDC-81C6-4A5D-899F-AF7A022FB051}" type="pres">
      <dgm:prSet presAssocID="{A9AF4E39-945B-4FEB-9835-9D9F4221BCAF}" presName="hierChild4" presStyleCnt="0"/>
      <dgm:spPr/>
    </dgm:pt>
    <dgm:pt modelId="{4F428758-4936-42F4-93C8-576F0EC69B23}" type="pres">
      <dgm:prSet presAssocID="{88EFA492-4F6B-40FC-A119-E19CB2C257A3}" presName="Name17" presStyleLbl="parChTrans1D3" presStyleIdx="1" presStyleCnt="4"/>
      <dgm:spPr/>
    </dgm:pt>
    <dgm:pt modelId="{04CA9FFD-B1FC-487C-B813-C1FCFF339F60}" type="pres">
      <dgm:prSet presAssocID="{286E54B9-CB7C-469E-A8AD-8D2A2653B51D}" presName="hierRoot3" presStyleCnt="0"/>
      <dgm:spPr/>
    </dgm:pt>
    <dgm:pt modelId="{3E125FB2-DB78-4383-8FA7-7DA1D38128BF}" type="pres">
      <dgm:prSet presAssocID="{286E54B9-CB7C-469E-A8AD-8D2A2653B51D}" presName="composite3" presStyleCnt="0"/>
      <dgm:spPr/>
    </dgm:pt>
    <dgm:pt modelId="{6035A1F6-94AB-40C0-8DB6-C03768281F18}" type="pres">
      <dgm:prSet presAssocID="{286E54B9-CB7C-469E-A8AD-8D2A2653B51D}" presName="image3" presStyleLbl="node3" presStyleIdx="1" presStyleCnt="2"/>
      <dgm:spPr/>
    </dgm:pt>
    <dgm:pt modelId="{717219E2-B2F6-4BFD-966D-36F0F0D6754C}" type="pres">
      <dgm:prSet presAssocID="{286E54B9-CB7C-469E-A8AD-8D2A2653B51D}" presName="text3" presStyleLbl="revTx" presStyleIdx="4" presStyleCnt="8">
        <dgm:presLayoutVars>
          <dgm:chPref val="3"/>
        </dgm:presLayoutVars>
      </dgm:prSet>
      <dgm:spPr/>
    </dgm:pt>
    <dgm:pt modelId="{86E9B164-4E06-4259-86C5-262FC1EFAF7E}" type="pres">
      <dgm:prSet presAssocID="{286E54B9-CB7C-469E-A8AD-8D2A2653B51D}" presName="hierChild4" presStyleCnt="0"/>
      <dgm:spPr/>
    </dgm:pt>
    <dgm:pt modelId="{70C56D8F-5225-45E0-9B43-FB7A9A59DA03}" type="pres">
      <dgm:prSet presAssocID="{64DEC73C-3B7F-488B-81FC-8385F963CE4E}" presName="Name10" presStyleLbl="parChTrans1D2" presStyleIdx="2" presStyleCnt="3"/>
      <dgm:spPr/>
    </dgm:pt>
    <dgm:pt modelId="{0D6495F8-F62D-4479-AC56-8FDFA7A9F44F}" type="pres">
      <dgm:prSet presAssocID="{C3ABB2DA-8001-47E7-B9BF-7DE3203E9676}" presName="hierRoot2" presStyleCnt="0"/>
      <dgm:spPr/>
    </dgm:pt>
    <dgm:pt modelId="{E36D99F5-7BE8-4161-A0D2-A7DF965FA352}" type="pres">
      <dgm:prSet presAssocID="{C3ABB2DA-8001-47E7-B9BF-7DE3203E9676}" presName="composite2" presStyleCnt="0"/>
      <dgm:spPr/>
    </dgm:pt>
    <dgm:pt modelId="{8979C395-8AA2-4CC8-A902-F3D992014D91}" type="pres">
      <dgm:prSet presAssocID="{C3ABB2DA-8001-47E7-B9BF-7DE3203E9676}" presName="image2" presStyleLbl="asst1" presStyleIdx="2" presStyleCnt="5"/>
      <dgm:spPr/>
    </dgm:pt>
    <dgm:pt modelId="{63E87A2E-EE48-4D23-9538-D41A54C66D21}" type="pres">
      <dgm:prSet presAssocID="{C3ABB2DA-8001-47E7-B9BF-7DE3203E9676}" presName="text2" presStyleLbl="revTx" presStyleIdx="5" presStyleCnt="8">
        <dgm:presLayoutVars>
          <dgm:chPref val="3"/>
        </dgm:presLayoutVars>
      </dgm:prSet>
      <dgm:spPr/>
    </dgm:pt>
    <dgm:pt modelId="{CD16CC9F-80E5-4910-A176-C055CB7AF384}" type="pres">
      <dgm:prSet presAssocID="{C3ABB2DA-8001-47E7-B9BF-7DE3203E9676}" presName="hierChild3" presStyleCnt="0"/>
      <dgm:spPr/>
    </dgm:pt>
    <dgm:pt modelId="{2FB77C09-769E-4297-813E-858DAD8454DC}" type="pres">
      <dgm:prSet presAssocID="{6A551EC2-2903-4FD6-A3FC-829EE4613A76}" presName="Name17" presStyleLbl="parChTrans1D3" presStyleIdx="2" presStyleCnt="4"/>
      <dgm:spPr/>
    </dgm:pt>
    <dgm:pt modelId="{A14FB071-C96F-4C4B-9CFA-1912F6CA550F}" type="pres">
      <dgm:prSet presAssocID="{8AA297E6-DE31-43D3-95CE-EEA2EAF1ABD6}" presName="hierRoot3" presStyleCnt="0"/>
      <dgm:spPr/>
    </dgm:pt>
    <dgm:pt modelId="{5EF4EB75-30D6-40DF-B65E-1D4C1564201F}" type="pres">
      <dgm:prSet presAssocID="{8AA297E6-DE31-43D3-95CE-EEA2EAF1ABD6}" presName="composite3" presStyleCnt="0"/>
      <dgm:spPr/>
    </dgm:pt>
    <dgm:pt modelId="{C1F438DC-4B40-4A81-B778-D6DCE43BCB65}" type="pres">
      <dgm:prSet presAssocID="{8AA297E6-DE31-43D3-95CE-EEA2EAF1ABD6}" presName="image3" presStyleLbl="asst1" presStyleIdx="3" presStyleCnt="5"/>
      <dgm:spPr/>
    </dgm:pt>
    <dgm:pt modelId="{CE56E8D7-CC7E-48D4-A9F3-123BD201AA5C}" type="pres">
      <dgm:prSet presAssocID="{8AA297E6-DE31-43D3-95CE-EEA2EAF1ABD6}" presName="text3" presStyleLbl="revTx" presStyleIdx="6" presStyleCnt="8">
        <dgm:presLayoutVars>
          <dgm:chPref val="3"/>
        </dgm:presLayoutVars>
      </dgm:prSet>
      <dgm:spPr/>
    </dgm:pt>
    <dgm:pt modelId="{2B4456FC-298F-46FF-A0C0-A5FF5044FD5E}" type="pres">
      <dgm:prSet presAssocID="{8AA297E6-DE31-43D3-95CE-EEA2EAF1ABD6}" presName="hierChild4" presStyleCnt="0"/>
      <dgm:spPr/>
    </dgm:pt>
    <dgm:pt modelId="{C71AAD2F-0752-4C5C-B543-1A416B6D54C3}" type="pres">
      <dgm:prSet presAssocID="{D9E82A81-CA9C-4629-812A-1D69217BBBF2}" presName="Name17" presStyleLbl="parChTrans1D3" presStyleIdx="3" presStyleCnt="4"/>
      <dgm:spPr/>
    </dgm:pt>
    <dgm:pt modelId="{BE4B9450-AF6E-469D-A786-8260E293A437}" type="pres">
      <dgm:prSet presAssocID="{7E9F5703-9F42-48F9-A551-39247530F033}" presName="hierRoot3" presStyleCnt="0"/>
      <dgm:spPr/>
    </dgm:pt>
    <dgm:pt modelId="{2DE95BFF-7D7D-47A3-82A9-48ACAC67075A}" type="pres">
      <dgm:prSet presAssocID="{7E9F5703-9F42-48F9-A551-39247530F033}" presName="composite3" presStyleCnt="0"/>
      <dgm:spPr/>
    </dgm:pt>
    <dgm:pt modelId="{AA42732B-73CE-45D4-9A2A-5EA4743FFB27}" type="pres">
      <dgm:prSet presAssocID="{7E9F5703-9F42-48F9-A551-39247530F033}" presName="image3" presStyleLbl="asst1" presStyleIdx="4" presStyleCnt="5"/>
      <dgm:spPr/>
    </dgm:pt>
    <dgm:pt modelId="{FEBC7F2B-5619-48B7-9A00-56A39CB48A83}" type="pres">
      <dgm:prSet presAssocID="{7E9F5703-9F42-48F9-A551-39247530F033}" presName="text3" presStyleLbl="revTx" presStyleIdx="7" presStyleCnt="8">
        <dgm:presLayoutVars>
          <dgm:chPref val="3"/>
        </dgm:presLayoutVars>
      </dgm:prSet>
      <dgm:spPr/>
    </dgm:pt>
    <dgm:pt modelId="{F47384B2-24B6-45F2-B93A-D6D327F4F743}" type="pres">
      <dgm:prSet presAssocID="{7E9F5703-9F42-48F9-A551-39247530F033}" presName="hierChild4" presStyleCnt="0"/>
      <dgm:spPr/>
    </dgm:pt>
  </dgm:ptLst>
  <dgm:cxnLst>
    <dgm:cxn modelId="{6BD28F0E-79AE-4414-B333-3E893824B859}" srcId="{FEF7DF8F-F3E1-49BF-BAC4-6A095F1A099D}" destId="{79D50A70-E6FA-4EC3-BB2E-A563DD99474F}" srcOrd="0" destOrd="0" parTransId="{36A76F2D-5D8C-4AEB-A849-F7446965FEA3}" sibTransId="{21A55996-7912-4F9A-903B-1F0C289A4208}"/>
    <dgm:cxn modelId="{BEDB4624-3A4D-4360-9B1B-4C854472D36C}" type="presOf" srcId="{2041D951-9BE4-4492-A4DF-55EAB960A606}" destId="{BA0A9DE3-F942-46C7-88DC-2A0BDD8616DE}" srcOrd="0" destOrd="0" presId="urn:microsoft.com/office/officeart/2009/layout/CirclePictureHierarchy"/>
    <dgm:cxn modelId="{A4132933-6301-4357-98B4-6E65710062D0}" srcId="{2041D951-9BE4-4492-A4DF-55EAB960A606}" destId="{286E54B9-CB7C-469E-A8AD-8D2A2653B51D}" srcOrd="1" destOrd="0" parTransId="{88EFA492-4F6B-40FC-A119-E19CB2C257A3}" sibTransId="{97A28505-CDB7-49C8-9674-97F382081DB9}"/>
    <dgm:cxn modelId="{65BAE03D-067A-48B4-B204-521480EC73E3}" type="presOf" srcId="{286E54B9-CB7C-469E-A8AD-8D2A2653B51D}" destId="{717219E2-B2F6-4BFD-966D-36F0F0D6754C}" srcOrd="0" destOrd="0" presId="urn:microsoft.com/office/officeart/2009/layout/CirclePictureHierarchy"/>
    <dgm:cxn modelId="{99548147-8098-4757-AEDC-76E93CAFBA65}" srcId="{79D50A70-E6FA-4EC3-BB2E-A563DD99474F}" destId="{2041D951-9BE4-4492-A4DF-55EAB960A606}" srcOrd="1" destOrd="0" parTransId="{304DE87E-7C2E-4EED-B5C6-C5FC45F7686B}" sibTransId="{A9264C74-F947-4FB4-B80F-C6465F3B3660}"/>
    <dgm:cxn modelId="{74E1E950-A188-4F6A-B5A9-B9CF39EA9BCB}" type="presOf" srcId="{64DEC73C-3B7F-488B-81FC-8385F963CE4E}" destId="{70C56D8F-5225-45E0-9B43-FB7A9A59DA03}" srcOrd="0" destOrd="0" presId="urn:microsoft.com/office/officeart/2009/layout/CirclePictureHierarchy"/>
    <dgm:cxn modelId="{DE4DE272-EE5C-4048-8115-123E641CB526}" srcId="{C3ABB2DA-8001-47E7-B9BF-7DE3203E9676}" destId="{7E9F5703-9F42-48F9-A551-39247530F033}" srcOrd="1" destOrd="0" parTransId="{D9E82A81-CA9C-4629-812A-1D69217BBBF2}" sibTransId="{E2894416-7B7A-4BD6-A2EA-0907B060FA98}"/>
    <dgm:cxn modelId="{A1026B73-B19B-4F4A-88CC-5A4E94218DC5}" type="presOf" srcId="{304DE87E-7C2E-4EED-B5C6-C5FC45F7686B}" destId="{257F840D-20AE-4693-80D9-1F1FACD450E1}" srcOrd="0" destOrd="0" presId="urn:microsoft.com/office/officeart/2009/layout/CirclePictureHierarchy"/>
    <dgm:cxn modelId="{DF24CA7F-9921-4518-A1CF-8D95B942E90D}" srcId="{C3ABB2DA-8001-47E7-B9BF-7DE3203E9676}" destId="{8AA297E6-DE31-43D3-95CE-EEA2EAF1ABD6}" srcOrd="0" destOrd="0" parTransId="{6A551EC2-2903-4FD6-A3FC-829EE4613A76}" sibTransId="{F837658F-17B4-4A2E-955F-DF28922DE20B}"/>
    <dgm:cxn modelId="{E3009B83-6EA2-4C50-B0AB-F64AF455907A}" srcId="{2041D951-9BE4-4492-A4DF-55EAB960A606}" destId="{A9AF4E39-945B-4FEB-9835-9D9F4221BCAF}" srcOrd="0" destOrd="0" parTransId="{7A4D6208-DC2D-4F84-B171-12570D559A2C}" sibTransId="{6F18028D-514B-4728-8741-54CEFFF7ADA2}"/>
    <dgm:cxn modelId="{03B1738C-AE88-44D1-A8D0-D785DCF0706D}" type="presOf" srcId="{79D50A70-E6FA-4EC3-BB2E-A563DD99474F}" destId="{6DD075E5-4859-47CF-9FFB-52CF042B1CD4}" srcOrd="0" destOrd="0" presId="urn:microsoft.com/office/officeart/2009/layout/CirclePictureHierarchy"/>
    <dgm:cxn modelId="{C3400990-D0BB-4B8B-95A5-ADD8EC21EE1E}" type="presOf" srcId="{A9AF4E39-945B-4FEB-9835-9D9F4221BCAF}" destId="{08D9FFCD-377A-4AB2-9506-52306E037BAD}" srcOrd="0" destOrd="0" presId="urn:microsoft.com/office/officeart/2009/layout/CirclePictureHierarchy"/>
    <dgm:cxn modelId="{3595A59B-C31A-47BD-BF8D-B749D618C921}" srcId="{79D50A70-E6FA-4EC3-BB2E-A563DD99474F}" destId="{C3ABB2DA-8001-47E7-B9BF-7DE3203E9676}" srcOrd="2" destOrd="0" parTransId="{64DEC73C-3B7F-488B-81FC-8385F963CE4E}" sibTransId="{6A4433F1-2BB0-47BC-B41F-D4C0A629756B}"/>
    <dgm:cxn modelId="{296FD1A2-8C15-4F9B-B9B6-E9294EE806E4}" type="presOf" srcId="{88EFA492-4F6B-40FC-A119-E19CB2C257A3}" destId="{4F428758-4936-42F4-93C8-576F0EC69B23}" srcOrd="0" destOrd="0" presId="urn:microsoft.com/office/officeart/2009/layout/CirclePictureHierarchy"/>
    <dgm:cxn modelId="{E92B79A4-6B16-4C0F-9202-26A62A4CB282}" type="presOf" srcId="{7DF30D7F-97D3-4BB3-BC05-E4947A5CF067}" destId="{60D363BF-3DCC-47F2-B354-58B17FEFDCB3}" srcOrd="0" destOrd="0" presId="urn:microsoft.com/office/officeart/2009/layout/CirclePictureHierarchy"/>
    <dgm:cxn modelId="{7A24CABE-6BC3-43EF-8DC8-7B28EE428DC4}" type="presOf" srcId="{6A551EC2-2903-4FD6-A3FC-829EE4613A76}" destId="{2FB77C09-769E-4297-813E-858DAD8454DC}" srcOrd="0" destOrd="0" presId="urn:microsoft.com/office/officeart/2009/layout/CirclePictureHierarchy"/>
    <dgm:cxn modelId="{7FFFEBC7-8233-4DFB-8CEC-DF3C0E218973}" type="presOf" srcId="{C3ABB2DA-8001-47E7-B9BF-7DE3203E9676}" destId="{63E87A2E-EE48-4D23-9538-D41A54C66D21}" srcOrd="0" destOrd="0" presId="urn:microsoft.com/office/officeart/2009/layout/CirclePictureHierarchy"/>
    <dgm:cxn modelId="{9D4887CC-3A85-4234-AA48-644B6C7E5ED8}" type="presOf" srcId="{D9E82A81-CA9C-4629-812A-1D69217BBBF2}" destId="{C71AAD2F-0752-4C5C-B543-1A416B6D54C3}" srcOrd="0" destOrd="0" presId="urn:microsoft.com/office/officeart/2009/layout/CirclePictureHierarchy"/>
    <dgm:cxn modelId="{0D087EDB-16CC-433B-A04B-818491C163FD}" srcId="{79D50A70-E6FA-4EC3-BB2E-A563DD99474F}" destId="{710A2682-0D66-40F0-AB8D-EB404EC41A65}" srcOrd="0" destOrd="0" parTransId="{7DF30D7F-97D3-4BB3-BC05-E4947A5CF067}" sibTransId="{C7A52CF5-7CA6-43F7-AB70-6ED7117CB229}"/>
    <dgm:cxn modelId="{8B8D40E7-E7AF-4414-82AF-2AC4B4B29009}" type="presOf" srcId="{FEF7DF8F-F3E1-49BF-BAC4-6A095F1A099D}" destId="{88ED7FB1-70E8-476C-8E6D-B0DC3E8972E8}" srcOrd="0" destOrd="0" presId="urn:microsoft.com/office/officeart/2009/layout/CirclePictureHierarchy"/>
    <dgm:cxn modelId="{039F72ED-1289-4B6E-BED9-7AC9EEB5E4FC}" type="presOf" srcId="{710A2682-0D66-40F0-AB8D-EB404EC41A65}" destId="{6FFCBA20-9095-484D-9DAB-FB58CAFA2176}" srcOrd="0" destOrd="0" presId="urn:microsoft.com/office/officeart/2009/layout/CirclePictureHierarchy"/>
    <dgm:cxn modelId="{22738AF5-B967-4CB4-B098-A6C1DFB274D5}" type="presOf" srcId="{7E9F5703-9F42-48F9-A551-39247530F033}" destId="{FEBC7F2B-5619-48B7-9A00-56A39CB48A83}" srcOrd="0" destOrd="0" presId="urn:microsoft.com/office/officeart/2009/layout/CirclePictureHierarchy"/>
    <dgm:cxn modelId="{36BFC4F7-BB0B-4047-9D00-2A10B8449C16}" type="presOf" srcId="{7A4D6208-DC2D-4F84-B171-12570D559A2C}" destId="{E1B8941D-CDC4-4802-8634-53C1AC03DB39}" srcOrd="0" destOrd="0" presId="urn:microsoft.com/office/officeart/2009/layout/CirclePictureHierarchy"/>
    <dgm:cxn modelId="{243B80FD-02CF-487D-BF93-FBFB1ADF9E50}" type="presOf" srcId="{8AA297E6-DE31-43D3-95CE-EEA2EAF1ABD6}" destId="{CE56E8D7-CC7E-48D4-A9F3-123BD201AA5C}" srcOrd="0" destOrd="0" presId="urn:microsoft.com/office/officeart/2009/layout/CirclePictureHierarchy"/>
    <dgm:cxn modelId="{793FFCBF-F58C-40C4-89A7-BB9AEB417408}" type="presParOf" srcId="{88ED7FB1-70E8-476C-8E6D-B0DC3E8972E8}" destId="{2D3B286C-1BD3-41C3-A942-93AB6D59AFEC}" srcOrd="0" destOrd="0" presId="urn:microsoft.com/office/officeart/2009/layout/CirclePictureHierarchy"/>
    <dgm:cxn modelId="{81C1D23B-04A0-4BEA-89A4-21883732272B}" type="presParOf" srcId="{2D3B286C-1BD3-41C3-A942-93AB6D59AFEC}" destId="{2BAF4422-0C93-4D52-A03D-B4D7C348D964}" srcOrd="0" destOrd="0" presId="urn:microsoft.com/office/officeart/2009/layout/CirclePictureHierarchy"/>
    <dgm:cxn modelId="{6A6F725D-D40C-4ADF-8934-80663B8CEB64}" type="presParOf" srcId="{2BAF4422-0C93-4D52-A03D-B4D7C348D964}" destId="{64290821-02AA-46BA-B7BA-7C5A1F2A0D9C}" srcOrd="0" destOrd="0" presId="urn:microsoft.com/office/officeart/2009/layout/CirclePictureHierarchy"/>
    <dgm:cxn modelId="{08B97F63-83F9-418A-A3D8-0A125D44F2D0}" type="presParOf" srcId="{2BAF4422-0C93-4D52-A03D-B4D7C348D964}" destId="{6DD075E5-4859-47CF-9FFB-52CF042B1CD4}" srcOrd="1" destOrd="0" presId="urn:microsoft.com/office/officeart/2009/layout/CirclePictureHierarchy"/>
    <dgm:cxn modelId="{4D026A36-C57D-4E7F-B6D8-823E8E6FFFA8}" type="presParOf" srcId="{2D3B286C-1BD3-41C3-A942-93AB6D59AFEC}" destId="{B6AB02BB-3024-405D-BB8C-0B7AA431D73A}" srcOrd="1" destOrd="0" presId="urn:microsoft.com/office/officeart/2009/layout/CirclePictureHierarchy"/>
    <dgm:cxn modelId="{0A19DA40-0D28-49B7-960F-96BC7241D041}" type="presParOf" srcId="{B6AB02BB-3024-405D-BB8C-0B7AA431D73A}" destId="{60D363BF-3DCC-47F2-B354-58B17FEFDCB3}" srcOrd="0" destOrd="0" presId="urn:microsoft.com/office/officeart/2009/layout/CirclePictureHierarchy"/>
    <dgm:cxn modelId="{334FD442-103B-4F63-A0F0-03290123EBD7}" type="presParOf" srcId="{B6AB02BB-3024-405D-BB8C-0B7AA431D73A}" destId="{B2FB7975-4193-4BB4-A91A-611BFF7BDD98}" srcOrd="1" destOrd="0" presId="urn:microsoft.com/office/officeart/2009/layout/CirclePictureHierarchy"/>
    <dgm:cxn modelId="{53EEE88C-5E00-415B-B982-0FDF99B28F3B}" type="presParOf" srcId="{B2FB7975-4193-4BB4-A91A-611BFF7BDD98}" destId="{8631157F-C92A-4C39-8F13-A740298A35B3}" srcOrd="0" destOrd="0" presId="urn:microsoft.com/office/officeart/2009/layout/CirclePictureHierarchy"/>
    <dgm:cxn modelId="{FBC53017-72F5-4D55-9C74-8EA9C812FBAD}" type="presParOf" srcId="{8631157F-C92A-4C39-8F13-A740298A35B3}" destId="{30DF5393-E049-443D-A383-C9E2DBF84C00}" srcOrd="0" destOrd="0" presId="urn:microsoft.com/office/officeart/2009/layout/CirclePictureHierarchy"/>
    <dgm:cxn modelId="{D72A6F8D-59E3-4B2C-9C49-594D270261F8}" type="presParOf" srcId="{8631157F-C92A-4C39-8F13-A740298A35B3}" destId="{6FFCBA20-9095-484D-9DAB-FB58CAFA2176}" srcOrd="1" destOrd="0" presId="urn:microsoft.com/office/officeart/2009/layout/CirclePictureHierarchy"/>
    <dgm:cxn modelId="{7CCF1394-98CD-479E-9C1F-62A99AE59E76}" type="presParOf" srcId="{B2FB7975-4193-4BB4-A91A-611BFF7BDD98}" destId="{73CFC69A-8602-40FB-8FC3-95D114256C9C}" srcOrd="1" destOrd="0" presId="urn:microsoft.com/office/officeart/2009/layout/CirclePictureHierarchy"/>
    <dgm:cxn modelId="{8ACAE852-7E75-4DC7-9034-0905BCFC19A2}" type="presParOf" srcId="{B6AB02BB-3024-405D-BB8C-0B7AA431D73A}" destId="{257F840D-20AE-4693-80D9-1F1FACD450E1}" srcOrd="2" destOrd="0" presId="urn:microsoft.com/office/officeart/2009/layout/CirclePictureHierarchy"/>
    <dgm:cxn modelId="{1B89D3B3-55E4-406D-B25E-A083339623DF}" type="presParOf" srcId="{B6AB02BB-3024-405D-BB8C-0B7AA431D73A}" destId="{614CF0FE-7F79-47D2-8B5D-2D8275C1CC2B}" srcOrd="3" destOrd="0" presId="urn:microsoft.com/office/officeart/2009/layout/CirclePictureHierarchy"/>
    <dgm:cxn modelId="{5CDC013D-08B8-4854-A29A-886DA1407978}" type="presParOf" srcId="{614CF0FE-7F79-47D2-8B5D-2D8275C1CC2B}" destId="{19A74119-485A-4952-95CE-BA5AEDA315EE}" srcOrd="0" destOrd="0" presId="urn:microsoft.com/office/officeart/2009/layout/CirclePictureHierarchy"/>
    <dgm:cxn modelId="{123F2E54-FB77-40F5-8A62-94B9393879F6}" type="presParOf" srcId="{19A74119-485A-4952-95CE-BA5AEDA315EE}" destId="{A5B13F2E-B09C-41AB-B751-EC7E47E9ED93}" srcOrd="0" destOrd="0" presId="urn:microsoft.com/office/officeart/2009/layout/CirclePictureHierarchy"/>
    <dgm:cxn modelId="{AA124F3C-18B1-4217-A1AE-1D0901776AEC}" type="presParOf" srcId="{19A74119-485A-4952-95CE-BA5AEDA315EE}" destId="{BA0A9DE3-F942-46C7-88DC-2A0BDD8616DE}" srcOrd="1" destOrd="0" presId="urn:microsoft.com/office/officeart/2009/layout/CirclePictureHierarchy"/>
    <dgm:cxn modelId="{19B1931D-173A-45AA-B44F-26517868F198}" type="presParOf" srcId="{614CF0FE-7F79-47D2-8B5D-2D8275C1CC2B}" destId="{7741DC53-E59D-4C86-809E-A8C4AD593143}" srcOrd="1" destOrd="0" presId="urn:microsoft.com/office/officeart/2009/layout/CirclePictureHierarchy"/>
    <dgm:cxn modelId="{880EF227-9AB8-4339-B716-A855F6592C78}" type="presParOf" srcId="{7741DC53-E59D-4C86-809E-A8C4AD593143}" destId="{E1B8941D-CDC4-4802-8634-53C1AC03DB39}" srcOrd="0" destOrd="0" presId="urn:microsoft.com/office/officeart/2009/layout/CirclePictureHierarchy"/>
    <dgm:cxn modelId="{284E500C-A5E6-436F-91FD-8762EB360033}" type="presParOf" srcId="{7741DC53-E59D-4C86-809E-A8C4AD593143}" destId="{9963813B-8F79-41BF-9CBB-6BF7EF7484EC}" srcOrd="1" destOrd="0" presId="urn:microsoft.com/office/officeart/2009/layout/CirclePictureHierarchy"/>
    <dgm:cxn modelId="{88DAC4AC-558D-43D2-9437-F24DAA18EC21}" type="presParOf" srcId="{9963813B-8F79-41BF-9CBB-6BF7EF7484EC}" destId="{F553FACA-EFC0-4DDE-A71B-CB4880ACCD29}" srcOrd="0" destOrd="0" presId="urn:microsoft.com/office/officeart/2009/layout/CirclePictureHierarchy"/>
    <dgm:cxn modelId="{580D585B-ADF8-4D2C-86E0-53C88A90922E}" type="presParOf" srcId="{F553FACA-EFC0-4DDE-A71B-CB4880ACCD29}" destId="{08AF240D-D90C-425E-9999-6CB3335B3AD8}" srcOrd="0" destOrd="0" presId="urn:microsoft.com/office/officeart/2009/layout/CirclePictureHierarchy"/>
    <dgm:cxn modelId="{13BF2B92-2863-47A6-A138-A01A97EAB8B3}" type="presParOf" srcId="{F553FACA-EFC0-4DDE-A71B-CB4880ACCD29}" destId="{08D9FFCD-377A-4AB2-9506-52306E037BAD}" srcOrd="1" destOrd="0" presId="urn:microsoft.com/office/officeart/2009/layout/CirclePictureHierarchy"/>
    <dgm:cxn modelId="{9528FEC0-B6D1-4AA6-B04F-AD8E9DBA366A}" type="presParOf" srcId="{9963813B-8F79-41BF-9CBB-6BF7EF7484EC}" destId="{60854EDC-81C6-4A5D-899F-AF7A022FB051}" srcOrd="1" destOrd="0" presId="urn:microsoft.com/office/officeart/2009/layout/CirclePictureHierarchy"/>
    <dgm:cxn modelId="{4D17B72C-EFCE-4DE0-93E6-B23C72B0F840}" type="presParOf" srcId="{7741DC53-E59D-4C86-809E-A8C4AD593143}" destId="{4F428758-4936-42F4-93C8-576F0EC69B23}" srcOrd="2" destOrd="0" presId="urn:microsoft.com/office/officeart/2009/layout/CirclePictureHierarchy"/>
    <dgm:cxn modelId="{1304218B-A12F-4AB4-89A4-C8D43F79DFEE}" type="presParOf" srcId="{7741DC53-E59D-4C86-809E-A8C4AD593143}" destId="{04CA9FFD-B1FC-487C-B813-C1FCFF339F60}" srcOrd="3" destOrd="0" presId="urn:microsoft.com/office/officeart/2009/layout/CirclePictureHierarchy"/>
    <dgm:cxn modelId="{FC0451E8-C536-44B7-A809-B1E002A53F3B}" type="presParOf" srcId="{04CA9FFD-B1FC-487C-B813-C1FCFF339F60}" destId="{3E125FB2-DB78-4383-8FA7-7DA1D38128BF}" srcOrd="0" destOrd="0" presId="urn:microsoft.com/office/officeart/2009/layout/CirclePictureHierarchy"/>
    <dgm:cxn modelId="{731D1A25-2495-4729-97D8-417B43ED5B86}" type="presParOf" srcId="{3E125FB2-DB78-4383-8FA7-7DA1D38128BF}" destId="{6035A1F6-94AB-40C0-8DB6-C03768281F18}" srcOrd="0" destOrd="0" presId="urn:microsoft.com/office/officeart/2009/layout/CirclePictureHierarchy"/>
    <dgm:cxn modelId="{05F6F71E-8A38-4DCE-9103-BFE9972561AA}" type="presParOf" srcId="{3E125FB2-DB78-4383-8FA7-7DA1D38128BF}" destId="{717219E2-B2F6-4BFD-966D-36F0F0D6754C}" srcOrd="1" destOrd="0" presId="urn:microsoft.com/office/officeart/2009/layout/CirclePictureHierarchy"/>
    <dgm:cxn modelId="{33D6C79C-8499-46CC-BF9F-15BD5A8275DE}" type="presParOf" srcId="{04CA9FFD-B1FC-487C-B813-C1FCFF339F60}" destId="{86E9B164-4E06-4259-86C5-262FC1EFAF7E}" srcOrd="1" destOrd="0" presId="urn:microsoft.com/office/officeart/2009/layout/CirclePictureHierarchy"/>
    <dgm:cxn modelId="{A4A87ACF-D353-4B14-B2B9-423B6D3F7BED}" type="presParOf" srcId="{B6AB02BB-3024-405D-BB8C-0B7AA431D73A}" destId="{70C56D8F-5225-45E0-9B43-FB7A9A59DA03}" srcOrd="4" destOrd="0" presId="urn:microsoft.com/office/officeart/2009/layout/CirclePictureHierarchy"/>
    <dgm:cxn modelId="{0BB128C2-0470-4139-A1AC-976D6ABC330B}" type="presParOf" srcId="{B6AB02BB-3024-405D-BB8C-0B7AA431D73A}" destId="{0D6495F8-F62D-4479-AC56-8FDFA7A9F44F}" srcOrd="5" destOrd="0" presId="urn:microsoft.com/office/officeart/2009/layout/CirclePictureHierarchy"/>
    <dgm:cxn modelId="{87BD3770-2CE6-4464-A576-A3097A89849A}" type="presParOf" srcId="{0D6495F8-F62D-4479-AC56-8FDFA7A9F44F}" destId="{E36D99F5-7BE8-4161-A0D2-A7DF965FA352}" srcOrd="0" destOrd="0" presId="urn:microsoft.com/office/officeart/2009/layout/CirclePictureHierarchy"/>
    <dgm:cxn modelId="{76CFD4CE-720B-4D99-AE73-1CFC2E4C0EA2}" type="presParOf" srcId="{E36D99F5-7BE8-4161-A0D2-A7DF965FA352}" destId="{8979C395-8AA2-4CC8-A902-F3D992014D91}" srcOrd="0" destOrd="0" presId="urn:microsoft.com/office/officeart/2009/layout/CirclePictureHierarchy"/>
    <dgm:cxn modelId="{0C64099A-953D-4220-BB41-39B191FECEFA}" type="presParOf" srcId="{E36D99F5-7BE8-4161-A0D2-A7DF965FA352}" destId="{63E87A2E-EE48-4D23-9538-D41A54C66D21}" srcOrd="1" destOrd="0" presId="urn:microsoft.com/office/officeart/2009/layout/CirclePictureHierarchy"/>
    <dgm:cxn modelId="{88E01364-B3AD-47DD-BFB5-473059541FB1}" type="presParOf" srcId="{0D6495F8-F62D-4479-AC56-8FDFA7A9F44F}" destId="{CD16CC9F-80E5-4910-A176-C055CB7AF384}" srcOrd="1" destOrd="0" presId="urn:microsoft.com/office/officeart/2009/layout/CirclePictureHierarchy"/>
    <dgm:cxn modelId="{0E90A65F-3026-47A3-B3EB-913F12CA3892}" type="presParOf" srcId="{CD16CC9F-80E5-4910-A176-C055CB7AF384}" destId="{2FB77C09-769E-4297-813E-858DAD8454DC}" srcOrd="0" destOrd="0" presId="urn:microsoft.com/office/officeart/2009/layout/CirclePictureHierarchy"/>
    <dgm:cxn modelId="{8DB2FD42-C8FD-40C3-B2B1-AA28F83FC762}" type="presParOf" srcId="{CD16CC9F-80E5-4910-A176-C055CB7AF384}" destId="{A14FB071-C96F-4C4B-9CFA-1912F6CA550F}" srcOrd="1" destOrd="0" presId="urn:microsoft.com/office/officeart/2009/layout/CirclePictureHierarchy"/>
    <dgm:cxn modelId="{78CDFE46-398C-4CFA-8D27-D6181A20BE95}" type="presParOf" srcId="{A14FB071-C96F-4C4B-9CFA-1912F6CA550F}" destId="{5EF4EB75-30D6-40DF-B65E-1D4C1564201F}" srcOrd="0" destOrd="0" presId="urn:microsoft.com/office/officeart/2009/layout/CirclePictureHierarchy"/>
    <dgm:cxn modelId="{FE56441A-468D-40EA-8706-B4FBFED51EE6}" type="presParOf" srcId="{5EF4EB75-30D6-40DF-B65E-1D4C1564201F}" destId="{C1F438DC-4B40-4A81-B778-D6DCE43BCB65}" srcOrd="0" destOrd="0" presId="urn:microsoft.com/office/officeart/2009/layout/CirclePictureHierarchy"/>
    <dgm:cxn modelId="{B596DAE5-789B-4BE7-8991-BC948E8D406E}" type="presParOf" srcId="{5EF4EB75-30D6-40DF-B65E-1D4C1564201F}" destId="{CE56E8D7-CC7E-48D4-A9F3-123BD201AA5C}" srcOrd="1" destOrd="0" presId="urn:microsoft.com/office/officeart/2009/layout/CirclePictureHierarchy"/>
    <dgm:cxn modelId="{CDB18C15-6024-4556-98D2-0B5BD9FF1EFF}" type="presParOf" srcId="{A14FB071-C96F-4C4B-9CFA-1912F6CA550F}" destId="{2B4456FC-298F-46FF-A0C0-A5FF5044FD5E}" srcOrd="1" destOrd="0" presId="urn:microsoft.com/office/officeart/2009/layout/CirclePictureHierarchy"/>
    <dgm:cxn modelId="{91102EED-396B-4E2F-B62C-381F8AB13E57}" type="presParOf" srcId="{CD16CC9F-80E5-4910-A176-C055CB7AF384}" destId="{C71AAD2F-0752-4C5C-B543-1A416B6D54C3}" srcOrd="2" destOrd="0" presId="urn:microsoft.com/office/officeart/2009/layout/CirclePictureHierarchy"/>
    <dgm:cxn modelId="{50B17345-534F-4366-877D-EC3F15E3312E}" type="presParOf" srcId="{CD16CC9F-80E5-4910-A176-C055CB7AF384}" destId="{BE4B9450-AF6E-469D-A786-8260E293A437}" srcOrd="3" destOrd="0" presId="urn:microsoft.com/office/officeart/2009/layout/CirclePictureHierarchy"/>
    <dgm:cxn modelId="{8BE3BCB5-BE5E-4AAB-88B5-79C4FF71AE81}" type="presParOf" srcId="{BE4B9450-AF6E-469D-A786-8260E293A437}" destId="{2DE95BFF-7D7D-47A3-82A9-48ACAC67075A}" srcOrd="0" destOrd="0" presId="urn:microsoft.com/office/officeart/2009/layout/CirclePictureHierarchy"/>
    <dgm:cxn modelId="{9BD8BE53-40BB-4E65-9888-A89006C9F0AF}" type="presParOf" srcId="{2DE95BFF-7D7D-47A3-82A9-48ACAC67075A}" destId="{AA42732B-73CE-45D4-9A2A-5EA4743FFB27}" srcOrd="0" destOrd="0" presId="urn:microsoft.com/office/officeart/2009/layout/CirclePictureHierarchy"/>
    <dgm:cxn modelId="{18931D55-081E-41E4-BDBD-C93170F85B44}" type="presParOf" srcId="{2DE95BFF-7D7D-47A3-82A9-48ACAC67075A}" destId="{FEBC7F2B-5619-48B7-9A00-56A39CB48A83}" srcOrd="1" destOrd="0" presId="urn:microsoft.com/office/officeart/2009/layout/CirclePictureHierarchy"/>
    <dgm:cxn modelId="{29087399-3C2C-463F-B580-9D5BF8075F5B}" type="presParOf" srcId="{BE4B9450-AF6E-469D-A786-8260E293A437}" destId="{F47384B2-24B6-45F2-B93A-D6D327F4F743}"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AAD2F-0752-4C5C-B543-1A416B6D54C3}">
      <dsp:nvSpPr>
        <dsp:cNvPr id="0" name=""/>
        <dsp:cNvSpPr/>
      </dsp:nvSpPr>
      <dsp:spPr>
        <a:xfrm>
          <a:off x="8499693" y="3770645"/>
          <a:ext cx="1335078" cy="305854"/>
        </a:xfrm>
        <a:custGeom>
          <a:avLst/>
          <a:gdLst/>
          <a:ahLst/>
          <a:cxnLst/>
          <a:rect l="0" t="0" r="0" b="0"/>
          <a:pathLst>
            <a:path>
              <a:moveTo>
                <a:pt x="0" y="0"/>
              </a:moveTo>
              <a:lnTo>
                <a:pt x="0" y="154140"/>
              </a:lnTo>
              <a:lnTo>
                <a:pt x="1335078" y="154140"/>
              </a:lnTo>
              <a:lnTo>
                <a:pt x="1335078" y="3058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B77C09-769E-4297-813E-858DAD8454DC}">
      <dsp:nvSpPr>
        <dsp:cNvPr id="0" name=""/>
        <dsp:cNvSpPr/>
      </dsp:nvSpPr>
      <dsp:spPr>
        <a:xfrm>
          <a:off x="7164614" y="3770645"/>
          <a:ext cx="1335078" cy="305854"/>
        </a:xfrm>
        <a:custGeom>
          <a:avLst/>
          <a:gdLst/>
          <a:ahLst/>
          <a:cxnLst/>
          <a:rect l="0" t="0" r="0" b="0"/>
          <a:pathLst>
            <a:path>
              <a:moveTo>
                <a:pt x="1335078" y="0"/>
              </a:moveTo>
              <a:lnTo>
                <a:pt x="1335078" y="154140"/>
              </a:lnTo>
              <a:lnTo>
                <a:pt x="0" y="154140"/>
              </a:lnTo>
              <a:lnTo>
                <a:pt x="0" y="3058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C56D8F-5225-45E0-9B43-FB7A9A59DA03}">
      <dsp:nvSpPr>
        <dsp:cNvPr id="0" name=""/>
        <dsp:cNvSpPr/>
      </dsp:nvSpPr>
      <dsp:spPr>
        <a:xfrm>
          <a:off x="4494457" y="2493825"/>
          <a:ext cx="4005235" cy="305854"/>
        </a:xfrm>
        <a:custGeom>
          <a:avLst/>
          <a:gdLst/>
          <a:ahLst/>
          <a:cxnLst/>
          <a:rect l="0" t="0" r="0" b="0"/>
          <a:pathLst>
            <a:path>
              <a:moveTo>
                <a:pt x="0" y="0"/>
              </a:moveTo>
              <a:lnTo>
                <a:pt x="0" y="154140"/>
              </a:lnTo>
              <a:lnTo>
                <a:pt x="4005235" y="154140"/>
              </a:lnTo>
              <a:lnTo>
                <a:pt x="4005235" y="305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428758-4936-42F4-93C8-576F0EC69B23}">
      <dsp:nvSpPr>
        <dsp:cNvPr id="0" name=""/>
        <dsp:cNvSpPr/>
      </dsp:nvSpPr>
      <dsp:spPr>
        <a:xfrm>
          <a:off x="3159379" y="3770645"/>
          <a:ext cx="1335078" cy="305854"/>
        </a:xfrm>
        <a:custGeom>
          <a:avLst/>
          <a:gdLst/>
          <a:ahLst/>
          <a:cxnLst/>
          <a:rect l="0" t="0" r="0" b="0"/>
          <a:pathLst>
            <a:path>
              <a:moveTo>
                <a:pt x="0" y="0"/>
              </a:moveTo>
              <a:lnTo>
                <a:pt x="0" y="154140"/>
              </a:lnTo>
              <a:lnTo>
                <a:pt x="1335078" y="154140"/>
              </a:lnTo>
              <a:lnTo>
                <a:pt x="1335078" y="3058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B8941D-CDC4-4802-8634-53C1AC03DB39}">
      <dsp:nvSpPr>
        <dsp:cNvPr id="0" name=""/>
        <dsp:cNvSpPr/>
      </dsp:nvSpPr>
      <dsp:spPr>
        <a:xfrm>
          <a:off x="1824300" y="3770645"/>
          <a:ext cx="1335078" cy="305854"/>
        </a:xfrm>
        <a:custGeom>
          <a:avLst/>
          <a:gdLst/>
          <a:ahLst/>
          <a:cxnLst/>
          <a:rect l="0" t="0" r="0" b="0"/>
          <a:pathLst>
            <a:path>
              <a:moveTo>
                <a:pt x="1335078" y="0"/>
              </a:moveTo>
              <a:lnTo>
                <a:pt x="1335078" y="154140"/>
              </a:lnTo>
              <a:lnTo>
                <a:pt x="0" y="154140"/>
              </a:lnTo>
              <a:lnTo>
                <a:pt x="0" y="3058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7F840D-20AE-4693-80D9-1F1FACD450E1}">
      <dsp:nvSpPr>
        <dsp:cNvPr id="0" name=""/>
        <dsp:cNvSpPr/>
      </dsp:nvSpPr>
      <dsp:spPr>
        <a:xfrm>
          <a:off x="3159379" y="2493825"/>
          <a:ext cx="1335078" cy="305854"/>
        </a:xfrm>
        <a:custGeom>
          <a:avLst/>
          <a:gdLst/>
          <a:ahLst/>
          <a:cxnLst/>
          <a:rect l="0" t="0" r="0" b="0"/>
          <a:pathLst>
            <a:path>
              <a:moveTo>
                <a:pt x="1335078" y="0"/>
              </a:moveTo>
              <a:lnTo>
                <a:pt x="1335078" y="154140"/>
              </a:lnTo>
              <a:lnTo>
                <a:pt x="0" y="154140"/>
              </a:lnTo>
              <a:lnTo>
                <a:pt x="0" y="305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D363BF-3DCC-47F2-B354-58B17FEFDCB3}">
      <dsp:nvSpPr>
        <dsp:cNvPr id="0" name=""/>
        <dsp:cNvSpPr/>
      </dsp:nvSpPr>
      <dsp:spPr>
        <a:xfrm>
          <a:off x="489222" y="2493825"/>
          <a:ext cx="4005235" cy="305854"/>
        </a:xfrm>
        <a:custGeom>
          <a:avLst/>
          <a:gdLst/>
          <a:ahLst/>
          <a:cxnLst/>
          <a:rect l="0" t="0" r="0" b="0"/>
          <a:pathLst>
            <a:path>
              <a:moveTo>
                <a:pt x="4005235" y="0"/>
              </a:moveTo>
              <a:lnTo>
                <a:pt x="4005235" y="154140"/>
              </a:lnTo>
              <a:lnTo>
                <a:pt x="0" y="154140"/>
              </a:lnTo>
              <a:lnTo>
                <a:pt x="0" y="305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290821-02AA-46BA-B7BA-7C5A1F2A0D9C}">
      <dsp:nvSpPr>
        <dsp:cNvPr id="0" name=""/>
        <dsp:cNvSpPr/>
      </dsp:nvSpPr>
      <dsp:spPr>
        <a:xfrm>
          <a:off x="4008974" y="1522859"/>
          <a:ext cx="970966" cy="970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075E5-4859-47CF-9FFB-52CF042B1CD4}">
      <dsp:nvSpPr>
        <dsp:cNvPr id="0" name=""/>
        <dsp:cNvSpPr/>
      </dsp:nvSpPr>
      <dsp:spPr>
        <a:xfrm>
          <a:off x="4979940" y="1520431"/>
          <a:ext cx="1456449" cy="97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elements</a:t>
          </a:r>
        </a:p>
      </dsp:txBody>
      <dsp:txXfrm>
        <a:off x="4979940" y="1520431"/>
        <a:ext cx="1456449" cy="970966"/>
      </dsp:txXfrm>
    </dsp:sp>
    <dsp:sp modelId="{30DF5393-E049-443D-A383-C9E2DBF84C00}">
      <dsp:nvSpPr>
        <dsp:cNvPr id="0" name=""/>
        <dsp:cNvSpPr/>
      </dsp:nvSpPr>
      <dsp:spPr>
        <a:xfrm>
          <a:off x="3738" y="2799679"/>
          <a:ext cx="970966" cy="970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CBA20-9095-484D-9DAB-FB58CAFA2176}">
      <dsp:nvSpPr>
        <dsp:cNvPr id="0" name=""/>
        <dsp:cNvSpPr/>
      </dsp:nvSpPr>
      <dsp:spPr>
        <a:xfrm>
          <a:off x="974705" y="2797252"/>
          <a:ext cx="1456449" cy="97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annotation</a:t>
          </a:r>
        </a:p>
      </dsp:txBody>
      <dsp:txXfrm>
        <a:off x="974705" y="2797252"/>
        <a:ext cx="1456449" cy="970966"/>
      </dsp:txXfrm>
    </dsp:sp>
    <dsp:sp modelId="{A5B13F2E-B09C-41AB-B751-EC7E47E9ED93}">
      <dsp:nvSpPr>
        <dsp:cNvPr id="0" name=""/>
        <dsp:cNvSpPr/>
      </dsp:nvSpPr>
      <dsp:spPr>
        <a:xfrm>
          <a:off x="2673895" y="2799679"/>
          <a:ext cx="970966" cy="970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A9DE3-F942-46C7-88DC-2A0BDD8616DE}">
      <dsp:nvSpPr>
        <dsp:cNvPr id="0" name=""/>
        <dsp:cNvSpPr/>
      </dsp:nvSpPr>
      <dsp:spPr>
        <a:xfrm>
          <a:off x="3644862" y="2797252"/>
          <a:ext cx="1456449" cy="97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complexTypes</a:t>
          </a:r>
          <a:endParaRPr lang="en-US" sz="1800" kern="1200" dirty="0"/>
        </a:p>
      </dsp:txBody>
      <dsp:txXfrm>
        <a:off x="3644862" y="2797252"/>
        <a:ext cx="1456449" cy="970966"/>
      </dsp:txXfrm>
    </dsp:sp>
    <dsp:sp modelId="{08AF240D-D90C-425E-9999-6CB3335B3AD8}">
      <dsp:nvSpPr>
        <dsp:cNvPr id="0" name=""/>
        <dsp:cNvSpPr/>
      </dsp:nvSpPr>
      <dsp:spPr>
        <a:xfrm>
          <a:off x="1338817" y="4076500"/>
          <a:ext cx="970966" cy="970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9FFCD-377A-4AB2-9506-52306E037BAD}">
      <dsp:nvSpPr>
        <dsp:cNvPr id="0" name=""/>
        <dsp:cNvSpPr/>
      </dsp:nvSpPr>
      <dsp:spPr>
        <a:xfrm>
          <a:off x="2309783" y="4074072"/>
          <a:ext cx="1456449" cy="97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annotation</a:t>
          </a:r>
        </a:p>
      </dsp:txBody>
      <dsp:txXfrm>
        <a:off x="2309783" y="4074072"/>
        <a:ext cx="1456449" cy="970966"/>
      </dsp:txXfrm>
    </dsp:sp>
    <dsp:sp modelId="{6035A1F6-94AB-40C0-8DB6-C03768281F18}">
      <dsp:nvSpPr>
        <dsp:cNvPr id="0" name=""/>
        <dsp:cNvSpPr/>
      </dsp:nvSpPr>
      <dsp:spPr>
        <a:xfrm>
          <a:off x="4008974" y="4076500"/>
          <a:ext cx="970966" cy="970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219E2-B2F6-4BFD-966D-36F0F0D6754C}">
      <dsp:nvSpPr>
        <dsp:cNvPr id="0" name=""/>
        <dsp:cNvSpPr/>
      </dsp:nvSpPr>
      <dsp:spPr>
        <a:xfrm>
          <a:off x="4979940" y="4074072"/>
          <a:ext cx="1456449" cy="97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simpleTypes</a:t>
          </a:r>
          <a:endParaRPr lang="en-US" sz="1800" kern="1200" dirty="0"/>
        </a:p>
      </dsp:txBody>
      <dsp:txXfrm>
        <a:off x="4979940" y="4074072"/>
        <a:ext cx="1456449" cy="970966"/>
      </dsp:txXfrm>
    </dsp:sp>
    <dsp:sp modelId="{8979C395-8AA2-4CC8-A902-F3D992014D91}">
      <dsp:nvSpPr>
        <dsp:cNvPr id="0" name=""/>
        <dsp:cNvSpPr/>
      </dsp:nvSpPr>
      <dsp:spPr>
        <a:xfrm>
          <a:off x="8014210" y="2799679"/>
          <a:ext cx="970966" cy="970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87A2E-EE48-4D23-9538-D41A54C66D21}">
      <dsp:nvSpPr>
        <dsp:cNvPr id="0" name=""/>
        <dsp:cNvSpPr/>
      </dsp:nvSpPr>
      <dsp:spPr>
        <a:xfrm>
          <a:off x="8985176" y="2797252"/>
          <a:ext cx="1456449" cy="97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simpleTypes</a:t>
          </a:r>
          <a:endParaRPr lang="en-US" sz="1800" kern="1200" dirty="0"/>
        </a:p>
      </dsp:txBody>
      <dsp:txXfrm>
        <a:off x="8985176" y="2797252"/>
        <a:ext cx="1456449" cy="970966"/>
      </dsp:txXfrm>
    </dsp:sp>
    <dsp:sp modelId="{C1F438DC-4B40-4A81-B778-D6DCE43BCB65}">
      <dsp:nvSpPr>
        <dsp:cNvPr id="0" name=""/>
        <dsp:cNvSpPr/>
      </dsp:nvSpPr>
      <dsp:spPr>
        <a:xfrm>
          <a:off x="6679131" y="4076500"/>
          <a:ext cx="970966" cy="970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6E8D7-CC7E-48D4-A9F3-123BD201AA5C}">
      <dsp:nvSpPr>
        <dsp:cNvPr id="0" name=""/>
        <dsp:cNvSpPr/>
      </dsp:nvSpPr>
      <dsp:spPr>
        <a:xfrm>
          <a:off x="7650097" y="4074072"/>
          <a:ext cx="1456449" cy="97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Annotation</a:t>
          </a:r>
        </a:p>
      </dsp:txBody>
      <dsp:txXfrm>
        <a:off x="7650097" y="4074072"/>
        <a:ext cx="1456449" cy="970966"/>
      </dsp:txXfrm>
    </dsp:sp>
    <dsp:sp modelId="{AA42732B-73CE-45D4-9A2A-5EA4743FFB27}">
      <dsp:nvSpPr>
        <dsp:cNvPr id="0" name=""/>
        <dsp:cNvSpPr/>
      </dsp:nvSpPr>
      <dsp:spPr>
        <a:xfrm>
          <a:off x="9349288" y="4076500"/>
          <a:ext cx="970966" cy="970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C7F2B-5619-48B7-9A00-56A39CB48A83}">
      <dsp:nvSpPr>
        <dsp:cNvPr id="0" name=""/>
        <dsp:cNvSpPr/>
      </dsp:nvSpPr>
      <dsp:spPr>
        <a:xfrm>
          <a:off x="10320254" y="4074072"/>
          <a:ext cx="1456449" cy="970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a:t>
          </a:r>
          <a:r>
            <a:rPr lang="en-US" sz="1800" kern="1200" dirty="0" err="1"/>
            <a:t>enums</a:t>
          </a:r>
          <a:endParaRPr lang="en-US" sz="1800" kern="1200" dirty="0"/>
        </a:p>
      </dsp:txBody>
      <dsp:txXfrm>
        <a:off x="10320254" y="4074072"/>
        <a:ext cx="1456449" cy="970966"/>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A62A0-5AFD-422A-A019-CE42DDBA1518}"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87E01-DC47-4092-99A3-19A543EB1B01}" type="slidenum">
              <a:rPr lang="en-US" smtClean="0"/>
              <a:t>‹#›</a:t>
            </a:fld>
            <a:endParaRPr lang="en-US"/>
          </a:p>
        </p:txBody>
      </p:sp>
    </p:spTree>
    <p:extLst>
      <p:ext uri="{BB962C8B-B14F-4D97-AF65-F5344CB8AC3E}">
        <p14:creationId xmlns:p14="http://schemas.microsoft.com/office/powerpoint/2010/main" val="253456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F87E01-DC47-4092-99A3-19A543EB1B01}" type="slidenum">
              <a:rPr lang="en-US" smtClean="0"/>
              <a:t>1</a:t>
            </a:fld>
            <a:endParaRPr lang="en-US"/>
          </a:p>
        </p:txBody>
      </p:sp>
    </p:spTree>
    <p:extLst>
      <p:ext uri="{BB962C8B-B14F-4D97-AF65-F5344CB8AC3E}">
        <p14:creationId xmlns:p14="http://schemas.microsoft.com/office/powerpoint/2010/main" val="4206225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items for complex types are grouped together visually (here within a black box that contains the items)</a:t>
            </a:r>
          </a:p>
          <a:p>
            <a:endParaRPr lang="en-US" dirty="0"/>
          </a:p>
        </p:txBody>
      </p:sp>
      <p:sp>
        <p:nvSpPr>
          <p:cNvPr id="4" name="Slide Number Placeholder 3"/>
          <p:cNvSpPr>
            <a:spLocks noGrp="1"/>
          </p:cNvSpPr>
          <p:nvPr>
            <p:ph type="sldNum" sz="quarter" idx="5"/>
          </p:nvPr>
        </p:nvSpPr>
        <p:spPr/>
        <p:txBody>
          <a:bodyPr/>
          <a:lstStyle/>
          <a:p>
            <a:fld id="{30F87E01-DC47-4092-99A3-19A543EB1B01}" type="slidenum">
              <a:rPr lang="en-US" smtClean="0"/>
              <a:t>13</a:t>
            </a:fld>
            <a:endParaRPr lang="en-US"/>
          </a:p>
        </p:txBody>
      </p:sp>
    </p:spTree>
    <p:extLst>
      <p:ext uri="{BB962C8B-B14F-4D97-AF65-F5344CB8AC3E}">
        <p14:creationId xmlns:p14="http://schemas.microsoft.com/office/powerpoint/2010/main" val="380879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annotation for element name=“text” is:</a:t>
            </a:r>
          </a:p>
          <a:p>
            <a:r>
              <a:rPr lang="en-US" sz="1200" i="1" dirty="0">
                <a:solidFill>
                  <a:srgbClr val="000000"/>
                </a:solidFill>
              </a:rPr>
              <a:t>Remarks: The attribute should be used, for example, to hold the information that is shown on paper charts by short cautionary and explanatory notes. Therefore text populated in text must not exceed 300 characters.</a:t>
            </a:r>
          </a:p>
          <a:p>
            <a:r>
              <a:rPr lang="en-US" sz="1200" i="1" dirty="0">
                <a:solidFill>
                  <a:srgbClr val="000000"/>
                </a:solidFill>
              </a:rPr>
              <a:t>Text may be in English or in a national language defined by the attribute language.</a:t>
            </a:r>
          </a:p>
          <a:p>
            <a:r>
              <a:rPr lang="en-US" sz="1200" i="1" dirty="0">
                <a:solidFill>
                  <a:srgbClr val="000000"/>
                </a:solidFill>
              </a:rPr>
              <a:t>No formatting of text is possible within the sub-attribute text. If formatted text, or text strings exceeding 300 characters, is required, then the attribute file reference must be used.</a:t>
            </a:r>
            <a:endParaRPr lang="en-US" sz="1200" i="1" dirty="0">
              <a:solidFill>
                <a:srgbClr val="000000"/>
              </a:solidFill>
              <a:highlight>
                <a:srgbClr val="FFFFFF"/>
              </a:highlight>
            </a:endParaRPr>
          </a:p>
          <a:p>
            <a:endParaRPr lang="en-US" dirty="0"/>
          </a:p>
          <a:p>
            <a:r>
              <a:rPr lang="en-US" i="0" dirty="0"/>
              <a:t>This is an indicator of what is allowable for this type; these restrictions could be programmed into the class element for this item.</a:t>
            </a:r>
          </a:p>
          <a:p>
            <a:endParaRPr lang="en-US" dirty="0"/>
          </a:p>
        </p:txBody>
      </p:sp>
      <p:sp>
        <p:nvSpPr>
          <p:cNvPr id="4" name="Slide Number Placeholder 3"/>
          <p:cNvSpPr>
            <a:spLocks noGrp="1"/>
          </p:cNvSpPr>
          <p:nvPr>
            <p:ph type="sldNum" sz="quarter" idx="5"/>
          </p:nvPr>
        </p:nvSpPr>
        <p:spPr/>
        <p:txBody>
          <a:bodyPr/>
          <a:lstStyle/>
          <a:p>
            <a:fld id="{30F87E01-DC47-4092-99A3-19A543EB1B01}" type="slidenum">
              <a:rPr lang="en-US" smtClean="0"/>
              <a:t>14</a:t>
            </a:fld>
            <a:endParaRPr lang="en-US"/>
          </a:p>
        </p:txBody>
      </p:sp>
    </p:spTree>
    <p:extLst>
      <p:ext uri="{BB962C8B-B14F-4D97-AF65-F5344CB8AC3E}">
        <p14:creationId xmlns:p14="http://schemas.microsoft.com/office/powerpoint/2010/main" val="1080443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I would like to program in what to show and what not to related to each component. </a:t>
            </a:r>
          </a:p>
          <a:p>
            <a:endParaRPr lang="en-US" dirty="0"/>
          </a:p>
          <a:p>
            <a:r>
              <a:rPr lang="en-US" dirty="0"/>
              <a:t>For example, here the </a:t>
            </a:r>
            <a:r>
              <a:rPr lang="en-US" dirty="0" err="1"/>
              <a:t>InformationType</a:t>
            </a:r>
            <a:r>
              <a:rPr lang="en-US" dirty="0"/>
              <a:t> for Authority should simply display the text attribute, the others don’t really relate for this context. But for phase 1 it is fine to just have it automatically generate all items in the definition.</a:t>
            </a:r>
          </a:p>
          <a:p>
            <a:endParaRPr lang="en-US" dirty="0"/>
          </a:p>
          <a:p>
            <a:r>
              <a:rPr lang="en-US" dirty="0"/>
              <a:t>I would like there to be an automated regex search for the selected text throughout the entire document to automate highlighting the same text to help the user save time. </a:t>
            </a:r>
          </a:p>
          <a:p>
            <a:r>
              <a:rPr lang="en-US" dirty="0"/>
              <a:t>I would also like there to be a way to link text to the same highlight, for example…. “The Maryland pilots” would also be highlighted by hand if the user wants to associate this manually; however, this association cannot affect what is highlighted in the text field. (This helps to visually keep track of the items worked on and also to add an alias for the text if needed. -&gt; We can talk about this more when this point of the project is reached.</a:t>
            </a:r>
          </a:p>
        </p:txBody>
      </p:sp>
      <p:sp>
        <p:nvSpPr>
          <p:cNvPr id="4" name="Slide Number Placeholder 3"/>
          <p:cNvSpPr>
            <a:spLocks noGrp="1"/>
          </p:cNvSpPr>
          <p:nvPr>
            <p:ph type="sldNum" sz="quarter" idx="5"/>
          </p:nvPr>
        </p:nvSpPr>
        <p:spPr/>
        <p:txBody>
          <a:bodyPr/>
          <a:lstStyle/>
          <a:p>
            <a:fld id="{30F87E01-DC47-4092-99A3-19A543EB1B01}" type="slidenum">
              <a:rPr lang="en-US" smtClean="0"/>
              <a:t>15</a:t>
            </a:fld>
            <a:endParaRPr lang="en-US"/>
          </a:p>
        </p:txBody>
      </p:sp>
    </p:spTree>
    <p:extLst>
      <p:ext uri="{BB962C8B-B14F-4D97-AF65-F5344CB8AC3E}">
        <p14:creationId xmlns:p14="http://schemas.microsoft.com/office/powerpoint/2010/main" val="1739937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should also be the ability to search within the text….the browser should accommodate this, but need to verify at this point.</a:t>
            </a:r>
          </a:p>
        </p:txBody>
      </p:sp>
      <p:sp>
        <p:nvSpPr>
          <p:cNvPr id="4" name="Slide Number Placeholder 3"/>
          <p:cNvSpPr>
            <a:spLocks noGrp="1"/>
          </p:cNvSpPr>
          <p:nvPr>
            <p:ph type="sldNum" sz="quarter" idx="5"/>
          </p:nvPr>
        </p:nvSpPr>
        <p:spPr/>
        <p:txBody>
          <a:bodyPr/>
          <a:lstStyle/>
          <a:p>
            <a:fld id="{30F87E01-DC47-4092-99A3-19A543EB1B01}" type="slidenum">
              <a:rPr lang="en-US" smtClean="0"/>
              <a:t>17</a:t>
            </a:fld>
            <a:endParaRPr lang="en-US"/>
          </a:p>
        </p:txBody>
      </p:sp>
    </p:spTree>
    <p:extLst>
      <p:ext uri="{BB962C8B-B14F-4D97-AF65-F5344CB8AC3E}">
        <p14:creationId xmlns:p14="http://schemas.microsoft.com/office/powerpoint/2010/main" val="120500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file worked on will be saved as an xml file to keep track of work and highlighting efforts.</a:t>
            </a:r>
          </a:p>
        </p:txBody>
      </p:sp>
      <p:sp>
        <p:nvSpPr>
          <p:cNvPr id="4" name="Slide Number Placeholder 3"/>
          <p:cNvSpPr>
            <a:spLocks noGrp="1"/>
          </p:cNvSpPr>
          <p:nvPr>
            <p:ph type="sldNum" sz="quarter" idx="5"/>
          </p:nvPr>
        </p:nvSpPr>
        <p:spPr/>
        <p:txBody>
          <a:bodyPr/>
          <a:lstStyle/>
          <a:p>
            <a:fld id="{30F87E01-DC47-4092-99A3-19A543EB1B01}" type="slidenum">
              <a:rPr lang="en-US" smtClean="0"/>
              <a:t>5</a:t>
            </a:fld>
            <a:endParaRPr lang="en-US"/>
          </a:p>
        </p:txBody>
      </p:sp>
    </p:spTree>
    <p:extLst>
      <p:ext uri="{BB962C8B-B14F-4D97-AF65-F5344CB8AC3E}">
        <p14:creationId xmlns:p14="http://schemas.microsoft.com/office/powerpoint/2010/main" val="17779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“new upload” </a:t>
            </a:r>
            <a:r>
              <a:rPr lang="en-US" dirty="0"/>
              <a:t>will accept the .txt file or continuation on working with a previous .xml saved file. Before and upload to change files always verify that the current file is saved.</a:t>
            </a:r>
          </a:p>
          <a:p>
            <a:endParaRPr lang="en-US" dirty="0"/>
          </a:p>
          <a:p>
            <a:r>
              <a:rPr lang="en-US" dirty="0"/>
              <a:t>The </a:t>
            </a:r>
            <a:r>
              <a:rPr lang="en-US" b="1" dirty="0"/>
              <a:t>save</a:t>
            </a:r>
            <a:r>
              <a:rPr lang="en-US" dirty="0"/>
              <a:t> button will save the current work as .xml with appropriate tags (more on this later in the slides), it will also save the highlighted text work in an XML file that follows the XSD which should be </a:t>
            </a:r>
            <a:r>
              <a:rPr lang="en-US" dirty="0" err="1"/>
              <a:t>trival</a:t>
            </a:r>
            <a:r>
              <a:rPr lang="en-US" dirty="0"/>
              <a:t> with the XSD to php/python class implemented. </a:t>
            </a:r>
          </a:p>
          <a:p>
            <a:endParaRPr lang="en-US" dirty="0"/>
          </a:p>
          <a:p>
            <a:r>
              <a:rPr lang="en-US" dirty="0"/>
              <a:t>An XSLT will transform the uploaded/saved .xml to appear as plain text (with highlights)</a:t>
            </a:r>
          </a:p>
        </p:txBody>
      </p:sp>
      <p:sp>
        <p:nvSpPr>
          <p:cNvPr id="4" name="Slide Number Placeholder 3"/>
          <p:cNvSpPr>
            <a:spLocks noGrp="1"/>
          </p:cNvSpPr>
          <p:nvPr>
            <p:ph type="sldNum" sz="quarter" idx="5"/>
          </p:nvPr>
        </p:nvSpPr>
        <p:spPr/>
        <p:txBody>
          <a:bodyPr/>
          <a:lstStyle/>
          <a:p>
            <a:fld id="{30F87E01-DC47-4092-99A3-19A543EB1B01}" type="slidenum">
              <a:rPr lang="en-US" smtClean="0"/>
              <a:t>6</a:t>
            </a:fld>
            <a:endParaRPr lang="en-US"/>
          </a:p>
        </p:txBody>
      </p:sp>
    </p:spTree>
    <p:extLst>
      <p:ext uri="{BB962C8B-B14F-4D97-AF65-F5344CB8AC3E}">
        <p14:creationId xmlns:p14="http://schemas.microsoft.com/office/powerpoint/2010/main" val="409304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the root element would always be a drop down list.</a:t>
            </a:r>
          </a:p>
          <a:p>
            <a:r>
              <a:rPr lang="en-US" dirty="0"/>
              <a:t>This would minimize the space taken up and allow to focus only on one item at a time. </a:t>
            </a:r>
          </a:p>
          <a:p>
            <a:r>
              <a:rPr lang="en-US" dirty="0"/>
              <a:t>Once the item is selected (highlighted in yellow here) all sub-elements would then be rendered according to their type and displayed (see next slide)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annotation displays upon highlight/selection/hover for each item in the drop down to verify the correct choice. </a:t>
            </a:r>
          </a:p>
          <a:p>
            <a:endParaRPr lang="en-US" dirty="0"/>
          </a:p>
        </p:txBody>
      </p:sp>
      <p:sp>
        <p:nvSpPr>
          <p:cNvPr id="4" name="Slide Number Placeholder 3"/>
          <p:cNvSpPr>
            <a:spLocks noGrp="1"/>
          </p:cNvSpPr>
          <p:nvPr>
            <p:ph type="sldNum" sz="quarter" idx="5"/>
          </p:nvPr>
        </p:nvSpPr>
        <p:spPr/>
        <p:txBody>
          <a:bodyPr/>
          <a:lstStyle/>
          <a:p>
            <a:fld id="{30F87E01-DC47-4092-99A3-19A543EB1B01}" type="slidenum">
              <a:rPr lang="en-US" smtClean="0"/>
              <a:t>7</a:t>
            </a:fld>
            <a:endParaRPr lang="en-US"/>
          </a:p>
        </p:txBody>
      </p:sp>
    </p:spTree>
    <p:extLst>
      <p:ext uri="{BB962C8B-B14F-4D97-AF65-F5344CB8AC3E}">
        <p14:creationId xmlns:p14="http://schemas.microsoft.com/office/powerpoint/2010/main" val="1890711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Authority element is selected (should be highlighted, yellow here, to indicated item with focus) so everything in the XSD definition that defines an Authority needs to be represented.</a:t>
            </a:r>
          </a:p>
          <a:p>
            <a:r>
              <a:rPr lang="en-US" dirty="0"/>
              <a:t>(i.e. </a:t>
            </a:r>
            <a:r>
              <a:rPr lang="en-US" dirty="0" err="1"/>
              <a:t>categoryOfAuthority</a:t>
            </a:r>
            <a:r>
              <a:rPr lang="en-US" dirty="0"/>
              <a:t>, </a:t>
            </a:r>
            <a:r>
              <a:rPr lang="en-US" dirty="0" err="1"/>
              <a:t>textContent</a:t>
            </a:r>
            <a:r>
              <a:rPr lang="en-US" dirty="0"/>
              <a:t>, </a:t>
            </a:r>
            <a:r>
              <a:rPr lang="en-US" dirty="0" err="1"/>
              <a:t>theContactDetails</a:t>
            </a:r>
            <a:r>
              <a:rPr lang="en-US" dirty="0"/>
              <a:t>, </a:t>
            </a:r>
            <a:r>
              <a:rPr lang="en-US" dirty="0" err="1"/>
              <a:t>theServiceHours</a:t>
            </a:r>
            <a:r>
              <a:rPr lang="en-US" dirty="0"/>
              <a:t>, </a:t>
            </a:r>
            <a:r>
              <a:rPr lang="en-US" dirty="0" err="1"/>
              <a:t>theShipReport</a:t>
            </a:r>
            <a:r>
              <a:rPr lang="en-US" dirty="0"/>
              <a:t>, </a:t>
            </a:r>
            <a:r>
              <a:rPr lang="en-US" dirty="0" err="1"/>
              <a:t>theInformation</a:t>
            </a:r>
            <a:r>
              <a:rPr lang="en-US" dirty="0"/>
              <a:t>)</a:t>
            </a:r>
          </a:p>
          <a:p>
            <a:endParaRPr lang="en-US" dirty="0"/>
          </a:p>
          <a:p>
            <a:r>
              <a:rPr lang="en-US" dirty="0"/>
              <a:t>ENUMS (like </a:t>
            </a:r>
            <a:r>
              <a:rPr lang="en-US" dirty="0" err="1"/>
              <a:t>categoryOfAuthority</a:t>
            </a:r>
            <a:r>
              <a:rPr lang="en-US" dirty="0"/>
              <a:t> shown here) are easy…they will ALWAYS be a list for a single / multiple selection.</a:t>
            </a:r>
          </a:p>
          <a:p>
            <a:r>
              <a:rPr lang="en-US" dirty="0"/>
              <a:t>	NOTE: if the multiplicity is 0..1 a simple drop down is fine, </a:t>
            </a:r>
          </a:p>
          <a:p>
            <a:r>
              <a:rPr lang="en-US" dirty="0"/>
              <a:t>	           if the multiplicity is 0..* then maybe a multiselect presentation would be better (however, some </a:t>
            </a:r>
            <a:r>
              <a:rPr lang="en-US" dirty="0" err="1"/>
              <a:t>enums</a:t>
            </a:r>
            <a:r>
              <a:rPr lang="en-US" dirty="0"/>
              <a:t> are lengthy with up to 20 options!)</a:t>
            </a:r>
          </a:p>
          <a:p>
            <a:endParaRPr lang="en-US" dirty="0"/>
          </a:p>
          <a:p>
            <a:r>
              <a:rPr lang="en-US" dirty="0"/>
              <a:t>When multiplicity is 1..1 or 1..* it is MANDATORY, therefore it should be highlighted in RED and checked to make sure it is filled in before moving to the next item.</a:t>
            </a:r>
          </a:p>
        </p:txBody>
      </p:sp>
      <p:sp>
        <p:nvSpPr>
          <p:cNvPr id="4" name="Slide Number Placeholder 3"/>
          <p:cNvSpPr>
            <a:spLocks noGrp="1"/>
          </p:cNvSpPr>
          <p:nvPr>
            <p:ph type="sldNum" sz="quarter" idx="5"/>
          </p:nvPr>
        </p:nvSpPr>
        <p:spPr/>
        <p:txBody>
          <a:bodyPr/>
          <a:lstStyle/>
          <a:p>
            <a:fld id="{30F87E01-DC47-4092-99A3-19A543EB1B01}" type="slidenum">
              <a:rPr lang="en-US" smtClean="0"/>
              <a:t>8</a:t>
            </a:fld>
            <a:endParaRPr lang="en-US"/>
          </a:p>
        </p:txBody>
      </p:sp>
    </p:spTree>
    <p:extLst>
      <p:ext uri="{BB962C8B-B14F-4D97-AF65-F5344CB8AC3E}">
        <p14:creationId xmlns:p14="http://schemas.microsoft.com/office/powerpoint/2010/main" val="401928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annotation displays upon highlight/selection/hover for each item in the drop down to verify the correct choice. </a:t>
            </a:r>
          </a:p>
          <a:p>
            <a:endParaRPr lang="en-US" dirty="0"/>
          </a:p>
        </p:txBody>
      </p:sp>
      <p:sp>
        <p:nvSpPr>
          <p:cNvPr id="4" name="Slide Number Placeholder 3"/>
          <p:cNvSpPr>
            <a:spLocks noGrp="1"/>
          </p:cNvSpPr>
          <p:nvPr>
            <p:ph type="sldNum" sz="quarter" idx="5"/>
          </p:nvPr>
        </p:nvSpPr>
        <p:spPr/>
        <p:txBody>
          <a:bodyPr/>
          <a:lstStyle/>
          <a:p>
            <a:fld id="{30F87E01-DC47-4092-99A3-19A543EB1B01}" type="slidenum">
              <a:rPr lang="en-US" smtClean="0"/>
              <a:t>9</a:t>
            </a:fld>
            <a:endParaRPr lang="en-US"/>
          </a:p>
        </p:txBody>
      </p:sp>
    </p:spTree>
    <p:extLst>
      <p:ext uri="{BB962C8B-B14F-4D97-AF65-F5344CB8AC3E}">
        <p14:creationId xmlns:p14="http://schemas.microsoft.com/office/powerpoint/2010/main" val="3838437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items for complex types are grouped together visually (here within a black box that contains the items)</a:t>
            </a:r>
          </a:p>
          <a:p>
            <a:endParaRPr lang="en-US" dirty="0"/>
          </a:p>
        </p:txBody>
      </p:sp>
      <p:sp>
        <p:nvSpPr>
          <p:cNvPr id="4" name="Slide Number Placeholder 3"/>
          <p:cNvSpPr>
            <a:spLocks noGrp="1"/>
          </p:cNvSpPr>
          <p:nvPr>
            <p:ph type="sldNum" sz="quarter" idx="5"/>
          </p:nvPr>
        </p:nvSpPr>
        <p:spPr/>
        <p:txBody>
          <a:bodyPr/>
          <a:lstStyle/>
          <a:p>
            <a:fld id="{30F87E01-DC47-4092-99A3-19A543EB1B01}" type="slidenum">
              <a:rPr lang="en-US" smtClean="0"/>
              <a:t>10</a:t>
            </a:fld>
            <a:endParaRPr lang="en-US"/>
          </a:p>
        </p:txBody>
      </p:sp>
    </p:spTree>
    <p:extLst>
      <p:ext uri="{BB962C8B-B14F-4D97-AF65-F5344CB8AC3E}">
        <p14:creationId xmlns:p14="http://schemas.microsoft.com/office/powerpoint/2010/main" val="233006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F87E01-DC47-4092-99A3-19A543EB1B01}" type="slidenum">
              <a:rPr lang="en-US" smtClean="0"/>
              <a:t>11</a:t>
            </a:fld>
            <a:endParaRPr lang="en-US"/>
          </a:p>
        </p:txBody>
      </p:sp>
    </p:spTree>
    <p:extLst>
      <p:ext uri="{BB962C8B-B14F-4D97-AF65-F5344CB8AC3E}">
        <p14:creationId xmlns:p14="http://schemas.microsoft.com/office/powerpoint/2010/main" val="1179105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F87E01-DC47-4092-99A3-19A543EB1B01}" type="slidenum">
              <a:rPr lang="en-US" smtClean="0"/>
              <a:t>12</a:t>
            </a:fld>
            <a:endParaRPr lang="en-US"/>
          </a:p>
        </p:txBody>
      </p:sp>
    </p:spTree>
    <p:extLst>
      <p:ext uri="{BB962C8B-B14F-4D97-AF65-F5344CB8AC3E}">
        <p14:creationId xmlns:p14="http://schemas.microsoft.com/office/powerpoint/2010/main" val="19857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0BD0-C6A2-4B1C-8D19-8691610FD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9DFA13-DF4F-4392-8FD0-D964CF2EA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057B7A-F988-4F21-AF04-84C8BD59C8EE}"/>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5" name="Footer Placeholder 4">
            <a:extLst>
              <a:ext uri="{FF2B5EF4-FFF2-40B4-BE49-F238E27FC236}">
                <a16:creationId xmlns:a16="http://schemas.microsoft.com/office/drawing/2014/main" id="{E083F599-4F58-451F-B184-610088BAE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C36BA-A40D-4BFB-A99D-2B9A2D9A0A5D}"/>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135829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6376-EF11-400A-9435-71FBD571A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900D1F-B9B7-4D3A-A8AB-C4E15B5DF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575DF-184B-4A88-BCC7-0BA219A93CBF}"/>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5" name="Footer Placeholder 4">
            <a:extLst>
              <a:ext uri="{FF2B5EF4-FFF2-40B4-BE49-F238E27FC236}">
                <a16:creationId xmlns:a16="http://schemas.microsoft.com/office/drawing/2014/main" id="{FFE176F7-6069-4754-9823-D8DB0CD38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7F277-2AFE-44D1-A868-2B1C7EA2D0C7}"/>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113163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D6BA4-D503-48A4-A0F9-70F2CB7092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D96383-7793-4120-8310-EC1211716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FA2FA-2AD9-46A7-82CC-0367C71828B7}"/>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5" name="Footer Placeholder 4">
            <a:extLst>
              <a:ext uri="{FF2B5EF4-FFF2-40B4-BE49-F238E27FC236}">
                <a16:creationId xmlns:a16="http://schemas.microsoft.com/office/drawing/2014/main" id="{701F003A-F7F7-48B5-82B8-68B7A220E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42B63-EBD7-4448-A8BB-C943D5300ACE}"/>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20154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9ED6-222F-4373-A8BB-907AB72E1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5738C-BD87-4900-8A2C-31CA6B906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9FE38-EDA5-4D6F-99A8-42E5C9B3ACB8}"/>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5" name="Footer Placeholder 4">
            <a:extLst>
              <a:ext uri="{FF2B5EF4-FFF2-40B4-BE49-F238E27FC236}">
                <a16:creationId xmlns:a16="http://schemas.microsoft.com/office/drawing/2014/main" id="{F1916641-F78A-43A0-9287-D5DEE93E4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94C4D-7EFB-4753-84D0-F70C4B21969D}"/>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35742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B1ED-4705-45A4-9323-720F4174EF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FE7B36-93E0-4B3C-9EA3-1135E96BF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AFAF8A-CE3A-470F-ADBE-35AA7D6A701D}"/>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5" name="Footer Placeholder 4">
            <a:extLst>
              <a:ext uri="{FF2B5EF4-FFF2-40B4-BE49-F238E27FC236}">
                <a16:creationId xmlns:a16="http://schemas.microsoft.com/office/drawing/2014/main" id="{F0879AD4-75B1-4D0A-927A-920ADFA4E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01AF1-B50F-4403-9BAB-2B2508E1F1D6}"/>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420445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1AC3-C3D3-4BE6-8A9A-D70E3C3D9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40122F-1AF0-472E-8374-9BD76B9342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FF96-7FDA-417E-8DF3-F2228D8261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4044A-A246-48EE-9685-2EE8343C15B7}"/>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6" name="Footer Placeholder 5">
            <a:extLst>
              <a:ext uri="{FF2B5EF4-FFF2-40B4-BE49-F238E27FC236}">
                <a16:creationId xmlns:a16="http://schemas.microsoft.com/office/drawing/2014/main" id="{1A9C683C-C153-41B5-9308-3316E8347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06E8E-257C-4F12-AA3A-5175DCEAF375}"/>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223308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D67E-C02A-421A-A5C7-CA173E3F87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598A0-0F52-4506-8CEC-596554F95F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FB0956-E184-443A-B6CD-A6FD642F9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51B44-88E4-4A05-9E8C-303ECFE6E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CDD7E-FBD7-42B7-BEF9-DCB9B60090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D69E28-80E2-4DF2-9939-2E082BB11C64}"/>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8" name="Footer Placeholder 7">
            <a:extLst>
              <a:ext uri="{FF2B5EF4-FFF2-40B4-BE49-F238E27FC236}">
                <a16:creationId xmlns:a16="http://schemas.microsoft.com/office/drawing/2014/main" id="{090BAA3E-88AA-4E2B-BE39-E31458861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A3F109-B5E6-4DA2-BC6C-BC89ACC0D632}"/>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163580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BCA9-7FD8-4991-B2C7-E200D8B801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8CF61D-B29A-43B2-A4B8-8D6648B1D693}"/>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4" name="Footer Placeholder 3">
            <a:extLst>
              <a:ext uri="{FF2B5EF4-FFF2-40B4-BE49-F238E27FC236}">
                <a16:creationId xmlns:a16="http://schemas.microsoft.com/office/drawing/2014/main" id="{6F1A2AAC-E54C-4C0C-90AF-A1DA649CD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7E62D-9055-4490-98B9-83DF4A5BB3CE}"/>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141058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5ED6E-1A10-4EB0-9535-0C5B4097E850}"/>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3" name="Footer Placeholder 2">
            <a:extLst>
              <a:ext uri="{FF2B5EF4-FFF2-40B4-BE49-F238E27FC236}">
                <a16:creationId xmlns:a16="http://schemas.microsoft.com/office/drawing/2014/main" id="{986EF715-68F9-4368-A128-529677B577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65D8DF-DA42-4AF6-8DA0-7C04AC0A7C5D}"/>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11172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1C9C-CC6F-4C5E-8964-962FAE369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4EBEB9-A00A-4AE0-BF29-B0DADF358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13A9AE-8285-4CF9-9240-3B60A11C8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84D9C-F948-481E-9F70-111E184361D4}"/>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6" name="Footer Placeholder 5">
            <a:extLst>
              <a:ext uri="{FF2B5EF4-FFF2-40B4-BE49-F238E27FC236}">
                <a16:creationId xmlns:a16="http://schemas.microsoft.com/office/drawing/2014/main" id="{86A495EE-6B73-4D8A-BB90-C545B166D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1A558-8DE3-4EA3-81ED-5D1AC11EA875}"/>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42366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4C06-7A4B-4B75-B39B-FE00ECCA0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A2496D-1309-487A-B166-808851C8E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EBB17A-2845-461E-B930-8EF9989C9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CEF45-8455-4EC5-BCB8-B1ACA51625C9}"/>
              </a:ext>
            </a:extLst>
          </p:cNvPr>
          <p:cNvSpPr>
            <a:spLocks noGrp="1"/>
          </p:cNvSpPr>
          <p:nvPr>
            <p:ph type="dt" sz="half" idx="10"/>
          </p:nvPr>
        </p:nvSpPr>
        <p:spPr/>
        <p:txBody>
          <a:bodyPr/>
          <a:lstStyle/>
          <a:p>
            <a:fld id="{8FAC0450-B503-4B85-B4F8-CD8C7610750D}" type="datetimeFigureOut">
              <a:rPr lang="en-US" smtClean="0"/>
              <a:t>11/16/2020</a:t>
            </a:fld>
            <a:endParaRPr lang="en-US"/>
          </a:p>
        </p:txBody>
      </p:sp>
      <p:sp>
        <p:nvSpPr>
          <p:cNvPr id="6" name="Footer Placeholder 5">
            <a:extLst>
              <a:ext uri="{FF2B5EF4-FFF2-40B4-BE49-F238E27FC236}">
                <a16:creationId xmlns:a16="http://schemas.microsoft.com/office/drawing/2014/main" id="{596DE72B-A1BD-4109-81C2-96DB1602E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C5135-E9E3-41B7-967B-A7079BDCD059}"/>
              </a:ext>
            </a:extLst>
          </p:cNvPr>
          <p:cNvSpPr>
            <a:spLocks noGrp="1"/>
          </p:cNvSpPr>
          <p:nvPr>
            <p:ph type="sldNum" sz="quarter" idx="12"/>
          </p:nvPr>
        </p:nvSpPr>
        <p:spPr/>
        <p:txBody>
          <a:bodyPr/>
          <a:lstStyle/>
          <a:p>
            <a:fld id="{B3936930-0666-4877-9C26-65AE25C2A0BD}" type="slidenum">
              <a:rPr lang="en-US" smtClean="0"/>
              <a:t>‹#›</a:t>
            </a:fld>
            <a:endParaRPr lang="en-US"/>
          </a:p>
        </p:txBody>
      </p:sp>
    </p:spTree>
    <p:extLst>
      <p:ext uri="{BB962C8B-B14F-4D97-AF65-F5344CB8AC3E}">
        <p14:creationId xmlns:p14="http://schemas.microsoft.com/office/powerpoint/2010/main" val="22850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82A79D-3944-4B1B-860C-6C04BCBFE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C30ABC-624B-4D5C-8F8C-AE2A8D272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5065A-663E-475E-87F1-5E1417570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C0450-B503-4B85-B4F8-CD8C7610750D}" type="datetimeFigureOut">
              <a:rPr lang="en-US" smtClean="0"/>
              <a:t>11/16/2020</a:t>
            </a:fld>
            <a:endParaRPr lang="en-US"/>
          </a:p>
        </p:txBody>
      </p:sp>
      <p:sp>
        <p:nvSpPr>
          <p:cNvPr id="5" name="Footer Placeholder 4">
            <a:extLst>
              <a:ext uri="{FF2B5EF4-FFF2-40B4-BE49-F238E27FC236}">
                <a16:creationId xmlns:a16="http://schemas.microsoft.com/office/drawing/2014/main" id="{44B85A25-57C2-49E0-8F31-53D10ACFDA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BBE196-B864-4821-8EEC-AEEA9C21F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36930-0666-4877-9C26-65AE25C2A0BD}" type="slidenum">
              <a:rPr lang="en-US" smtClean="0"/>
              <a:t>‹#›</a:t>
            </a:fld>
            <a:endParaRPr lang="en-US"/>
          </a:p>
        </p:txBody>
      </p:sp>
    </p:spTree>
    <p:extLst>
      <p:ext uri="{BB962C8B-B14F-4D97-AF65-F5344CB8AC3E}">
        <p14:creationId xmlns:p14="http://schemas.microsoft.com/office/powerpoint/2010/main" val="204609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superuser.com/questions/808745/chrome-works-only-outside-of-sandbo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oetas/xsd2php" TargetMode="External"/><Relationship Id="rId2" Type="http://schemas.openxmlformats.org/officeDocument/2006/relationships/hyperlink" Target="https://github.com/goetas" TargetMode="External"/><Relationship Id="rId1" Type="http://schemas.openxmlformats.org/officeDocument/2006/relationships/slideLayout" Target="../slideLayouts/slideLayout2.xml"/><Relationship Id="rId4" Type="http://schemas.openxmlformats.org/officeDocument/2006/relationships/hyperlink" Target="https://www.davekuhlman.org/generateD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tackoverflow.com/questions/41508491/image-drag-and-drop-upload-only-allow-one-image-to-be-uploaded" TargetMode="External"/><Relationship Id="rId5" Type="http://schemas.openxmlformats.org/officeDocument/2006/relationships/image" Target="../media/image2.png"/><Relationship Id="rId4" Type="http://schemas.openxmlformats.org/officeDocument/2006/relationships/hyperlink" Target="https://superuser.com/questions/808745/chrome-works-only-outside-of-sandbo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tackoverflow.com/questions/41508491/image-drag-and-drop-upload-only-allow-one-image-to-be-uploaded" TargetMode="External"/><Relationship Id="rId5" Type="http://schemas.openxmlformats.org/officeDocument/2006/relationships/image" Target="../media/image2.png"/><Relationship Id="rId4" Type="http://schemas.openxmlformats.org/officeDocument/2006/relationships/hyperlink" Target="https://superuser.com/questions/808745/chrome-works-only-outside-of-sandbo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en.wikipedia.org/wiki/Drop-down_list" TargetMode="External"/><Relationship Id="rId5" Type="http://schemas.openxmlformats.org/officeDocument/2006/relationships/image" Target="../media/image3.PNG"/><Relationship Id="rId4" Type="http://schemas.openxmlformats.org/officeDocument/2006/relationships/hyperlink" Target="https://superuser.com/questions/808745/chrome-works-only-outside-of-sandbo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0A15-E4DC-4BE6-A1F4-6063FF539E10}"/>
              </a:ext>
            </a:extLst>
          </p:cNvPr>
          <p:cNvSpPr>
            <a:spLocks noGrp="1"/>
          </p:cNvSpPr>
          <p:nvPr>
            <p:ph type="title"/>
          </p:nvPr>
        </p:nvSpPr>
        <p:spPr/>
        <p:txBody>
          <a:bodyPr/>
          <a:lstStyle/>
          <a:p>
            <a:pPr algn="ctr"/>
            <a:r>
              <a:rPr lang="en-US" b="1" u="sng" dirty="0"/>
              <a:t>Web-based Textual Annotation Tool</a:t>
            </a:r>
            <a:br>
              <a:rPr lang="en-US" b="1" u="sng" dirty="0"/>
            </a:br>
            <a:r>
              <a:rPr lang="en-US" sz="2800" i="1" dirty="0"/>
              <a:t>for S-100 nautical textual data</a:t>
            </a:r>
            <a:endParaRPr lang="en-US" i="1" dirty="0"/>
          </a:p>
        </p:txBody>
      </p:sp>
      <p:sp>
        <p:nvSpPr>
          <p:cNvPr id="3" name="Content Placeholder 2">
            <a:extLst>
              <a:ext uri="{FF2B5EF4-FFF2-40B4-BE49-F238E27FC236}">
                <a16:creationId xmlns:a16="http://schemas.microsoft.com/office/drawing/2014/main" id="{2B765875-2FC0-4543-B533-5B8C8997B9AD}"/>
              </a:ext>
            </a:extLst>
          </p:cNvPr>
          <p:cNvSpPr>
            <a:spLocks noGrp="1"/>
          </p:cNvSpPr>
          <p:nvPr>
            <p:ph idx="1"/>
          </p:nvPr>
        </p:nvSpPr>
        <p:spPr>
          <a:xfrm>
            <a:off x="838200" y="1825624"/>
            <a:ext cx="10515600" cy="4570533"/>
          </a:xfrm>
        </p:spPr>
        <p:txBody>
          <a:bodyPr>
            <a:normAutofit fontScale="85000" lnSpcReduction="10000"/>
          </a:bodyPr>
          <a:lstStyle/>
          <a:p>
            <a:r>
              <a:rPr lang="en-US" b="1" dirty="0"/>
              <a:t>GOAL: </a:t>
            </a:r>
          </a:p>
          <a:p>
            <a:pPr lvl="1"/>
            <a:r>
              <a:rPr lang="en-US" dirty="0"/>
              <a:t>to create an interface that makes generating XML from a text document easy and intuitive.</a:t>
            </a:r>
          </a:p>
          <a:p>
            <a:pPr lvl="1"/>
            <a:r>
              <a:rPr lang="en-US" dirty="0"/>
              <a:t>To help the NIPWG / HO’s in their transition to a new S-100-based system.</a:t>
            </a:r>
          </a:p>
          <a:p>
            <a:pPr lvl="1"/>
            <a:r>
              <a:rPr lang="en-US" dirty="0"/>
              <a:t>To experiment with web-based interfaces to improve accessibility and ease of use for “human-in-the-loop” annotation of documents/creation of XML data.</a:t>
            </a:r>
          </a:p>
          <a:p>
            <a:r>
              <a:rPr lang="en-US" b="1" dirty="0"/>
              <a:t>INPUT: </a:t>
            </a:r>
          </a:p>
          <a:p>
            <a:pPr lvl="1"/>
            <a:r>
              <a:rPr lang="en-US" dirty="0"/>
              <a:t>text to mark-up</a:t>
            </a:r>
          </a:p>
          <a:p>
            <a:pPr lvl="1"/>
            <a:r>
              <a:rPr lang="en-US" dirty="0"/>
              <a:t>XSD file to show mark-up elements</a:t>
            </a:r>
          </a:p>
          <a:p>
            <a:r>
              <a:rPr lang="en-US" b="1" dirty="0"/>
              <a:t>OUTPUT:</a:t>
            </a:r>
          </a:p>
          <a:p>
            <a:pPr lvl="1"/>
            <a:r>
              <a:rPr lang="en-US" dirty="0"/>
              <a:t>XML data from the text file that conforms to the XSD input (saved with extension .S100GML)</a:t>
            </a:r>
          </a:p>
          <a:p>
            <a:pPr lvl="1"/>
            <a:r>
              <a:rPr lang="en-US" dirty="0"/>
              <a:t>XML data to save the text file and highlights for further work or QC.</a:t>
            </a:r>
          </a:p>
          <a:p>
            <a:r>
              <a:rPr lang="en-US" b="1" dirty="0"/>
              <a:t>REQUIREMENTS</a:t>
            </a:r>
            <a:r>
              <a:rPr lang="en-US" dirty="0"/>
              <a:t>:</a:t>
            </a:r>
          </a:p>
          <a:p>
            <a:pPr lvl="1"/>
            <a:r>
              <a:rPr lang="en-US" dirty="0"/>
              <a:t>Versioning in </a:t>
            </a:r>
            <a:r>
              <a:rPr lang="en-US" dirty="0" err="1"/>
              <a:t>gitbhub</a:t>
            </a:r>
            <a:r>
              <a:rPr lang="en-US" dirty="0"/>
              <a:t>; update after each step is completed</a:t>
            </a:r>
          </a:p>
        </p:txBody>
      </p:sp>
    </p:spTree>
    <p:extLst>
      <p:ext uri="{BB962C8B-B14F-4D97-AF65-F5344CB8AC3E}">
        <p14:creationId xmlns:p14="http://schemas.microsoft.com/office/powerpoint/2010/main" val="2854359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2122" y="-19935"/>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grpSp>
        <p:nvGrpSpPr>
          <p:cNvPr id="5" name="Group 4">
            <a:extLst>
              <a:ext uri="{FF2B5EF4-FFF2-40B4-BE49-F238E27FC236}">
                <a16:creationId xmlns:a16="http://schemas.microsoft.com/office/drawing/2014/main" id="{D72A6999-955C-4D19-8082-7CFA9633F4C0}"/>
              </a:ext>
            </a:extLst>
          </p:cNvPr>
          <p:cNvGrpSpPr/>
          <p:nvPr/>
        </p:nvGrpSpPr>
        <p:grpSpPr>
          <a:xfrm>
            <a:off x="3150398" y="1172861"/>
            <a:ext cx="2194560" cy="365760"/>
            <a:chOff x="9438097" y="1417480"/>
            <a:chExt cx="2194560" cy="365760"/>
          </a:xfrm>
        </p:grpSpPr>
        <p:pic>
          <p:nvPicPr>
            <p:cNvPr id="6" name="Picture 5" descr="Table&#10;&#10;Description automatically generated">
              <a:extLst>
                <a:ext uri="{FF2B5EF4-FFF2-40B4-BE49-F238E27FC236}">
                  <a16:creationId xmlns:a16="http://schemas.microsoft.com/office/drawing/2014/main" id="{C469A1EB-D538-45BF-9C82-0FEAD6A6C57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395" t="9299" r="5715" b="68477"/>
            <a:stretch/>
          </p:blipFill>
          <p:spPr>
            <a:xfrm>
              <a:off x="9438097" y="1417480"/>
              <a:ext cx="2194560" cy="365760"/>
            </a:xfrm>
            <a:prstGeom prst="rect">
              <a:avLst/>
            </a:prstGeom>
          </p:spPr>
        </p:pic>
        <p:sp>
          <p:nvSpPr>
            <p:cNvPr id="31" name="Rectangle 30">
              <a:extLst>
                <a:ext uri="{FF2B5EF4-FFF2-40B4-BE49-F238E27FC236}">
                  <a16:creationId xmlns:a16="http://schemas.microsoft.com/office/drawing/2014/main" id="{94BE1398-8F95-4BC9-B269-0F12BA22A3E0}"/>
                </a:ext>
              </a:extLst>
            </p:cNvPr>
            <p:cNvSpPr/>
            <p:nvPr/>
          </p:nvSpPr>
          <p:spPr>
            <a:xfrm>
              <a:off x="9486706" y="143658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grpSp>
      <p:grpSp>
        <p:nvGrpSpPr>
          <p:cNvPr id="12" name="Group 11">
            <a:extLst>
              <a:ext uri="{FF2B5EF4-FFF2-40B4-BE49-F238E27FC236}">
                <a16:creationId xmlns:a16="http://schemas.microsoft.com/office/drawing/2014/main" id="{5529085C-F58D-4599-986E-7478CE261F0C}"/>
              </a:ext>
            </a:extLst>
          </p:cNvPr>
          <p:cNvGrpSpPr/>
          <p:nvPr/>
        </p:nvGrpSpPr>
        <p:grpSpPr>
          <a:xfrm>
            <a:off x="3198340" y="1606002"/>
            <a:ext cx="2194560" cy="365760"/>
            <a:chOff x="9486773" y="2114653"/>
            <a:chExt cx="2194560" cy="365760"/>
          </a:xfrm>
        </p:grpSpPr>
        <p:pic>
          <p:nvPicPr>
            <p:cNvPr id="23" name="Picture 22" descr="Table&#10;&#10;Description automatically generated">
              <a:extLst>
                <a:ext uri="{FF2B5EF4-FFF2-40B4-BE49-F238E27FC236}">
                  <a16:creationId xmlns:a16="http://schemas.microsoft.com/office/drawing/2014/main" id="{C17A5A95-1475-4304-AEDE-49420351D284}"/>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367" t="5664" r="3742" b="72113"/>
            <a:stretch/>
          </p:blipFill>
          <p:spPr>
            <a:xfrm>
              <a:off x="9486773" y="2114653"/>
              <a:ext cx="2194560" cy="365760"/>
            </a:xfrm>
            <a:prstGeom prst="rect">
              <a:avLst/>
            </a:prstGeom>
            <a:ln w="38100">
              <a:solidFill>
                <a:srgbClr val="FF0000"/>
              </a:solidFill>
            </a:ln>
          </p:spPr>
        </p:pic>
        <p:sp>
          <p:nvSpPr>
            <p:cNvPr id="30" name="Rectangle 29">
              <a:extLst>
                <a:ext uri="{FF2B5EF4-FFF2-40B4-BE49-F238E27FC236}">
                  <a16:creationId xmlns:a16="http://schemas.microsoft.com/office/drawing/2014/main" id="{35755052-F683-4816-AA1D-302D6EDA317C}"/>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port</a:t>
              </a:r>
            </a:p>
          </p:txBody>
        </p:sp>
      </p:grpSp>
      <p:sp>
        <p:nvSpPr>
          <p:cNvPr id="9" name="TextBox 8">
            <a:extLst>
              <a:ext uri="{FF2B5EF4-FFF2-40B4-BE49-F238E27FC236}">
                <a16:creationId xmlns:a16="http://schemas.microsoft.com/office/drawing/2014/main" id="{701E8206-682B-4D79-AE30-230B1102CD8B}"/>
              </a:ext>
            </a:extLst>
          </p:cNvPr>
          <p:cNvSpPr txBox="1"/>
          <p:nvPr/>
        </p:nvSpPr>
        <p:spPr>
          <a:xfrm>
            <a:off x="3299632" y="2161893"/>
            <a:ext cx="2202220" cy="369332"/>
          </a:xfrm>
          <a:prstGeom prst="rect">
            <a:avLst/>
          </a:prstGeom>
          <a:solidFill>
            <a:schemeClr val="bg1"/>
          </a:solidFill>
          <a:ln w="76200">
            <a:solidFill>
              <a:srgbClr val="FFFF00"/>
            </a:solidFill>
          </a:ln>
        </p:spPr>
        <p:txBody>
          <a:bodyPr wrap="square" rtlCol="0">
            <a:spAutoFit/>
          </a:bodyPr>
          <a:lstStyle/>
          <a:p>
            <a:r>
              <a:rPr lang="en-US" dirty="0" err="1"/>
              <a:t>textContent</a:t>
            </a:r>
            <a:endParaRPr lang="en-US" dirty="0"/>
          </a:p>
        </p:txBody>
      </p:sp>
      <p:sp>
        <p:nvSpPr>
          <p:cNvPr id="10" name="Rectangle 9">
            <a:extLst>
              <a:ext uri="{FF2B5EF4-FFF2-40B4-BE49-F238E27FC236}">
                <a16:creationId xmlns:a16="http://schemas.microsoft.com/office/drawing/2014/main" id="{41AEBE71-3207-4461-91A6-B43C67D653B6}"/>
              </a:ext>
            </a:extLst>
          </p:cNvPr>
          <p:cNvSpPr/>
          <p:nvPr/>
        </p:nvSpPr>
        <p:spPr>
          <a:xfrm>
            <a:off x="3156578" y="4679067"/>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theContactDetails</a:t>
            </a:r>
            <a:endParaRPr lang="en-US" dirty="0"/>
          </a:p>
        </p:txBody>
      </p:sp>
      <p:sp>
        <p:nvSpPr>
          <p:cNvPr id="13" name="Callout: Down Arrow 12">
            <a:extLst>
              <a:ext uri="{FF2B5EF4-FFF2-40B4-BE49-F238E27FC236}">
                <a16:creationId xmlns:a16="http://schemas.microsoft.com/office/drawing/2014/main" id="{E54577A0-2794-40C4-9F13-316B21C41A64}"/>
              </a:ext>
            </a:extLst>
          </p:cNvPr>
          <p:cNvSpPr/>
          <p:nvPr/>
        </p:nvSpPr>
        <p:spPr>
          <a:xfrm>
            <a:off x="6493632" y="680348"/>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grpSp>
        <p:nvGrpSpPr>
          <p:cNvPr id="45" name="Group 44">
            <a:extLst>
              <a:ext uri="{FF2B5EF4-FFF2-40B4-BE49-F238E27FC236}">
                <a16:creationId xmlns:a16="http://schemas.microsoft.com/office/drawing/2014/main" id="{83833E84-4950-478F-836A-3A32C889541E}"/>
              </a:ext>
            </a:extLst>
          </p:cNvPr>
          <p:cNvGrpSpPr/>
          <p:nvPr/>
        </p:nvGrpSpPr>
        <p:grpSpPr>
          <a:xfrm>
            <a:off x="3274006" y="2601158"/>
            <a:ext cx="2194560" cy="457200"/>
            <a:chOff x="9416715" y="2097942"/>
            <a:chExt cx="2194560" cy="457200"/>
          </a:xfrm>
        </p:grpSpPr>
        <p:pic>
          <p:nvPicPr>
            <p:cNvPr id="46" name="Picture 45" descr="Table&#10;&#10;Description automatically generated">
              <a:extLst>
                <a:ext uri="{FF2B5EF4-FFF2-40B4-BE49-F238E27FC236}">
                  <a16:creationId xmlns:a16="http://schemas.microsoft.com/office/drawing/2014/main" id="{9C637CA1-452A-4232-AB1E-1E6B35EB6ACA}"/>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4716" t="4649" r="6392" b="67573"/>
            <a:stretch/>
          </p:blipFill>
          <p:spPr>
            <a:xfrm>
              <a:off x="9416715" y="2097942"/>
              <a:ext cx="2194560" cy="457200"/>
            </a:xfrm>
            <a:prstGeom prst="rect">
              <a:avLst/>
            </a:prstGeom>
            <a:ln w="12700">
              <a:solidFill>
                <a:schemeClr val="bg1"/>
              </a:solidFill>
            </a:ln>
          </p:spPr>
        </p:pic>
        <p:sp>
          <p:nvSpPr>
            <p:cNvPr id="47" name="Rectangle 46">
              <a:extLst>
                <a:ext uri="{FF2B5EF4-FFF2-40B4-BE49-F238E27FC236}">
                  <a16:creationId xmlns:a16="http://schemas.microsoft.com/office/drawing/2014/main" id="{39A37255-D737-48C1-873E-5B5791B71081}"/>
                </a:ext>
              </a:extLst>
            </p:cNvPr>
            <p:cNvSpPr/>
            <p:nvPr/>
          </p:nvSpPr>
          <p:spPr>
            <a:xfrm>
              <a:off x="9508819" y="2200563"/>
              <a:ext cx="1783158"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err="1">
                  <a:solidFill>
                    <a:schemeClr val="tx1"/>
                  </a:solidFill>
                  <a:latin typeface="Arial" panose="020B0604020202020204" pitchFamily="34" charset="0"/>
                  <a:cs typeface="Arial" panose="020B0604020202020204" pitchFamily="34" charset="0"/>
                </a:rPr>
                <a:t>categoryOfText</a:t>
              </a:r>
              <a:endParaRPr lang="en-US" sz="1400" b="1" i="1" dirty="0">
                <a:solidFill>
                  <a:schemeClr val="tx1"/>
                </a:solidFill>
                <a:latin typeface="Arial" panose="020B0604020202020204" pitchFamily="34" charset="0"/>
                <a:cs typeface="Arial" panose="020B0604020202020204" pitchFamily="34" charset="0"/>
              </a:endParaRPr>
            </a:p>
          </p:txBody>
        </p:sp>
      </p:grpSp>
      <p:sp>
        <p:nvSpPr>
          <p:cNvPr id="52" name="Rectangle 51">
            <a:extLst>
              <a:ext uri="{FF2B5EF4-FFF2-40B4-BE49-F238E27FC236}">
                <a16:creationId xmlns:a16="http://schemas.microsoft.com/office/drawing/2014/main" id="{21756005-77FE-4B5D-968C-5834E370AFB1}"/>
              </a:ext>
            </a:extLst>
          </p:cNvPr>
          <p:cNvSpPr/>
          <p:nvPr/>
        </p:nvSpPr>
        <p:spPr>
          <a:xfrm>
            <a:off x="5683394" y="1166081"/>
            <a:ext cx="6096000" cy="1546577"/>
          </a:xfrm>
          <a:prstGeom prst="rect">
            <a:avLst/>
          </a:prstGeom>
        </p:spPr>
        <p:txBody>
          <a:bodyPr wrap="square">
            <a:spAutoFit/>
          </a:bodyPr>
          <a:lstStyle/>
          <a:p>
            <a:r>
              <a:rPr lang="en-US" sz="1050" b="1" dirty="0" err="1">
                <a:solidFill>
                  <a:srgbClr val="000000"/>
                </a:solidFill>
                <a:highlight>
                  <a:srgbClr val="FFFFFF"/>
                </a:highlight>
              </a:rPr>
              <a:t>textContent</a:t>
            </a:r>
            <a:r>
              <a:rPr lang="en-US" sz="1050" b="1" dirty="0">
                <a:solidFill>
                  <a:srgbClr val="000000"/>
                </a:solidFill>
                <a:highlight>
                  <a:srgbClr val="FFFFFF"/>
                </a:highlight>
              </a:rPr>
              <a:t> </a:t>
            </a:r>
            <a:r>
              <a:rPr lang="en-US" sz="1050" dirty="0">
                <a:solidFill>
                  <a:srgbClr val="000000"/>
                </a:solidFill>
                <a:highlight>
                  <a:srgbClr val="FFFFFF"/>
                </a:highlight>
              </a:rPr>
              <a:t>- Classification of completeness of textual information in relation to the source.</a:t>
            </a:r>
          </a:p>
          <a:p>
            <a:r>
              <a:rPr lang="en-US" sz="1050" b="1" dirty="0" err="1">
                <a:solidFill>
                  <a:srgbClr val="000000"/>
                </a:solidFill>
                <a:highlight>
                  <a:srgbClr val="FFFFFF"/>
                </a:highlight>
              </a:rPr>
              <a:t>textContentType</a:t>
            </a:r>
            <a:r>
              <a:rPr lang="en-US" sz="1050" b="1" dirty="0">
                <a:solidFill>
                  <a:srgbClr val="000000"/>
                </a:solidFill>
                <a:highlight>
                  <a:srgbClr val="FFFFFF"/>
                </a:highlight>
              </a:rPr>
              <a:t> - </a:t>
            </a:r>
            <a:r>
              <a:rPr lang="en-US" sz="1050" dirty="0">
                <a:solidFill>
                  <a:srgbClr val="000000"/>
                </a:solidFill>
                <a:highlight>
                  <a:srgbClr val="FFFFFF"/>
                </a:highlight>
              </a:rPr>
              <a:t>Remarks:</a:t>
            </a:r>
            <a:br>
              <a:rPr lang="en-US" sz="1050" dirty="0">
                <a:solidFill>
                  <a:srgbClr val="000000"/>
                </a:solidFill>
                <a:highlight>
                  <a:srgbClr val="FFFFFF"/>
                </a:highlight>
              </a:rPr>
            </a:br>
            <a:r>
              <a:rPr lang="en-US" sz="1050" dirty="0">
                <a:solidFill>
                  <a:srgbClr val="000000"/>
                </a:solidFill>
                <a:highlight>
                  <a:srgbClr val="FFFFFF"/>
                </a:highlight>
              </a:rPr>
              <a:t>- Exactly one of sub-attributes </a:t>
            </a:r>
            <a:r>
              <a:rPr lang="en-US" sz="1050" dirty="0" err="1">
                <a:solidFill>
                  <a:srgbClr val="000000"/>
                </a:solidFill>
                <a:highlight>
                  <a:srgbClr val="FFFFFF"/>
                </a:highlight>
              </a:rPr>
              <a:t>onlineResource</a:t>
            </a:r>
            <a:r>
              <a:rPr lang="en-US" sz="1050" dirty="0">
                <a:solidFill>
                  <a:srgbClr val="000000"/>
                </a:solidFill>
                <a:highlight>
                  <a:srgbClr val="FFFFFF"/>
                </a:highlight>
              </a:rPr>
              <a:t> or information must be completed in one instance of </a:t>
            </a:r>
            <a:r>
              <a:rPr lang="en-US" sz="1050" dirty="0" err="1">
                <a:solidFill>
                  <a:srgbClr val="000000"/>
                </a:solidFill>
                <a:highlight>
                  <a:srgbClr val="FFFFFF"/>
                </a:highlight>
              </a:rPr>
              <a:t>textContent</a:t>
            </a:r>
            <a:r>
              <a:rPr lang="en-US" sz="1050" dirty="0">
                <a:solidFill>
                  <a:srgbClr val="000000"/>
                </a:solidFill>
                <a:highlight>
                  <a:srgbClr val="FFFFFF"/>
                </a:highlight>
              </a:rPr>
              <a:t>.</a:t>
            </a:r>
            <a:br>
              <a:rPr lang="en-US" sz="1050" dirty="0">
                <a:solidFill>
                  <a:srgbClr val="000000"/>
                </a:solidFill>
                <a:highlight>
                  <a:srgbClr val="FFFFFF"/>
                </a:highlight>
              </a:rPr>
            </a:br>
            <a:r>
              <a:rPr lang="en-US" sz="1050" dirty="0">
                <a:solidFill>
                  <a:srgbClr val="000000"/>
                </a:solidFill>
                <a:highlight>
                  <a:srgbClr val="FFFFFF"/>
                </a:highlight>
              </a:rPr>
              <a:t>- Product specifications may restrict the use or content  of </a:t>
            </a:r>
            <a:r>
              <a:rPr lang="en-US" sz="1050" dirty="0" err="1">
                <a:solidFill>
                  <a:srgbClr val="000000"/>
                </a:solidFill>
                <a:highlight>
                  <a:srgbClr val="FFFFFF"/>
                </a:highlight>
              </a:rPr>
              <a:t>onlineResource</a:t>
            </a:r>
            <a:r>
              <a:rPr lang="en-US" sz="1050" dirty="0">
                <a:solidFill>
                  <a:srgbClr val="000000"/>
                </a:solidFill>
                <a:highlight>
                  <a:srgbClr val="FFFFFF"/>
                </a:highlight>
              </a:rPr>
              <a:t> for security. For example, a product specification may forbid populating </a:t>
            </a:r>
            <a:r>
              <a:rPr lang="en-US" sz="1050" dirty="0" err="1">
                <a:solidFill>
                  <a:srgbClr val="000000"/>
                </a:solidFill>
                <a:highlight>
                  <a:srgbClr val="FFFFFF"/>
                </a:highlight>
              </a:rPr>
              <a:t>onlineResource</a:t>
            </a:r>
            <a:r>
              <a:rPr lang="en-US" sz="1050" dirty="0">
                <a:solidFill>
                  <a:srgbClr val="000000"/>
                </a:solidFill>
                <a:highlight>
                  <a:srgbClr val="FFFFFF"/>
                </a:highlight>
              </a:rPr>
              <a:t>.</a:t>
            </a:r>
            <a:br>
              <a:rPr lang="en-US" sz="1050" dirty="0">
                <a:solidFill>
                  <a:srgbClr val="000000"/>
                </a:solidFill>
                <a:highlight>
                  <a:srgbClr val="FFFFFF"/>
                </a:highlight>
              </a:rPr>
            </a:br>
            <a:r>
              <a:rPr lang="en-US" sz="1050" dirty="0">
                <a:solidFill>
                  <a:srgbClr val="000000"/>
                </a:solidFill>
                <a:highlight>
                  <a:srgbClr val="FFFFFF"/>
                </a:highlight>
              </a:rPr>
              <a:t>- Product specification authors must consider whether applications using the data product may be prevented from accessing off-system resources by security policies.</a:t>
            </a:r>
          </a:p>
          <a:p>
            <a:endParaRPr lang="en-US" sz="1050" dirty="0">
              <a:solidFill>
                <a:srgbClr val="000000"/>
              </a:solidFill>
              <a:highlight>
                <a:srgbClr val="FFFFFF"/>
              </a:highlight>
            </a:endParaRPr>
          </a:p>
        </p:txBody>
      </p:sp>
      <p:sp>
        <p:nvSpPr>
          <p:cNvPr id="53" name="TextBox 52">
            <a:extLst>
              <a:ext uri="{FF2B5EF4-FFF2-40B4-BE49-F238E27FC236}">
                <a16:creationId xmlns:a16="http://schemas.microsoft.com/office/drawing/2014/main" id="{4AA44E60-AB4A-424D-94E7-2D82A5B576C2}"/>
              </a:ext>
            </a:extLst>
          </p:cNvPr>
          <p:cNvSpPr txBox="1"/>
          <p:nvPr/>
        </p:nvSpPr>
        <p:spPr>
          <a:xfrm>
            <a:off x="3257854" y="3159842"/>
            <a:ext cx="2202220" cy="369332"/>
          </a:xfrm>
          <a:prstGeom prst="rect">
            <a:avLst/>
          </a:prstGeom>
          <a:noFill/>
          <a:ln w="76200">
            <a:solidFill>
              <a:schemeClr val="accent1"/>
            </a:solidFill>
          </a:ln>
        </p:spPr>
        <p:txBody>
          <a:bodyPr wrap="square" rtlCol="0">
            <a:spAutoFit/>
          </a:bodyPr>
          <a:lstStyle/>
          <a:p>
            <a:r>
              <a:rPr lang="en-US" dirty="0"/>
              <a:t>information</a:t>
            </a:r>
          </a:p>
        </p:txBody>
      </p:sp>
      <p:sp>
        <p:nvSpPr>
          <p:cNvPr id="54" name="TextBox 53">
            <a:extLst>
              <a:ext uri="{FF2B5EF4-FFF2-40B4-BE49-F238E27FC236}">
                <a16:creationId xmlns:a16="http://schemas.microsoft.com/office/drawing/2014/main" id="{061F023C-D79C-4FAD-AAC8-E205802DF3B7}"/>
              </a:ext>
            </a:extLst>
          </p:cNvPr>
          <p:cNvSpPr txBox="1"/>
          <p:nvPr/>
        </p:nvSpPr>
        <p:spPr>
          <a:xfrm>
            <a:off x="3252233" y="3639100"/>
            <a:ext cx="2202220" cy="369332"/>
          </a:xfrm>
          <a:prstGeom prst="rect">
            <a:avLst/>
          </a:prstGeom>
          <a:noFill/>
          <a:ln w="76200">
            <a:solidFill>
              <a:schemeClr val="accent1"/>
            </a:solidFill>
          </a:ln>
        </p:spPr>
        <p:txBody>
          <a:bodyPr wrap="square" rtlCol="0">
            <a:spAutoFit/>
          </a:bodyPr>
          <a:lstStyle/>
          <a:p>
            <a:r>
              <a:rPr lang="en-US" dirty="0" err="1"/>
              <a:t>onlineResource</a:t>
            </a:r>
            <a:endParaRPr lang="en-US" dirty="0"/>
          </a:p>
        </p:txBody>
      </p:sp>
      <p:sp>
        <p:nvSpPr>
          <p:cNvPr id="55" name="TextBox 54">
            <a:extLst>
              <a:ext uri="{FF2B5EF4-FFF2-40B4-BE49-F238E27FC236}">
                <a16:creationId xmlns:a16="http://schemas.microsoft.com/office/drawing/2014/main" id="{0AAFA615-4896-456E-A3F8-1188CA1D35CE}"/>
              </a:ext>
            </a:extLst>
          </p:cNvPr>
          <p:cNvSpPr txBox="1"/>
          <p:nvPr/>
        </p:nvSpPr>
        <p:spPr>
          <a:xfrm>
            <a:off x="3252233" y="4125363"/>
            <a:ext cx="2202220" cy="369332"/>
          </a:xfrm>
          <a:prstGeom prst="rect">
            <a:avLst/>
          </a:prstGeom>
          <a:noFill/>
          <a:ln w="76200">
            <a:solidFill>
              <a:schemeClr val="accent1"/>
            </a:solidFill>
          </a:ln>
        </p:spPr>
        <p:txBody>
          <a:bodyPr wrap="square" rtlCol="0">
            <a:spAutoFit/>
          </a:bodyPr>
          <a:lstStyle/>
          <a:p>
            <a:r>
              <a:rPr lang="en-US" dirty="0" err="1"/>
              <a:t>sourceIndication</a:t>
            </a:r>
            <a:endParaRPr lang="en-US" dirty="0"/>
          </a:p>
        </p:txBody>
      </p:sp>
      <p:sp>
        <p:nvSpPr>
          <p:cNvPr id="57" name="Rectangle 56">
            <a:extLst>
              <a:ext uri="{FF2B5EF4-FFF2-40B4-BE49-F238E27FC236}">
                <a16:creationId xmlns:a16="http://schemas.microsoft.com/office/drawing/2014/main" id="{B11A3DD4-D625-4B9F-A096-2F837081C8B6}"/>
              </a:ext>
            </a:extLst>
          </p:cNvPr>
          <p:cNvSpPr/>
          <p:nvPr/>
        </p:nvSpPr>
        <p:spPr>
          <a:xfrm>
            <a:off x="3160904" y="2046554"/>
            <a:ext cx="2448750" cy="2562580"/>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3EDE768-57B3-4639-8240-627797D76058}"/>
              </a:ext>
            </a:extLst>
          </p:cNvPr>
          <p:cNvSpPr/>
          <p:nvPr/>
        </p:nvSpPr>
        <p:spPr>
          <a:xfrm>
            <a:off x="3170874" y="5034224"/>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theServiceHours</a:t>
            </a:r>
            <a:endParaRPr lang="en-US" dirty="0"/>
          </a:p>
        </p:txBody>
      </p:sp>
    </p:spTree>
    <p:extLst>
      <p:ext uri="{BB962C8B-B14F-4D97-AF65-F5344CB8AC3E}">
        <p14:creationId xmlns:p14="http://schemas.microsoft.com/office/powerpoint/2010/main" val="394620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2122" y="0"/>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sp>
        <p:nvSpPr>
          <p:cNvPr id="13" name="Callout: Down Arrow 12">
            <a:extLst>
              <a:ext uri="{FF2B5EF4-FFF2-40B4-BE49-F238E27FC236}">
                <a16:creationId xmlns:a16="http://schemas.microsoft.com/office/drawing/2014/main" id="{E54577A0-2794-40C4-9F13-316B21C41A64}"/>
              </a:ext>
            </a:extLst>
          </p:cNvPr>
          <p:cNvSpPr/>
          <p:nvPr/>
        </p:nvSpPr>
        <p:spPr>
          <a:xfrm>
            <a:off x="6493632" y="680348"/>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sp>
        <p:nvSpPr>
          <p:cNvPr id="52" name="Rectangle 51">
            <a:extLst>
              <a:ext uri="{FF2B5EF4-FFF2-40B4-BE49-F238E27FC236}">
                <a16:creationId xmlns:a16="http://schemas.microsoft.com/office/drawing/2014/main" id="{21756005-77FE-4B5D-968C-5834E370AFB1}"/>
              </a:ext>
            </a:extLst>
          </p:cNvPr>
          <p:cNvSpPr/>
          <p:nvPr/>
        </p:nvSpPr>
        <p:spPr>
          <a:xfrm>
            <a:off x="5683394" y="1166081"/>
            <a:ext cx="6096000" cy="253916"/>
          </a:xfrm>
          <a:prstGeom prst="rect">
            <a:avLst/>
          </a:prstGeom>
        </p:spPr>
        <p:txBody>
          <a:bodyPr wrap="square">
            <a:spAutoFit/>
          </a:bodyPr>
          <a:lstStyle/>
          <a:p>
            <a:r>
              <a:rPr lang="en-US" sz="1050" b="1" dirty="0" err="1">
                <a:solidFill>
                  <a:srgbClr val="000000"/>
                </a:solidFill>
                <a:highlight>
                  <a:srgbClr val="FFFFFF"/>
                </a:highlight>
              </a:rPr>
              <a:t>categoryOFText</a:t>
            </a:r>
            <a:r>
              <a:rPr lang="en-US" sz="1050" b="1" dirty="0">
                <a:solidFill>
                  <a:srgbClr val="000000"/>
                </a:solidFill>
                <a:highlight>
                  <a:srgbClr val="FFFFFF"/>
                </a:highlight>
              </a:rPr>
              <a:t> </a:t>
            </a:r>
            <a:r>
              <a:rPr lang="en-US" sz="1050" dirty="0">
                <a:solidFill>
                  <a:srgbClr val="000000"/>
                </a:solidFill>
                <a:highlight>
                  <a:srgbClr val="FFFFFF"/>
                </a:highlight>
              </a:rPr>
              <a:t>- Classification of completeness of textual information in relation to the source.</a:t>
            </a:r>
          </a:p>
        </p:txBody>
      </p:sp>
      <p:grpSp>
        <p:nvGrpSpPr>
          <p:cNvPr id="49" name="Group 48">
            <a:extLst>
              <a:ext uri="{FF2B5EF4-FFF2-40B4-BE49-F238E27FC236}">
                <a16:creationId xmlns:a16="http://schemas.microsoft.com/office/drawing/2014/main" id="{1CF7DC65-E276-467B-987B-0D13A65A1A60}"/>
              </a:ext>
            </a:extLst>
          </p:cNvPr>
          <p:cNvGrpSpPr/>
          <p:nvPr/>
        </p:nvGrpSpPr>
        <p:grpSpPr>
          <a:xfrm>
            <a:off x="3150398" y="1172861"/>
            <a:ext cx="2194560" cy="365760"/>
            <a:chOff x="9438097" y="1417480"/>
            <a:chExt cx="2194560" cy="365760"/>
          </a:xfrm>
        </p:grpSpPr>
        <p:pic>
          <p:nvPicPr>
            <p:cNvPr id="50" name="Picture 49" descr="Table&#10;&#10;Description automatically generated">
              <a:extLst>
                <a:ext uri="{FF2B5EF4-FFF2-40B4-BE49-F238E27FC236}">
                  <a16:creationId xmlns:a16="http://schemas.microsoft.com/office/drawing/2014/main" id="{084058C3-8926-425D-8443-97DCA8806DE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395" t="9299" r="5715" b="68477"/>
            <a:stretch/>
          </p:blipFill>
          <p:spPr>
            <a:xfrm>
              <a:off x="9438097" y="1417480"/>
              <a:ext cx="2194560" cy="365760"/>
            </a:xfrm>
            <a:prstGeom prst="rect">
              <a:avLst/>
            </a:prstGeom>
          </p:spPr>
        </p:pic>
        <p:sp>
          <p:nvSpPr>
            <p:cNvPr id="51" name="Rectangle 50">
              <a:extLst>
                <a:ext uri="{FF2B5EF4-FFF2-40B4-BE49-F238E27FC236}">
                  <a16:creationId xmlns:a16="http://schemas.microsoft.com/office/drawing/2014/main" id="{86C5306F-67EE-4412-8F87-E0863DB65FA8}"/>
                </a:ext>
              </a:extLst>
            </p:cNvPr>
            <p:cNvSpPr/>
            <p:nvPr/>
          </p:nvSpPr>
          <p:spPr>
            <a:xfrm>
              <a:off x="9486706" y="143658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grpSp>
      <p:grpSp>
        <p:nvGrpSpPr>
          <p:cNvPr id="56" name="Group 55">
            <a:extLst>
              <a:ext uri="{FF2B5EF4-FFF2-40B4-BE49-F238E27FC236}">
                <a16:creationId xmlns:a16="http://schemas.microsoft.com/office/drawing/2014/main" id="{B9E8B225-0251-4110-A514-A5621909AE57}"/>
              </a:ext>
            </a:extLst>
          </p:cNvPr>
          <p:cNvGrpSpPr/>
          <p:nvPr/>
        </p:nvGrpSpPr>
        <p:grpSpPr>
          <a:xfrm>
            <a:off x="3198340" y="1606002"/>
            <a:ext cx="2194560" cy="365760"/>
            <a:chOff x="9486773" y="2114653"/>
            <a:chExt cx="2194560" cy="365760"/>
          </a:xfrm>
        </p:grpSpPr>
        <p:pic>
          <p:nvPicPr>
            <p:cNvPr id="58" name="Picture 57" descr="Table&#10;&#10;Description automatically generated">
              <a:extLst>
                <a:ext uri="{FF2B5EF4-FFF2-40B4-BE49-F238E27FC236}">
                  <a16:creationId xmlns:a16="http://schemas.microsoft.com/office/drawing/2014/main" id="{0E443F7D-EAA4-4F1C-8B80-A4A1222E51E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367" t="5664" r="3742" b="72113"/>
            <a:stretch/>
          </p:blipFill>
          <p:spPr>
            <a:xfrm>
              <a:off x="9486773" y="2114653"/>
              <a:ext cx="2194560" cy="365760"/>
            </a:xfrm>
            <a:prstGeom prst="rect">
              <a:avLst/>
            </a:prstGeom>
            <a:ln w="38100">
              <a:solidFill>
                <a:srgbClr val="FF0000"/>
              </a:solidFill>
            </a:ln>
          </p:spPr>
        </p:pic>
        <p:sp>
          <p:nvSpPr>
            <p:cNvPr id="59" name="Rectangle 58">
              <a:extLst>
                <a:ext uri="{FF2B5EF4-FFF2-40B4-BE49-F238E27FC236}">
                  <a16:creationId xmlns:a16="http://schemas.microsoft.com/office/drawing/2014/main" id="{404D277E-72C2-42E1-AB49-F65FFE474F7F}"/>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port</a:t>
              </a:r>
            </a:p>
          </p:txBody>
        </p:sp>
      </p:grpSp>
      <p:sp>
        <p:nvSpPr>
          <p:cNvPr id="60" name="TextBox 59">
            <a:extLst>
              <a:ext uri="{FF2B5EF4-FFF2-40B4-BE49-F238E27FC236}">
                <a16:creationId xmlns:a16="http://schemas.microsoft.com/office/drawing/2014/main" id="{F485BE71-F124-40B5-8770-BA12D9ED2CEB}"/>
              </a:ext>
            </a:extLst>
          </p:cNvPr>
          <p:cNvSpPr txBox="1"/>
          <p:nvPr/>
        </p:nvSpPr>
        <p:spPr>
          <a:xfrm>
            <a:off x="3299632" y="2161893"/>
            <a:ext cx="2202220" cy="369332"/>
          </a:xfrm>
          <a:prstGeom prst="rect">
            <a:avLst/>
          </a:prstGeom>
          <a:solidFill>
            <a:schemeClr val="bg1"/>
          </a:solidFill>
          <a:ln w="76200">
            <a:solidFill>
              <a:srgbClr val="337AB7"/>
            </a:solidFill>
          </a:ln>
        </p:spPr>
        <p:txBody>
          <a:bodyPr wrap="square" rtlCol="0">
            <a:spAutoFit/>
          </a:bodyPr>
          <a:lstStyle/>
          <a:p>
            <a:r>
              <a:rPr lang="en-US" dirty="0" err="1"/>
              <a:t>textContent</a:t>
            </a:r>
            <a:endParaRPr lang="en-US" dirty="0"/>
          </a:p>
        </p:txBody>
      </p:sp>
      <p:sp>
        <p:nvSpPr>
          <p:cNvPr id="65" name="TextBox 64">
            <a:extLst>
              <a:ext uri="{FF2B5EF4-FFF2-40B4-BE49-F238E27FC236}">
                <a16:creationId xmlns:a16="http://schemas.microsoft.com/office/drawing/2014/main" id="{6C3096EE-4363-405F-9303-CBEDA0870E02}"/>
              </a:ext>
            </a:extLst>
          </p:cNvPr>
          <p:cNvSpPr txBox="1"/>
          <p:nvPr/>
        </p:nvSpPr>
        <p:spPr>
          <a:xfrm>
            <a:off x="3279627" y="3917145"/>
            <a:ext cx="2202220" cy="369332"/>
          </a:xfrm>
          <a:prstGeom prst="rect">
            <a:avLst/>
          </a:prstGeom>
          <a:noFill/>
          <a:ln w="76200">
            <a:solidFill>
              <a:schemeClr val="accent1"/>
            </a:solidFill>
          </a:ln>
        </p:spPr>
        <p:txBody>
          <a:bodyPr wrap="square" rtlCol="0">
            <a:spAutoFit/>
          </a:bodyPr>
          <a:lstStyle/>
          <a:p>
            <a:r>
              <a:rPr lang="en-US" dirty="0"/>
              <a:t>information</a:t>
            </a:r>
          </a:p>
        </p:txBody>
      </p:sp>
      <p:sp>
        <p:nvSpPr>
          <p:cNvPr id="66" name="TextBox 65">
            <a:extLst>
              <a:ext uri="{FF2B5EF4-FFF2-40B4-BE49-F238E27FC236}">
                <a16:creationId xmlns:a16="http://schemas.microsoft.com/office/drawing/2014/main" id="{071E842E-3BF1-4428-9B02-5B796154DEFD}"/>
              </a:ext>
            </a:extLst>
          </p:cNvPr>
          <p:cNvSpPr txBox="1"/>
          <p:nvPr/>
        </p:nvSpPr>
        <p:spPr>
          <a:xfrm>
            <a:off x="3274006" y="4396403"/>
            <a:ext cx="2202220" cy="369332"/>
          </a:xfrm>
          <a:prstGeom prst="rect">
            <a:avLst/>
          </a:prstGeom>
          <a:noFill/>
          <a:ln w="76200">
            <a:solidFill>
              <a:schemeClr val="accent1"/>
            </a:solidFill>
          </a:ln>
        </p:spPr>
        <p:txBody>
          <a:bodyPr wrap="square" rtlCol="0">
            <a:spAutoFit/>
          </a:bodyPr>
          <a:lstStyle/>
          <a:p>
            <a:r>
              <a:rPr lang="en-US" dirty="0" err="1"/>
              <a:t>onlineResource</a:t>
            </a:r>
            <a:endParaRPr lang="en-US" dirty="0"/>
          </a:p>
        </p:txBody>
      </p:sp>
      <p:sp>
        <p:nvSpPr>
          <p:cNvPr id="67" name="TextBox 66">
            <a:extLst>
              <a:ext uri="{FF2B5EF4-FFF2-40B4-BE49-F238E27FC236}">
                <a16:creationId xmlns:a16="http://schemas.microsoft.com/office/drawing/2014/main" id="{E2207B95-DBF7-4582-9C04-92DCBCD9A3F3}"/>
              </a:ext>
            </a:extLst>
          </p:cNvPr>
          <p:cNvSpPr txBox="1"/>
          <p:nvPr/>
        </p:nvSpPr>
        <p:spPr>
          <a:xfrm>
            <a:off x="3274006" y="4882666"/>
            <a:ext cx="2202220" cy="369332"/>
          </a:xfrm>
          <a:prstGeom prst="rect">
            <a:avLst/>
          </a:prstGeom>
          <a:noFill/>
          <a:ln w="76200">
            <a:solidFill>
              <a:schemeClr val="accent1"/>
            </a:solidFill>
          </a:ln>
        </p:spPr>
        <p:txBody>
          <a:bodyPr wrap="square" rtlCol="0">
            <a:spAutoFit/>
          </a:bodyPr>
          <a:lstStyle/>
          <a:p>
            <a:r>
              <a:rPr lang="en-US" dirty="0" err="1"/>
              <a:t>sourceIndication</a:t>
            </a:r>
            <a:endParaRPr lang="en-US" dirty="0"/>
          </a:p>
        </p:txBody>
      </p:sp>
      <p:sp>
        <p:nvSpPr>
          <p:cNvPr id="68" name="Rectangle 67">
            <a:extLst>
              <a:ext uri="{FF2B5EF4-FFF2-40B4-BE49-F238E27FC236}">
                <a16:creationId xmlns:a16="http://schemas.microsoft.com/office/drawing/2014/main" id="{C31E1497-32FB-4696-B6A1-77A61835DCB0}"/>
              </a:ext>
            </a:extLst>
          </p:cNvPr>
          <p:cNvSpPr/>
          <p:nvPr/>
        </p:nvSpPr>
        <p:spPr>
          <a:xfrm>
            <a:off x="3160904" y="2046554"/>
            <a:ext cx="2448750" cy="3297858"/>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FD9A2E63-35B1-4DEF-BFE1-24C10FCAF819}"/>
              </a:ext>
            </a:extLst>
          </p:cNvPr>
          <p:cNvGrpSpPr/>
          <p:nvPr/>
        </p:nvGrpSpPr>
        <p:grpSpPr>
          <a:xfrm>
            <a:off x="3273832" y="2618174"/>
            <a:ext cx="2194560" cy="1188720"/>
            <a:chOff x="9416715" y="2097942"/>
            <a:chExt cx="2194560" cy="1188720"/>
          </a:xfrm>
        </p:grpSpPr>
        <p:pic>
          <p:nvPicPr>
            <p:cNvPr id="75" name="Picture 74">
              <a:extLst>
                <a:ext uri="{FF2B5EF4-FFF2-40B4-BE49-F238E27FC236}">
                  <a16:creationId xmlns:a16="http://schemas.microsoft.com/office/drawing/2014/main" id="{8BF0F830-AB57-494E-B972-2CA0B3379B1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4717" t="4648" r="6393" b="23129"/>
            <a:stretch/>
          </p:blipFill>
          <p:spPr>
            <a:xfrm>
              <a:off x="9416715" y="2097942"/>
              <a:ext cx="2194560" cy="1188720"/>
            </a:xfrm>
            <a:prstGeom prst="rect">
              <a:avLst/>
            </a:prstGeom>
            <a:ln w="12700">
              <a:solidFill>
                <a:schemeClr val="bg1"/>
              </a:solidFill>
            </a:ln>
          </p:spPr>
        </p:pic>
        <p:sp>
          <p:nvSpPr>
            <p:cNvPr id="76" name="Rectangle 75">
              <a:extLst>
                <a:ext uri="{FF2B5EF4-FFF2-40B4-BE49-F238E27FC236}">
                  <a16:creationId xmlns:a16="http://schemas.microsoft.com/office/drawing/2014/main" id="{24A4CF8E-97DB-48D1-AF1F-FB4E77C95F9E}"/>
                </a:ext>
              </a:extLst>
            </p:cNvPr>
            <p:cNvSpPr/>
            <p:nvPr/>
          </p:nvSpPr>
          <p:spPr>
            <a:xfrm>
              <a:off x="9508819" y="2200563"/>
              <a:ext cx="1783158" cy="236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err="1">
                  <a:solidFill>
                    <a:schemeClr val="tx1"/>
                  </a:solidFill>
                  <a:latin typeface="Arial" panose="020B0604020202020204" pitchFamily="34" charset="0"/>
                  <a:cs typeface="Arial" panose="020B0604020202020204" pitchFamily="34" charset="0"/>
                </a:rPr>
                <a:t>categoryOfText</a:t>
              </a:r>
              <a:endParaRPr lang="en-US" sz="1400" b="1" i="1" dirty="0">
                <a:solidFill>
                  <a:schemeClr val="tx1"/>
                </a:solidFill>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129DC7B8-B9F6-48A1-8478-82453BB4215B}"/>
                </a:ext>
              </a:extLst>
            </p:cNvPr>
            <p:cNvSpPr/>
            <p:nvPr/>
          </p:nvSpPr>
          <p:spPr>
            <a:xfrm>
              <a:off x="9458854" y="2531113"/>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abstract or summary</a:t>
              </a:r>
            </a:p>
          </p:txBody>
        </p:sp>
        <p:sp>
          <p:nvSpPr>
            <p:cNvPr id="78" name="Rectangle 77">
              <a:extLst>
                <a:ext uri="{FF2B5EF4-FFF2-40B4-BE49-F238E27FC236}">
                  <a16:creationId xmlns:a16="http://schemas.microsoft.com/office/drawing/2014/main" id="{933EDAA8-1CBA-4CE3-B348-6C00AD4AC047}"/>
                </a:ext>
              </a:extLst>
            </p:cNvPr>
            <p:cNvSpPr/>
            <p:nvPr/>
          </p:nvSpPr>
          <p:spPr>
            <a:xfrm>
              <a:off x="9458854" y="2767835"/>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extract</a:t>
              </a:r>
            </a:p>
          </p:txBody>
        </p:sp>
        <p:sp>
          <p:nvSpPr>
            <p:cNvPr id="79" name="Rectangle 78">
              <a:extLst>
                <a:ext uri="{FF2B5EF4-FFF2-40B4-BE49-F238E27FC236}">
                  <a16:creationId xmlns:a16="http://schemas.microsoft.com/office/drawing/2014/main" id="{F7CF87B6-34F4-437C-9A24-A7AA8AE0A301}"/>
                </a:ext>
              </a:extLst>
            </p:cNvPr>
            <p:cNvSpPr/>
            <p:nvPr/>
          </p:nvSpPr>
          <p:spPr>
            <a:xfrm>
              <a:off x="9454212" y="3004557"/>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full text</a:t>
              </a:r>
            </a:p>
          </p:txBody>
        </p:sp>
      </p:grpSp>
    </p:spTree>
    <p:extLst>
      <p:ext uri="{BB962C8B-B14F-4D97-AF65-F5344CB8AC3E}">
        <p14:creationId xmlns:p14="http://schemas.microsoft.com/office/powerpoint/2010/main" val="114348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2122" y="0"/>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sp>
        <p:nvSpPr>
          <p:cNvPr id="13" name="Callout: Down Arrow 12">
            <a:extLst>
              <a:ext uri="{FF2B5EF4-FFF2-40B4-BE49-F238E27FC236}">
                <a16:creationId xmlns:a16="http://schemas.microsoft.com/office/drawing/2014/main" id="{E54577A0-2794-40C4-9F13-316B21C41A64}"/>
              </a:ext>
            </a:extLst>
          </p:cNvPr>
          <p:cNvSpPr/>
          <p:nvPr/>
        </p:nvSpPr>
        <p:spPr>
          <a:xfrm>
            <a:off x="6493632" y="680348"/>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sp>
        <p:nvSpPr>
          <p:cNvPr id="52" name="Rectangle 51">
            <a:extLst>
              <a:ext uri="{FF2B5EF4-FFF2-40B4-BE49-F238E27FC236}">
                <a16:creationId xmlns:a16="http://schemas.microsoft.com/office/drawing/2014/main" id="{21756005-77FE-4B5D-968C-5834E370AFB1}"/>
              </a:ext>
            </a:extLst>
          </p:cNvPr>
          <p:cNvSpPr/>
          <p:nvPr/>
        </p:nvSpPr>
        <p:spPr>
          <a:xfrm>
            <a:off x="5683394" y="1166081"/>
            <a:ext cx="6096000" cy="415498"/>
          </a:xfrm>
          <a:prstGeom prst="rect">
            <a:avLst/>
          </a:prstGeom>
        </p:spPr>
        <p:txBody>
          <a:bodyPr wrap="square">
            <a:spAutoFit/>
          </a:bodyPr>
          <a:lstStyle/>
          <a:p>
            <a:r>
              <a:rPr lang="en-US" sz="1050" b="1" dirty="0" err="1">
                <a:solidFill>
                  <a:srgbClr val="000000"/>
                </a:solidFill>
                <a:highlight>
                  <a:srgbClr val="FFFFFF"/>
                </a:highlight>
              </a:rPr>
              <a:t>categoryOFText</a:t>
            </a:r>
            <a:r>
              <a:rPr lang="en-US" sz="1050" b="1" dirty="0">
                <a:solidFill>
                  <a:srgbClr val="000000"/>
                </a:solidFill>
                <a:highlight>
                  <a:srgbClr val="FFFFFF"/>
                </a:highlight>
              </a:rPr>
              <a:t> </a:t>
            </a:r>
            <a:r>
              <a:rPr lang="en-US" sz="1050" dirty="0">
                <a:solidFill>
                  <a:srgbClr val="000000"/>
                </a:solidFill>
                <a:highlight>
                  <a:srgbClr val="FFFFFF"/>
                </a:highlight>
              </a:rPr>
              <a:t>- Classification of completeness of textual information in relation to the source.</a:t>
            </a:r>
          </a:p>
          <a:p>
            <a:r>
              <a:rPr lang="en-US" sz="1050" b="1" dirty="0">
                <a:solidFill>
                  <a:srgbClr val="000000"/>
                </a:solidFill>
                <a:highlight>
                  <a:srgbClr val="FFFFFF"/>
                </a:highlight>
              </a:rPr>
              <a:t>Full text - </a:t>
            </a:r>
            <a:r>
              <a:rPr lang="en-US" sz="1050" dirty="0">
                <a:solidFill>
                  <a:srgbClr val="000000"/>
                </a:solidFill>
              </a:rPr>
              <a:t>The whole text</a:t>
            </a:r>
            <a:endParaRPr lang="en-US" sz="1050" dirty="0">
              <a:solidFill>
                <a:srgbClr val="000000"/>
              </a:solidFill>
              <a:highlight>
                <a:srgbClr val="FFFFFF"/>
              </a:highlight>
            </a:endParaRPr>
          </a:p>
        </p:txBody>
      </p:sp>
      <p:grpSp>
        <p:nvGrpSpPr>
          <p:cNvPr id="49" name="Group 48">
            <a:extLst>
              <a:ext uri="{FF2B5EF4-FFF2-40B4-BE49-F238E27FC236}">
                <a16:creationId xmlns:a16="http://schemas.microsoft.com/office/drawing/2014/main" id="{1CF7DC65-E276-467B-987B-0D13A65A1A60}"/>
              </a:ext>
            </a:extLst>
          </p:cNvPr>
          <p:cNvGrpSpPr/>
          <p:nvPr/>
        </p:nvGrpSpPr>
        <p:grpSpPr>
          <a:xfrm>
            <a:off x="3150398" y="1172861"/>
            <a:ext cx="2194560" cy="365760"/>
            <a:chOff x="9438097" y="1417480"/>
            <a:chExt cx="2194560" cy="365760"/>
          </a:xfrm>
        </p:grpSpPr>
        <p:pic>
          <p:nvPicPr>
            <p:cNvPr id="50" name="Picture 49" descr="Table&#10;&#10;Description automatically generated">
              <a:extLst>
                <a:ext uri="{FF2B5EF4-FFF2-40B4-BE49-F238E27FC236}">
                  <a16:creationId xmlns:a16="http://schemas.microsoft.com/office/drawing/2014/main" id="{084058C3-8926-425D-8443-97DCA8806DE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395" t="9299" r="5715" b="68477"/>
            <a:stretch/>
          </p:blipFill>
          <p:spPr>
            <a:xfrm>
              <a:off x="9438097" y="1417480"/>
              <a:ext cx="2194560" cy="365760"/>
            </a:xfrm>
            <a:prstGeom prst="rect">
              <a:avLst/>
            </a:prstGeom>
          </p:spPr>
        </p:pic>
        <p:sp>
          <p:nvSpPr>
            <p:cNvPr id="51" name="Rectangle 50">
              <a:extLst>
                <a:ext uri="{FF2B5EF4-FFF2-40B4-BE49-F238E27FC236}">
                  <a16:creationId xmlns:a16="http://schemas.microsoft.com/office/drawing/2014/main" id="{86C5306F-67EE-4412-8F87-E0863DB65FA8}"/>
                </a:ext>
              </a:extLst>
            </p:cNvPr>
            <p:cNvSpPr/>
            <p:nvPr/>
          </p:nvSpPr>
          <p:spPr>
            <a:xfrm>
              <a:off x="9486706" y="143658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grpSp>
      <p:grpSp>
        <p:nvGrpSpPr>
          <p:cNvPr id="56" name="Group 55">
            <a:extLst>
              <a:ext uri="{FF2B5EF4-FFF2-40B4-BE49-F238E27FC236}">
                <a16:creationId xmlns:a16="http://schemas.microsoft.com/office/drawing/2014/main" id="{B9E8B225-0251-4110-A514-A5621909AE57}"/>
              </a:ext>
            </a:extLst>
          </p:cNvPr>
          <p:cNvGrpSpPr/>
          <p:nvPr/>
        </p:nvGrpSpPr>
        <p:grpSpPr>
          <a:xfrm>
            <a:off x="3198340" y="1606002"/>
            <a:ext cx="2194560" cy="365760"/>
            <a:chOff x="9486773" y="2114653"/>
            <a:chExt cx="2194560" cy="365760"/>
          </a:xfrm>
        </p:grpSpPr>
        <p:pic>
          <p:nvPicPr>
            <p:cNvPr id="58" name="Picture 57" descr="Table&#10;&#10;Description automatically generated">
              <a:extLst>
                <a:ext uri="{FF2B5EF4-FFF2-40B4-BE49-F238E27FC236}">
                  <a16:creationId xmlns:a16="http://schemas.microsoft.com/office/drawing/2014/main" id="{0E443F7D-EAA4-4F1C-8B80-A4A1222E51E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367" t="5664" r="3742" b="72113"/>
            <a:stretch/>
          </p:blipFill>
          <p:spPr>
            <a:xfrm>
              <a:off x="9486773" y="2114653"/>
              <a:ext cx="2194560" cy="365760"/>
            </a:xfrm>
            <a:prstGeom prst="rect">
              <a:avLst/>
            </a:prstGeom>
            <a:ln w="38100">
              <a:solidFill>
                <a:srgbClr val="FF0000"/>
              </a:solidFill>
            </a:ln>
          </p:spPr>
        </p:pic>
        <p:sp>
          <p:nvSpPr>
            <p:cNvPr id="59" name="Rectangle 58">
              <a:extLst>
                <a:ext uri="{FF2B5EF4-FFF2-40B4-BE49-F238E27FC236}">
                  <a16:creationId xmlns:a16="http://schemas.microsoft.com/office/drawing/2014/main" id="{404D277E-72C2-42E1-AB49-F65FFE474F7F}"/>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port</a:t>
              </a:r>
            </a:p>
          </p:txBody>
        </p:sp>
      </p:grpSp>
      <p:sp>
        <p:nvSpPr>
          <p:cNvPr id="60" name="TextBox 59">
            <a:extLst>
              <a:ext uri="{FF2B5EF4-FFF2-40B4-BE49-F238E27FC236}">
                <a16:creationId xmlns:a16="http://schemas.microsoft.com/office/drawing/2014/main" id="{F485BE71-F124-40B5-8770-BA12D9ED2CEB}"/>
              </a:ext>
            </a:extLst>
          </p:cNvPr>
          <p:cNvSpPr txBox="1"/>
          <p:nvPr/>
        </p:nvSpPr>
        <p:spPr>
          <a:xfrm>
            <a:off x="3299632" y="2161893"/>
            <a:ext cx="2202220" cy="369332"/>
          </a:xfrm>
          <a:prstGeom prst="rect">
            <a:avLst/>
          </a:prstGeom>
          <a:solidFill>
            <a:schemeClr val="bg1"/>
          </a:solidFill>
          <a:ln w="76200">
            <a:solidFill>
              <a:srgbClr val="337AB7"/>
            </a:solidFill>
          </a:ln>
        </p:spPr>
        <p:txBody>
          <a:bodyPr wrap="square" rtlCol="0">
            <a:spAutoFit/>
          </a:bodyPr>
          <a:lstStyle/>
          <a:p>
            <a:r>
              <a:rPr lang="en-US" dirty="0" err="1"/>
              <a:t>textContent</a:t>
            </a:r>
            <a:endParaRPr lang="en-US" dirty="0"/>
          </a:p>
        </p:txBody>
      </p:sp>
      <p:sp>
        <p:nvSpPr>
          <p:cNvPr id="65" name="TextBox 64">
            <a:extLst>
              <a:ext uri="{FF2B5EF4-FFF2-40B4-BE49-F238E27FC236}">
                <a16:creationId xmlns:a16="http://schemas.microsoft.com/office/drawing/2014/main" id="{6C3096EE-4363-405F-9303-CBEDA0870E02}"/>
              </a:ext>
            </a:extLst>
          </p:cNvPr>
          <p:cNvSpPr txBox="1"/>
          <p:nvPr/>
        </p:nvSpPr>
        <p:spPr>
          <a:xfrm>
            <a:off x="3279627" y="3917145"/>
            <a:ext cx="2202220" cy="369332"/>
          </a:xfrm>
          <a:prstGeom prst="rect">
            <a:avLst/>
          </a:prstGeom>
          <a:noFill/>
          <a:ln w="76200">
            <a:solidFill>
              <a:schemeClr val="accent1"/>
            </a:solidFill>
          </a:ln>
        </p:spPr>
        <p:txBody>
          <a:bodyPr wrap="square" rtlCol="0">
            <a:spAutoFit/>
          </a:bodyPr>
          <a:lstStyle/>
          <a:p>
            <a:r>
              <a:rPr lang="en-US" dirty="0"/>
              <a:t>information</a:t>
            </a:r>
          </a:p>
        </p:txBody>
      </p:sp>
      <p:sp>
        <p:nvSpPr>
          <p:cNvPr id="66" name="TextBox 65">
            <a:extLst>
              <a:ext uri="{FF2B5EF4-FFF2-40B4-BE49-F238E27FC236}">
                <a16:creationId xmlns:a16="http://schemas.microsoft.com/office/drawing/2014/main" id="{071E842E-3BF1-4428-9B02-5B796154DEFD}"/>
              </a:ext>
            </a:extLst>
          </p:cNvPr>
          <p:cNvSpPr txBox="1"/>
          <p:nvPr/>
        </p:nvSpPr>
        <p:spPr>
          <a:xfrm>
            <a:off x="3274006" y="4396403"/>
            <a:ext cx="2202220" cy="369332"/>
          </a:xfrm>
          <a:prstGeom prst="rect">
            <a:avLst/>
          </a:prstGeom>
          <a:noFill/>
          <a:ln w="76200">
            <a:solidFill>
              <a:schemeClr val="accent1"/>
            </a:solidFill>
          </a:ln>
        </p:spPr>
        <p:txBody>
          <a:bodyPr wrap="square" rtlCol="0">
            <a:spAutoFit/>
          </a:bodyPr>
          <a:lstStyle/>
          <a:p>
            <a:r>
              <a:rPr lang="en-US" dirty="0" err="1"/>
              <a:t>onlineResource</a:t>
            </a:r>
            <a:endParaRPr lang="en-US" dirty="0"/>
          </a:p>
        </p:txBody>
      </p:sp>
      <p:sp>
        <p:nvSpPr>
          <p:cNvPr id="67" name="TextBox 66">
            <a:extLst>
              <a:ext uri="{FF2B5EF4-FFF2-40B4-BE49-F238E27FC236}">
                <a16:creationId xmlns:a16="http://schemas.microsoft.com/office/drawing/2014/main" id="{E2207B95-DBF7-4582-9C04-92DCBCD9A3F3}"/>
              </a:ext>
            </a:extLst>
          </p:cNvPr>
          <p:cNvSpPr txBox="1"/>
          <p:nvPr/>
        </p:nvSpPr>
        <p:spPr>
          <a:xfrm>
            <a:off x="3274006" y="4882666"/>
            <a:ext cx="2202220" cy="369332"/>
          </a:xfrm>
          <a:prstGeom prst="rect">
            <a:avLst/>
          </a:prstGeom>
          <a:noFill/>
          <a:ln w="76200">
            <a:solidFill>
              <a:schemeClr val="accent1"/>
            </a:solidFill>
          </a:ln>
        </p:spPr>
        <p:txBody>
          <a:bodyPr wrap="square" rtlCol="0">
            <a:spAutoFit/>
          </a:bodyPr>
          <a:lstStyle/>
          <a:p>
            <a:r>
              <a:rPr lang="en-US" dirty="0" err="1"/>
              <a:t>sourceIndication</a:t>
            </a:r>
            <a:endParaRPr lang="en-US" dirty="0"/>
          </a:p>
        </p:txBody>
      </p:sp>
      <p:sp>
        <p:nvSpPr>
          <p:cNvPr id="68" name="Rectangle 67">
            <a:extLst>
              <a:ext uri="{FF2B5EF4-FFF2-40B4-BE49-F238E27FC236}">
                <a16:creationId xmlns:a16="http://schemas.microsoft.com/office/drawing/2014/main" id="{C31E1497-32FB-4696-B6A1-77A61835DCB0}"/>
              </a:ext>
            </a:extLst>
          </p:cNvPr>
          <p:cNvSpPr/>
          <p:nvPr/>
        </p:nvSpPr>
        <p:spPr>
          <a:xfrm>
            <a:off x="3160904" y="2046554"/>
            <a:ext cx="2448750" cy="3297858"/>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FD9A2E63-35B1-4DEF-BFE1-24C10FCAF819}"/>
              </a:ext>
            </a:extLst>
          </p:cNvPr>
          <p:cNvGrpSpPr/>
          <p:nvPr/>
        </p:nvGrpSpPr>
        <p:grpSpPr>
          <a:xfrm>
            <a:off x="3273832" y="2618174"/>
            <a:ext cx="2194560" cy="1188720"/>
            <a:chOff x="9416715" y="2097942"/>
            <a:chExt cx="2194560" cy="1188720"/>
          </a:xfrm>
        </p:grpSpPr>
        <p:pic>
          <p:nvPicPr>
            <p:cNvPr id="75" name="Picture 74">
              <a:extLst>
                <a:ext uri="{FF2B5EF4-FFF2-40B4-BE49-F238E27FC236}">
                  <a16:creationId xmlns:a16="http://schemas.microsoft.com/office/drawing/2014/main" id="{8BF0F830-AB57-494E-B972-2CA0B3379B1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4717" t="4648" r="6393" b="23129"/>
            <a:stretch/>
          </p:blipFill>
          <p:spPr>
            <a:xfrm>
              <a:off x="9416715" y="2097942"/>
              <a:ext cx="2194560" cy="1188720"/>
            </a:xfrm>
            <a:prstGeom prst="rect">
              <a:avLst/>
            </a:prstGeom>
            <a:ln w="12700">
              <a:solidFill>
                <a:schemeClr val="bg1"/>
              </a:solidFill>
            </a:ln>
          </p:spPr>
        </p:pic>
        <p:sp>
          <p:nvSpPr>
            <p:cNvPr id="76" name="Rectangle 75">
              <a:extLst>
                <a:ext uri="{FF2B5EF4-FFF2-40B4-BE49-F238E27FC236}">
                  <a16:creationId xmlns:a16="http://schemas.microsoft.com/office/drawing/2014/main" id="{24A4CF8E-97DB-48D1-AF1F-FB4E77C95F9E}"/>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full text</a:t>
              </a:r>
            </a:p>
          </p:txBody>
        </p:sp>
        <p:sp>
          <p:nvSpPr>
            <p:cNvPr id="77" name="Rectangle 76">
              <a:extLst>
                <a:ext uri="{FF2B5EF4-FFF2-40B4-BE49-F238E27FC236}">
                  <a16:creationId xmlns:a16="http://schemas.microsoft.com/office/drawing/2014/main" id="{129DC7B8-B9F6-48A1-8478-82453BB4215B}"/>
                </a:ext>
              </a:extLst>
            </p:cNvPr>
            <p:cNvSpPr/>
            <p:nvPr/>
          </p:nvSpPr>
          <p:spPr>
            <a:xfrm>
              <a:off x="9458854" y="2531113"/>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abstract or summary</a:t>
              </a:r>
            </a:p>
          </p:txBody>
        </p:sp>
        <p:sp>
          <p:nvSpPr>
            <p:cNvPr id="78" name="Rectangle 77">
              <a:extLst>
                <a:ext uri="{FF2B5EF4-FFF2-40B4-BE49-F238E27FC236}">
                  <a16:creationId xmlns:a16="http://schemas.microsoft.com/office/drawing/2014/main" id="{933EDAA8-1CBA-4CE3-B348-6C00AD4AC047}"/>
                </a:ext>
              </a:extLst>
            </p:cNvPr>
            <p:cNvSpPr/>
            <p:nvPr/>
          </p:nvSpPr>
          <p:spPr>
            <a:xfrm>
              <a:off x="9458854" y="2767835"/>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extract</a:t>
              </a:r>
            </a:p>
          </p:txBody>
        </p:sp>
        <p:sp>
          <p:nvSpPr>
            <p:cNvPr id="79" name="Rectangle 78">
              <a:extLst>
                <a:ext uri="{FF2B5EF4-FFF2-40B4-BE49-F238E27FC236}">
                  <a16:creationId xmlns:a16="http://schemas.microsoft.com/office/drawing/2014/main" id="{F7CF87B6-34F4-437C-9A24-A7AA8AE0A301}"/>
                </a:ext>
              </a:extLst>
            </p:cNvPr>
            <p:cNvSpPr/>
            <p:nvPr/>
          </p:nvSpPr>
          <p:spPr>
            <a:xfrm>
              <a:off x="9454212" y="3004557"/>
              <a:ext cx="1856650" cy="236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full text</a:t>
              </a:r>
            </a:p>
          </p:txBody>
        </p:sp>
      </p:grpSp>
    </p:spTree>
    <p:extLst>
      <p:ext uri="{BB962C8B-B14F-4D97-AF65-F5344CB8AC3E}">
        <p14:creationId xmlns:p14="http://schemas.microsoft.com/office/powerpoint/2010/main" val="1877164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2122" y="0"/>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sp>
        <p:nvSpPr>
          <p:cNvPr id="13" name="Callout: Down Arrow 12">
            <a:extLst>
              <a:ext uri="{FF2B5EF4-FFF2-40B4-BE49-F238E27FC236}">
                <a16:creationId xmlns:a16="http://schemas.microsoft.com/office/drawing/2014/main" id="{E54577A0-2794-40C4-9F13-316B21C41A64}"/>
              </a:ext>
            </a:extLst>
          </p:cNvPr>
          <p:cNvSpPr/>
          <p:nvPr/>
        </p:nvSpPr>
        <p:spPr>
          <a:xfrm>
            <a:off x="6493632" y="680348"/>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sp>
        <p:nvSpPr>
          <p:cNvPr id="52" name="Rectangle 51">
            <a:extLst>
              <a:ext uri="{FF2B5EF4-FFF2-40B4-BE49-F238E27FC236}">
                <a16:creationId xmlns:a16="http://schemas.microsoft.com/office/drawing/2014/main" id="{21756005-77FE-4B5D-968C-5834E370AFB1}"/>
              </a:ext>
            </a:extLst>
          </p:cNvPr>
          <p:cNvSpPr/>
          <p:nvPr/>
        </p:nvSpPr>
        <p:spPr>
          <a:xfrm>
            <a:off x="5683394" y="1166081"/>
            <a:ext cx="6096000" cy="415498"/>
          </a:xfrm>
          <a:prstGeom prst="rect">
            <a:avLst/>
          </a:prstGeom>
        </p:spPr>
        <p:txBody>
          <a:bodyPr wrap="square">
            <a:spAutoFit/>
          </a:bodyPr>
          <a:lstStyle/>
          <a:p>
            <a:r>
              <a:rPr lang="en-US" sz="1050" b="1" dirty="0" err="1">
                <a:solidFill>
                  <a:srgbClr val="000000"/>
                </a:solidFill>
                <a:highlight>
                  <a:srgbClr val="FFFFFF"/>
                </a:highlight>
              </a:rPr>
              <a:t>informationType</a:t>
            </a:r>
            <a:r>
              <a:rPr lang="en-US" sz="1050" b="1" dirty="0">
                <a:solidFill>
                  <a:srgbClr val="000000"/>
                </a:solidFill>
                <a:highlight>
                  <a:srgbClr val="FFFFFF"/>
                </a:highlight>
              </a:rPr>
              <a:t> </a:t>
            </a:r>
            <a:r>
              <a:rPr lang="en-US" sz="1050" dirty="0">
                <a:solidFill>
                  <a:srgbClr val="000000"/>
                </a:solidFill>
                <a:highlight>
                  <a:srgbClr val="FFFFFF"/>
                </a:highlight>
              </a:rPr>
              <a:t>- Textual information about the feature.  The information may be provided as a string of text or as a file name of a single external text file that contains the text. </a:t>
            </a:r>
          </a:p>
        </p:txBody>
      </p:sp>
      <p:grpSp>
        <p:nvGrpSpPr>
          <p:cNvPr id="49" name="Group 48">
            <a:extLst>
              <a:ext uri="{FF2B5EF4-FFF2-40B4-BE49-F238E27FC236}">
                <a16:creationId xmlns:a16="http://schemas.microsoft.com/office/drawing/2014/main" id="{1CF7DC65-E276-467B-987B-0D13A65A1A60}"/>
              </a:ext>
            </a:extLst>
          </p:cNvPr>
          <p:cNvGrpSpPr/>
          <p:nvPr/>
        </p:nvGrpSpPr>
        <p:grpSpPr>
          <a:xfrm>
            <a:off x="3150398" y="1172861"/>
            <a:ext cx="2194560" cy="365760"/>
            <a:chOff x="9438097" y="1417480"/>
            <a:chExt cx="2194560" cy="365760"/>
          </a:xfrm>
        </p:grpSpPr>
        <p:pic>
          <p:nvPicPr>
            <p:cNvPr id="50" name="Picture 49" descr="Table&#10;&#10;Description automatically generated">
              <a:extLst>
                <a:ext uri="{FF2B5EF4-FFF2-40B4-BE49-F238E27FC236}">
                  <a16:creationId xmlns:a16="http://schemas.microsoft.com/office/drawing/2014/main" id="{084058C3-8926-425D-8443-97DCA8806DE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395" t="9299" r="5715" b="68477"/>
            <a:stretch/>
          </p:blipFill>
          <p:spPr>
            <a:xfrm>
              <a:off x="9438097" y="1417480"/>
              <a:ext cx="2194560" cy="365760"/>
            </a:xfrm>
            <a:prstGeom prst="rect">
              <a:avLst/>
            </a:prstGeom>
          </p:spPr>
        </p:pic>
        <p:sp>
          <p:nvSpPr>
            <p:cNvPr id="51" name="Rectangle 50">
              <a:extLst>
                <a:ext uri="{FF2B5EF4-FFF2-40B4-BE49-F238E27FC236}">
                  <a16:creationId xmlns:a16="http://schemas.microsoft.com/office/drawing/2014/main" id="{86C5306F-67EE-4412-8F87-E0863DB65FA8}"/>
                </a:ext>
              </a:extLst>
            </p:cNvPr>
            <p:cNvSpPr/>
            <p:nvPr/>
          </p:nvSpPr>
          <p:spPr>
            <a:xfrm>
              <a:off x="9486706" y="143658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grpSp>
      <p:grpSp>
        <p:nvGrpSpPr>
          <p:cNvPr id="56" name="Group 55">
            <a:extLst>
              <a:ext uri="{FF2B5EF4-FFF2-40B4-BE49-F238E27FC236}">
                <a16:creationId xmlns:a16="http://schemas.microsoft.com/office/drawing/2014/main" id="{B9E8B225-0251-4110-A514-A5621909AE57}"/>
              </a:ext>
            </a:extLst>
          </p:cNvPr>
          <p:cNvGrpSpPr/>
          <p:nvPr/>
        </p:nvGrpSpPr>
        <p:grpSpPr>
          <a:xfrm>
            <a:off x="3198340" y="1606002"/>
            <a:ext cx="2194560" cy="365760"/>
            <a:chOff x="9486773" y="2114653"/>
            <a:chExt cx="2194560" cy="365760"/>
          </a:xfrm>
        </p:grpSpPr>
        <p:pic>
          <p:nvPicPr>
            <p:cNvPr id="58" name="Picture 57" descr="Table&#10;&#10;Description automatically generated">
              <a:extLst>
                <a:ext uri="{FF2B5EF4-FFF2-40B4-BE49-F238E27FC236}">
                  <a16:creationId xmlns:a16="http://schemas.microsoft.com/office/drawing/2014/main" id="{0E443F7D-EAA4-4F1C-8B80-A4A1222E51E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367" t="5664" r="3742" b="72113"/>
            <a:stretch/>
          </p:blipFill>
          <p:spPr>
            <a:xfrm>
              <a:off x="9486773" y="2114653"/>
              <a:ext cx="2194560" cy="365760"/>
            </a:xfrm>
            <a:prstGeom prst="rect">
              <a:avLst/>
            </a:prstGeom>
            <a:ln w="38100">
              <a:solidFill>
                <a:srgbClr val="FF0000"/>
              </a:solidFill>
            </a:ln>
          </p:spPr>
        </p:pic>
        <p:sp>
          <p:nvSpPr>
            <p:cNvPr id="59" name="Rectangle 58">
              <a:extLst>
                <a:ext uri="{FF2B5EF4-FFF2-40B4-BE49-F238E27FC236}">
                  <a16:creationId xmlns:a16="http://schemas.microsoft.com/office/drawing/2014/main" id="{404D277E-72C2-42E1-AB49-F65FFE474F7F}"/>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port</a:t>
              </a:r>
            </a:p>
          </p:txBody>
        </p:sp>
      </p:grpSp>
      <p:sp>
        <p:nvSpPr>
          <p:cNvPr id="60" name="TextBox 59">
            <a:extLst>
              <a:ext uri="{FF2B5EF4-FFF2-40B4-BE49-F238E27FC236}">
                <a16:creationId xmlns:a16="http://schemas.microsoft.com/office/drawing/2014/main" id="{F485BE71-F124-40B5-8770-BA12D9ED2CEB}"/>
              </a:ext>
            </a:extLst>
          </p:cNvPr>
          <p:cNvSpPr txBox="1"/>
          <p:nvPr/>
        </p:nvSpPr>
        <p:spPr>
          <a:xfrm>
            <a:off x="3299632" y="2161893"/>
            <a:ext cx="2202220" cy="369332"/>
          </a:xfrm>
          <a:prstGeom prst="rect">
            <a:avLst/>
          </a:prstGeom>
          <a:solidFill>
            <a:schemeClr val="bg1"/>
          </a:solidFill>
          <a:ln w="76200">
            <a:solidFill>
              <a:srgbClr val="337AB7"/>
            </a:solidFill>
          </a:ln>
        </p:spPr>
        <p:txBody>
          <a:bodyPr wrap="square" rtlCol="0">
            <a:spAutoFit/>
          </a:bodyPr>
          <a:lstStyle/>
          <a:p>
            <a:r>
              <a:rPr lang="en-US" dirty="0" err="1"/>
              <a:t>textContent</a:t>
            </a:r>
            <a:endParaRPr lang="en-US" dirty="0"/>
          </a:p>
        </p:txBody>
      </p:sp>
      <p:sp>
        <p:nvSpPr>
          <p:cNvPr id="65" name="TextBox 64">
            <a:extLst>
              <a:ext uri="{FF2B5EF4-FFF2-40B4-BE49-F238E27FC236}">
                <a16:creationId xmlns:a16="http://schemas.microsoft.com/office/drawing/2014/main" id="{6C3096EE-4363-405F-9303-CBEDA0870E02}"/>
              </a:ext>
            </a:extLst>
          </p:cNvPr>
          <p:cNvSpPr txBox="1"/>
          <p:nvPr/>
        </p:nvSpPr>
        <p:spPr>
          <a:xfrm>
            <a:off x="3307379" y="3188112"/>
            <a:ext cx="2202220" cy="369332"/>
          </a:xfrm>
          <a:prstGeom prst="rect">
            <a:avLst/>
          </a:prstGeom>
          <a:noFill/>
          <a:ln w="76200">
            <a:solidFill>
              <a:srgbClr val="FFFF00"/>
            </a:solidFill>
          </a:ln>
        </p:spPr>
        <p:txBody>
          <a:bodyPr wrap="square" rtlCol="0">
            <a:spAutoFit/>
          </a:bodyPr>
          <a:lstStyle/>
          <a:p>
            <a:r>
              <a:rPr lang="en-US" dirty="0"/>
              <a:t>information</a:t>
            </a:r>
          </a:p>
        </p:txBody>
      </p:sp>
      <p:sp>
        <p:nvSpPr>
          <p:cNvPr id="68" name="Rectangle 67">
            <a:extLst>
              <a:ext uri="{FF2B5EF4-FFF2-40B4-BE49-F238E27FC236}">
                <a16:creationId xmlns:a16="http://schemas.microsoft.com/office/drawing/2014/main" id="{C31E1497-32FB-4696-B6A1-77A61835DCB0}"/>
              </a:ext>
            </a:extLst>
          </p:cNvPr>
          <p:cNvSpPr/>
          <p:nvPr/>
        </p:nvSpPr>
        <p:spPr>
          <a:xfrm>
            <a:off x="3160903" y="2046554"/>
            <a:ext cx="5695316" cy="3297858"/>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FD9A2E63-35B1-4DEF-BFE1-24C10FCAF819}"/>
              </a:ext>
            </a:extLst>
          </p:cNvPr>
          <p:cNvGrpSpPr/>
          <p:nvPr/>
        </p:nvGrpSpPr>
        <p:grpSpPr>
          <a:xfrm>
            <a:off x="3273832" y="2651760"/>
            <a:ext cx="2194560" cy="365760"/>
            <a:chOff x="9416715" y="2131528"/>
            <a:chExt cx="2194560" cy="365760"/>
          </a:xfrm>
        </p:grpSpPr>
        <p:pic>
          <p:nvPicPr>
            <p:cNvPr id="75" name="Picture 74">
              <a:extLst>
                <a:ext uri="{FF2B5EF4-FFF2-40B4-BE49-F238E27FC236}">
                  <a16:creationId xmlns:a16="http://schemas.microsoft.com/office/drawing/2014/main" id="{8BF0F830-AB57-494E-B972-2CA0B3379B1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4717" t="6689" r="6393" b="71088"/>
            <a:stretch/>
          </p:blipFill>
          <p:spPr>
            <a:xfrm>
              <a:off x="9416715" y="2131528"/>
              <a:ext cx="2194560" cy="365760"/>
            </a:xfrm>
            <a:prstGeom prst="rect">
              <a:avLst/>
            </a:prstGeom>
            <a:ln w="12700">
              <a:solidFill>
                <a:schemeClr val="bg1"/>
              </a:solidFill>
            </a:ln>
          </p:spPr>
        </p:pic>
        <p:sp>
          <p:nvSpPr>
            <p:cNvPr id="76" name="Rectangle 75">
              <a:extLst>
                <a:ext uri="{FF2B5EF4-FFF2-40B4-BE49-F238E27FC236}">
                  <a16:creationId xmlns:a16="http://schemas.microsoft.com/office/drawing/2014/main" id="{24A4CF8E-97DB-48D1-AF1F-FB4E77C95F9E}"/>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full text</a:t>
              </a:r>
            </a:p>
          </p:txBody>
        </p:sp>
      </p:grpSp>
      <p:sp>
        <p:nvSpPr>
          <p:cNvPr id="2" name="TextBox 1">
            <a:extLst>
              <a:ext uri="{FF2B5EF4-FFF2-40B4-BE49-F238E27FC236}">
                <a16:creationId xmlns:a16="http://schemas.microsoft.com/office/drawing/2014/main" id="{094640B3-7C26-465C-8C7F-A5FD3E57AB26}"/>
              </a:ext>
            </a:extLst>
          </p:cNvPr>
          <p:cNvSpPr txBox="1"/>
          <p:nvPr/>
        </p:nvSpPr>
        <p:spPr>
          <a:xfrm>
            <a:off x="4479650" y="362146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2" name="TextBox 31">
            <a:extLst>
              <a:ext uri="{FF2B5EF4-FFF2-40B4-BE49-F238E27FC236}">
                <a16:creationId xmlns:a16="http://schemas.microsoft.com/office/drawing/2014/main" id="{CE9F10CC-A541-4470-BCA0-48084FD7546E}"/>
              </a:ext>
            </a:extLst>
          </p:cNvPr>
          <p:cNvSpPr txBox="1"/>
          <p:nvPr/>
        </p:nvSpPr>
        <p:spPr>
          <a:xfrm>
            <a:off x="4488451" y="394397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3" name="TextBox 32">
            <a:extLst>
              <a:ext uri="{FF2B5EF4-FFF2-40B4-BE49-F238E27FC236}">
                <a16:creationId xmlns:a16="http://schemas.microsoft.com/office/drawing/2014/main" id="{45690B5D-A6A0-4C32-9C5A-65947060700D}"/>
              </a:ext>
            </a:extLst>
          </p:cNvPr>
          <p:cNvSpPr txBox="1"/>
          <p:nvPr/>
        </p:nvSpPr>
        <p:spPr>
          <a:xfrm>
            <a:off x="4488451" y="426648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4" name="TextBox 33">
            <a:extLst>
              <a:ext uri="{FF2B5EF4-FFF2-40B4-BE49-F238E27FC236}">
                <a16:creationId xmlns:a16="http://schemas.microsoft.com/office/drawing/2014/main" id="{02B23B48-FFA6-4F27-A01F-342E0E4920BB}"/>
              </a:ext>
            </a:extLst>
          </p:cNvPr>
          <p:cNvSpPr txBox="1"/>
          <p:nvPr/>
        </p:nvSpPr>
        <p:spPr>
          <a:xfrm>
            <a:off x="4497252" y="458899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5" name="TextBox 34">
            <a:extLst>
              <a:ext uri="{FF2B5EF4-FFF2-40B4-BE49-F238E27FC236}">
                <a16:creationId xmlns:a16="http://schemas.microsoft.com/office/drawing/2014/main" id="{79742322-C1F5-4DEA-9525-662095022D95}"/>
              </a:ext>
            </a:extLst>
          </p:cNvPr>
          <p:cNvSpPr txBox="1"/>
          <p:nvPr/>
        </p:nvSpPr>
        <p:spPr>
          <a:xfrm>
            <a:off x="4497252" y="491150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6" name="Rectangle 35">
            <a:extLst>
              <a:ext uri="{FF2B5EF4-FFF2-40B4-BE49-F238E27FC236}">
                <a16:creationId xmlns:a16="http://schemas.microsoft.com/office/drawing/2014/main" id="{25E5CD8C-DCC0-4216-8A7C-738CF2FFD8ED}"/>
              </a:ext>
            </a:extLst>
          </p:cNvPr>
          <p:cNvSpPr/>
          <p:nvPr/>
        </p:nvSpPr>
        <p:spPr>
          <a:xfrm>
            <a:off x="3236443" y="3086021"/>
            <a:ext cx="5322880" cy="2158981"/>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allout: Up Arrow 36">
            <a:extLst>
              <a:ext uri="{FF2B5EF4-FFF2-40B4-BE49-F238E27FC236}">
                <a16:creationId xmlns:a16="http://schemas.microsoft.com/office/drawing/2014/main" id="{4F825C44-DA86-46D5-B3FB-60A8D2A9D036}"/>
              </a:ext>
            </a:extLst>
          </p:cNvPr>
          <p:cNvSpPr/>
          <p:nvPr/>
        </p:nvSpPr>
        <p:spPr>
          <a:xfrm>
            <a:off x="3276211" y="5429360"/>
            <a:ext cx="2311530" cy="1296384"/>
          </a:xfrm>
          <a:prstGeom prst="upArrow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Sub-elements that are of </a:t>
            </a:r>
            <a:r>
              <a:rPr lang="en-US" sz="900" dirty="0" err="1">
                <a:solidFill>
                  <a:schemeClr val="tx1"/>
                </a:solidFill>
              </a:rPr>
              <a:t>xs:string</a:t>
            </a:r>
            <a:r>
              <a:rPr lang="en-US" sz="900" dirty="0">
                <a:solidFill>
                  <a:schemeClr val="tx1"/>
                </a:solidFill>
              </a:rPr>
              <a:t> are items that should appear as text field and are to be highlighted in uploaded text</a:t>
            </a:r>
          </a:p>
        </p:txBody>
      </p:sp>
      <p:sp>
        <p:nvSpPr>
          <p:cNvPr id="40" name="TextBox 39">
            <a:extLst>
              <a:ext uri="{FF2B5EF4-FFF2-40B4-BE49-F238E27FC236}">
                <a16:creationId xmlns:a16="http://schemas.microsoft.com/office/drawing/2014/main" id="{793E1673-58C3-49BC-9311-ECDB0CAF49E2}"/>
              </a:ext>
            </a:extLst>
          </p:cNvPr>
          <p:cNvSpPr txBox="1"/>
          <p:nvPr/>
        </p:nvSpPr>
        <p:spPr>
          <a:xfrm>
            <a:off x="3319560" y="3620614"/>
            <a:ext cx="1103908" cy="276999"/>
          </a:xfrm>
          <a:prstGeom prst="rect">
            <a:avLst/>
          </a:prstGeom>
          <a:noFill/>
          <a:ln w="25400" cmpd="thinThick">
            <a:solidFill>
              <a:schemeClr val="bg1"/>
            </a:solidFill>
          </a:ln>
        </p:spPr>
        <p:txBody>
          <a:bodyPr wrap="square" rtlCol="0">
            <a:spAutoFit/>
          </a:bodyPr>
          <a:lstStyle/>
          <a:p>
            <a:r>
              <a:rPr lang="en-US" sz="1200" dirty="0" err="1"/>
              <a:t>fileLocator</a:t>
            </a:r>
            <a:endParaRPr lang="en-US" sz="1200" dirty="0"/>
          </a:p>
        </p:txBody>
      </p:sp>
      <p:sp>
        <p:nvSpPr>
          <p:cNvPr id="41" name="TextBox 40">
            <a:extLst>
              <a:ext uri="{FF2B5EF4-FFF2-40B4-BE49-F238E27FC236}">
                <a16:creationId xmlns:a16="http://schemas.microsoft.com/office/drawing/2014/main" id="{C3EB4D20-0126-4DA9-9D07-761DEB52F738}"/>
              </a:ext>
            </a:extLst>
          </p:cNvPr>
          <p:cNvSpPr txBox="1"/>
          <p:nvPr/>
        </p:nvSpPr>
        <p:spPr>
          <a:xfrm>
            <a:off x="3314279" y="3937209"/>
            <a:ext cx="1103908" cy="276999"/>
          </a:xfrm>
          <a:prstGeom prst="rect">
            <a:avLst/>
          </a:prstGeom>
          <a:noFill/>
          <a:ln w="25400" cmpd="thinThick">
            <a:solidFill>
              <a:schemeClr val="bg1"/>
            </a:solidFill>
          </a:ln>
        </p:spPr>
        <p:txBody>
          <a:bodyPr wrap="square" rtlCol="0">
            <a:spAutoFit/>
          </a:bodyPr>
          <a:lstStyle/>
          <a:p>
            <a:r>
              <a:rPr lang="en-US" sz="1200" dirty="0" err="1"/>
              <a:t>fileReference</a:t>
            </a:r>
            <a:endParaRPr lang="en-US" sz="1200" dirty="0"/>
          </a:p>
        </p:txBody>
      </p:sp>
      <p:sp>
        <p:nvSpPr>
          <p:cNvPr id="42" name="TextBox 41">
            <a:extLst>
              <a:ext uri="{FF2B5EF4-FFF2-40B4-BE49-F238E27FC236}">
                <a16:creationId xmlns:a16="http://schemas.microsoft.com/office/drawing/2014/main" id="{92E97072-664C-4E04-9F64-073B03F4B6A1}"/>
              </a:ext>
            </a:extLst>
          </p:cNvPr>
          <p:cNvSpPr txBox="1"/>
          <p:nvPr/>
        </p:nvSpPr>
        <p:spPr>
          <a:xfrm>
            <a:off x="3304913" y="4280325"/>
            <a:ext cx="1103908" cy="276999"/>
          </a:xfrm>
          <a:prstGeom prst="rect">
            <a:avLst/>
          </a:prstGeom>
          <a:noFill/>
          <a:ln w="25400" cmpd="thinThick">
            <a:solidFill>
              <a:schemeClr val="bg1"/>
            </a:solidFill>
          </a:ln>
        </p:spPr>
        <p:txBody>
          <a:bodyPr wrap="square" rtlCol="0">
            <a:spAutoFit/>
          </a:bodyPr>
          <a:lstStyle/>
          <a:p>
            <a:r>
              <a:rPr lang="en-US" sz="1200" dirty="0"/>
              <a:t>headline</a:t>
            </a:r>
          </a:p>
        </p:txBody>
      </p:sp>
      <p:sp>
        <p:nvSpPr>
          <p:cNvPr id="43" name="TextBox 42">
            <a:extLst>
              <a:ext uri="{FF2B5EF4-FFF2-40B4-BE49-F238E27FC236}">
                <a16:creationId xmlns:a16="http://schemas.microsoft.com/office/drawing/2014/main" id="{E7280F85-EC37-4CFC-A55C-763F7AFAF5B9}"/>
              </a:ext>
            </a:extLst>
          </p:cNvPr>
          <p:cNvSpPr txBox="1"/>
          <p:nvPr/>
        </p:nvSpPr>
        <p:spPr>
          <a:xfrm>
            <a:off x="3299632" y="4596920"/>
            <a:ext cx="1103908" cy="276999"/>
          </a:xfrm>
          <a:prstGeom prst="rect">
            <a:avLst/>
          </a:prstGeom>
          <a:noFill/>
          <a:ln w="25400" cmpd="thinThick">
            <a:solidFill>
              <a:schemeClr val="bg1"/>
            </a:solidFill>
          </a:ln>
        </p:spPr>
        <p:txBody>
          <a:bodyPr wrap="square" rtlCol="0">
            <a:spAutoFit/>
          </a:bodyPr>
          <a:lstStyle/>
          <a:p>
            <a:r>
              <a:rPr lang="en-US" sz="1200" dirty="0"/>
              <a:t>language</a:t>
            </a:r>
          </a:p>
        </p:txBody>
      </p:sp>
      <p:sp>
        <p:nvSpPr>
          <p:cNvPr id="44" name="TextBox 43">
            <a:extLst>
              <a:ext uri="{FF2B5EF4-FFF2-40B4-BE49-F238E27FC236}">
                <a16:creationId xmlns:a16="http://schemas.microsoft.com/office/drawing/2014/main" id="{793691CD-476C-4BD2-9EE1-BBF95D32E1BE}"/>
              </a:ext>
            </a:extLst>
          </p:cNvPr>
          <p:cNvSpPr txBox="1"/>
          <p:nvPr/>
        </p:nvSpPr>
        <p:spPr>
          <a:xfrm>
            <a:off x="3314279" y="4897547"/>
            <a:ext cx="1103908" cy="276999"/>
          </a:xfrm>
          <a:prstGeom prst="rect">
            <a:avLst/>
          </a:prstGeom>
          <a:noFill/>
          <a:ln w="25400" cmpd="thinThick">
            <a:solidFill>
              <a:schemeClr val="bg1"/>
            </a:solidFill>
          </a:ln>
        </p:spPr>
        <p:txBody>
          <a:bodyPr wrap="square" rtlCol="0">
            <a:spAutoFit/>
          </a:bodyPr>
          <a:lstStyle/>
          <a:p>
            <a:r>
              <a:rPr lang="en-US" sz="1200" dirty="0"/>
              <a:t>text</a:t>
            </a:r>
          </a:p>
        </p:txBody>
      </p:sp>
    </p:spTree>
    <p:extLst>
      <p:ext uri="{BB962C8B-B14F-4D97-AF65-F5344CB8AC3E}">
        <p14:creationId xmlns:p14="http://schemas.microsoft.com/office/powerpoint/2010/main" val="318050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2122" y="0"/>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sp>
        <p:nvSpPr>
          <p:cNvPr id="13" name="Callout: Down Arrow 12">
            <a:extLst>
              <a:ext uri="{FF2B5EF4-FFF2-40B4-BE49-F238E27FC236}">
                <a16:creationId xmlns:a16="http://schemas.microsoft.com/office/drawing/2014/main" id="{E54577A0-2794-40C4-9F13-316B21C41A64}"/>
              </a:ext>
            </a:extLst>
          </p:cNvPr>
          <p:cNvSpPr/>
          <p:nvPr/>
        </p:nvSpPr>
        <p:spPr>
          <a:xfrm>
            <a:off x="6493632" y="680348"/>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sp>
        <p:nvSpPr>
          <p:cNvPr id="52" name="Rectangle 51">
            <a:extLst>
              <a:ext uri="{FF2B5EF4-FFF2-40B4-BE49-F238E27FC236}">
                <a16:creationId xmlns:a16="http://schemas.microsoft.com/office/drawing/2014/main" id="{21756005-77FE-4B5D-968C-5834E370AFB1}"/>
              </a:ext>
            </a:extLst>
          </p:cNvPr>
          <p:cNvSpPr/>
          <p:nvPr/>
        </p:nvSpPr>
        <p:spPr>
          <a:xfrm>
            <a:off x="5683394" y="1166081"/>
            <a:ext cx="6096000" cy="577081"/>
          </a:xfrm>
          <a:prstGeom prst="rect">
            <a:avLst/>
          </a:prstGeom>
        </p:spPr>
        <p:txBody>
          <a:bodyPr wrap="square">
            <a:spAutoFit/>
          </a:bodyPr>
          <a:lstStyle/>
          <a:p>
            <a:r>
              <a:rPr lang="en-US" sz="1050" b="1" dirty="0" err="1">
                <a:solidFill>
                  <a:srgbClr val="000000"/>
                </a:solidFill>
                <a:highlight>
                  <a:srgbClr val="FFFFFF"/>
                </a:highlight>
              </a:rPr>
              <a:t>informationType</a:t>
            </a:r>
            <a:r>
              <a:rPr lang="en-US" sz="1050" b="1" dirty="0">
                <a:solidFill>
                  <a:srgbClr val="000000"/>
                </a:solidFill>
                <a:highlight>
                  <a:srgbClr val="FFFFFF"/>
                </a:highlight>
              </a:rPr>
              <a:t> </a:t>
            </a:r>
            <a:r>
              <a:rPr lang="en-US" sz="1050" dirty="0">
                <a:solidFill>
                  <a:srgbClr val="000000"/>
                </a:solidFill>
                <a:highlight>
                  <a:srgbClr val="FFFFFF"/>
                </a:highlight>
              </a:rPr>
              <a:t>- Textual information about the feature.  The information may be provided as a string of text or as a file name of a single external text file that contains the text. </a:t>
            </a:r>
          </a:p>
          <a:p>
            <a:r>
              <a:rPr lang="en-US" sz="1050" b="1" dirty="0">
                <a:solidFill>
                  <a:srgbClr val="000000"/>
                </a:solidFill>
                <a:highlight>
                  <a:srgbClr val="FFFFFF"/>
                </a:highlight>
              </a:rPr>
              <a:t>text</a:t>
            </a:r>
            <a:r>
              <a:rPr lang="en-US" sz="1050" dirty="0">
                <a:solidFill>
                  <a:srgbClr val="000000"/>
                </a:solidFill>
                <a:highlight>
                  <a:srgbClr val="FFFFFF"/>
                </a:highlight>
              </a:rPr>
              <a:t> - </a:t>
            </a:r>
            <a:r>
              <a:rPr lang="en-US" sz="1050" dirty="0">
                <a:solidFill>
                  <a:srgbClr val="000000"/>
                </a:solidFill>
              </a:rPr>
              <a:t>A non-formatted digital text string.</a:t>
            </a:r>
            <a:endParaRPr lang="en-US" sz="1050" b="1" dirty="0">
              <a:solidFill>
                <a:srgbClr val="000000"/>
              </a:solidFill>
              <a:highlight>
                <a:srgbClr val="FFFFFF"/>
              </a:highlight>
            </a:endParaRPr>
          </a:p>
        </p:txBody>
      </p:sp>
      <p:grpSp>
        <p:nvGrpSpPr>
          <p:cNvPr id="49" name="Group 48">
            <a:extLst>
              <a:ext uri="{FF2B5EF4-FFF2-40B4-BE49-F238E27FC236}">
                <a16:creationId xmlns:a16="http://schemas.microsoft.com/office/drawing/2014/main" id="{1CF7DC65-E276-467B-987B-0D13A65A1A60}"/>
              </a:ext>
            </a:extLst>
          </p:cNvPr>
          <p:cNvGrpSpPr/>
          <p:nvPr/>
        </p:nvGrpSpPr>
        <p:grpSpPr>
          <a:xfrm>
            <a:off x="3150398" y="1172861"/>
            <a:ext cx="2194560" cy="365760"/>
            <a:chOff x="9438097" y="1417480"/>
            <a:chExt cx="2194560" cy="365760"/>
          </a:xfrm>
        </p:grpSpPr>
        <p:pic>
          <p:nvPicPr>
            <p:cNvPr id="50" name="Picture 49" descr="Table&#10;&#10;Description automatically generated">
              <a:extLst>
                <a:ext uri="{FF2B5EF4-FFF2-40B4-BE49-F238E27FC236}">
                  <a16:creationId xmlns:a16="http://schemas.microsoft.com/office/drawing/2014/main" id="{084058C3-8926-425D-8443-97DCA8806DE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395" t="9299" r="5715" b="68477"/>
            <a:stretch/>
          </p:blipFill>
          <p:spPr>
            <a:xfrm>
              <a:off x="9438097" y="1417480"/>
              <a:ext cx="2194560" cy="365760"/>
            </a:xfrm>
            <a:prstGeom prst="rect">
              <a:avLst/>
            </a:prstGeom>
          </p:spPr>
        </p:pic>
        <p:sp>
          <p:nvSpPr>
            <p:cNvPr id="51" name="Rectangle 50">
              <a:extLst>
                <a:ext uri="{FF2B5EF4-FFF2-40B4-BE49-F238E27FC236}">
                  <a16:creationId xmlns:a16="http://schemas.microsoft.com/office/drawing/2014/main" id="{86C5306F-67EE-4412-8F87-E0863DB65FA8}"/>
                </a:ext>
              </a:extLst>
            </p:cNvPr>
            <p:cNvSpPr/>
            <p:nvPr/>
          </p:nvSpPr>
          <p:spPr>
            <a:xfrm>
              <a:off x="9486706" y="143658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grpSp>
      <p:grpSp>
        <p:nvGrpSpPr>
          <p:cNvPr id="56" name="Group 55">
            <a:extLst>
              <a:ext uri="{FF2B5EF4-FFF2-40B4-BE49-F238E27FC236}">
                <a16:creationId xmlns:a16="http://schemas.microsoft.com/office/drawing/2014/main" id="{B9E8B225-0251-4110-A514-A5621909AE57}"/>
              </a:ext>
            </a:extLst>
          </p:cNvPr>
          <p:cNvGrpSpPr/>
          <p:nvPr/>
        </p:nvGrpSpPr>
        <p:grpSpPr>
          <a:xfrm>
            <a:off x="3198340" y="1606002"/>
            <a:ext cx="2194560" cy="365760"/>
            <a:chOff x="9486773" y="2114653"/>
            <a:chExt cx="2194560" cy="365760"/>
          </a:xfrm>
        </p:grpSpPr>
        <p:pic>
          <p:nvPicPr>
            <p:cNvPr id="58" name="Picture 57" descr="Table&#10;&#10;Description automatically generated">
              <a:extLst>
                <a:ext uri="{FF2B5EF4-FFF2-40B4-BE49-F238E27FC236}">
                  <a16:creationId xmlns:a16="http://schemas.microsoft.com/office/drawing/2014/main" id="{0E443F7D-EAA4-4F1C-8B80-A4A1222E51E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367" t="5664" r="3742" b="72113"/>
            <a:stretch/>
          </p:blipFill>
          <p:spPr>
            <a:xfrm>
              <a:off x="9486773" y="2114653"/>
              <a:ext cx="2194560" cy="365760"/>
            </a:xfrm>
            <a:prstGeom prst="rect">
              <a:avLst/>
            </a:prstGeom>
            <a:ln w="38100">
              <a:solidFill>
                <a:srgbClr val="FF0000"/>
              </a:solidFill>
            </a:ln>
          </p:spPr>
        </p:pic>
        <p:sp>
          <p:nvSpPr>
            <p:cNvPr id="59" name="Rectangle 58">
              <a:extLst>
                <a:ext uri="{FF2B5EF4-FFF2-40B4-BE49-F238E27FC236}">
                  <a16:creationId xmlns:a16="http://schemas.microsoft.com/office/drawing/2014/main" id="{404D277E-72C2-42E1-AB49-F65FFE474F7F}"/>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port</a:t>
              </a:r>
            </a:p>
          </p:txBody>
        </p:sp>
      </p:grpSp>
      <p:sp>
        <p:nvSpPr>
          <p:cNvPr id="60" name="TextBox 59">
            <a:extLst>
              <a:ext uri="{FF2B5EF4-FFF2-40B4-BE49-F238E27FC236}">
                <a16:creationId xmlns:a16="http://schemas.microsoft.com/office/drawing/2014/main" id="{F485BE71-F124-40B5-8770-BA12D9ED2CEB}"/>
              </a:ext>
            </a:extLst>
          </p:cNvPr>
          <p:cNvSpPr txBox="1"/>
          <p:nvPr/>
        </p:nvSpPr>
        <p:spPr>
          <a:xfrm>
            <a:off x="3299632" y="2161893"/>
            <a:ext cx="2202220" cy="369332"/>
          </a:xfrm>
          <a:prstGeom prst="rect">
            <a:avLst/>
          </a:prstGeom>
          <a:solidFill>
            <a:schemeClr val="bg1"/>
          </a:solidFill>
          <a:ln w="76200">
            <a:solidFill>
              <a:srgbClr val="337AB7"/>
            </a:solidFill>
          </a:ln>
        </p:spPr>
        <p:txBody>
          <a:bodyPr wrap="square" rtlCol="0">
            <a:spAutoFit/>
          </a:bodyPr>
          <a:lstStyle/>
          <a:p>
            <a:r>
              <a:rPr lang="en-US" dirty="0" err="1"/>
              <a:t>textContent</a:t>
            </a:r>
            <a:endParaRPr lang="en-US" dirty="0"/>
          </a:p>
        </p:txBody>
      </p:sp>
      <p:sp>
        <p:nvSpPr>
          <p:cNvPr id="65" name="TextBox 64">
            <a:extLst>
              <a:ext uri="{FF2B5EF4-FFF2-40B4-BE49-F238E27FC236}">
                <a16:creationId xmlns:a16="http://schemas.microsoft.com/office/drawing/2014/main" id="{6C3096EE-4363-405F-9303-CBEDA0870E02}"/>
              </a:ext>
            </a:extLst>
          </p:cNvPr>
          <p:cNvSpPr txBox="1"/>
          <p:nvPr/>
        </p:nvSpPr>
        <p:spPr>
          <a:xfrm>
            <a:off x="3307379" y="3188112"/>
            <a:ext cx="2202220" cy="369332"/>
          </a:xfrm>
          <a:prstGeom prst="rect">
            <a:avLst/>
          </a:prstGeom>
          <a:noFill/>
          <a:ln w="76200">
            <a:solidFill>
              <a:srgbClr val="337AB7"/>
            </a:solidFill>
          </a:ln>
        </p:spPr>
        <p:txBody>
          <a:bodyPr wrap="square" rtlCol="0">
            <a:spAutoFit/>
          </a:bodyPr>
          <a:lstStyle/>
          <a:p>
            <a:r>
              <a:rPr lang="en-US" dirty="0"/>
              <a:t>information</a:t>
            </a:r>
          </a:p>
        </p:txBody>
      </p:sp>
      <p:sp>
        <p:nvSpPr>
          <p:cNvPr id="68" name="Rectangle 67">
            <a:extLst>
              <a:ext uri="{FF2B5EF4-FFF2-40B4-BE49-F238E27FC236}">
                <a16:creationId xmlns:a16="http://schemas.microsoft.com/office/drawing/2014/main" id="{C31E1497-32FB-4696-B6A1-77A61835DCB0}"/>
              </a:ext>
            </a:extLst>
          </p:cNvPr>
          <p:cNvSpPr/>
          <p:nvPr/>
        </p:nvSpPr>
        <p:spPr>
          <a:xfrm>
            <a:off x="3160903" y="2046554"/>
            <a:ext cx="5695316" cy="3297858"/>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FD9A2E63-35B1-4DEF-BFE1-24C10FCAF819}"/>
              </a:ext>
            </a:extLst>
          </p:cNvPr>
          <p:cNvGrpSpPr/>
          <p:nvPr/>
        </p:nvGrpSpPr>
        <p:grpSpPr>
          <a:xfrm>
            <a:off x="3273832" y="2651760"/>
            <a:ext cx="2194560" cy="365760"/>
            <a:chOff x="9416715" y="2131528"/>
            <a:chExt cx="2194560" cy="365760"/>
          </a:xfrm>
        </p:grpSpPr>
        <p:pic>
          <p:nvPicPr>
            <p:cNvPr id="75" name="Picture 74">
              <a:extLst>
                <a:ext uri="{FF2B5EF4-FFF2-40B4-BE49-F238E27FC236}">
                  <a16:creationId xmlns:a16="http://schemas.microsoft.com/office/drawing/2014/main" id="{8BF0F830-AB57-494E-B972-2CA0B3379B1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4717" t="6689" r="6393" b="71088"/>
            <a:stretch/>
          </p:blipFill>
          <p:spPr>
            <a:xfrm>
              <a:off x="9416715" y="2131528"/>
              <a:ext cx="2194560" cy="365760"/>
            </a:xfrm>
            <a:prstGeom prst="rect">
              <a:avLst/>
            </a:prstGeom>
            <a:ln w="12700">
              <a:solidFill>
                <a:schemeClr val="bg1"/>
              </a:solidFill>
            </a:ln>
          </p:spPr>
        </p:pic>
        <p:sp>
          <p:nvSpPr>
            <p:cNvPr id="76" name="Rectangle 75">
              <a:extLst>
                <a:ext uri="{FF2B5EF4-FFF2-40B4-BE49-F238E27FC236}">
                  <a16:creationId xmlns:a16="http://schemas.microsoft.com/office/drawing/2014/main" id="{24A4CF8E-97DB-48D1-AF1F-FB4E77C95F9E}"/>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full text</a:t>
              </a:r>
            </a:p>
          </p:txBody>
        </p:sp>
      </p:grpSp>
      <p:sp>
        <p:nvSpPr>
          <p:cNvPr id="2" name="TextBox 1">
            <a:extLst>
              <a:ext uri="{FF2B5EF4-FFF2-40B4-BE49-F238E27FC236}">
                <a16:creationId xmlns:a16="http://schemas.microsoft.com/office/drawing/2014/main" id="{094640B3-7C26-465C-8C7F-A5FD3E57AB26}"/>
              </a:ext>
            </a:extLst>
          </p:cNvPr>
          <p:cNvSpPr txBox="1"/>
          <p:nvPr/>
        </p:nvSpPr>
        <p:spPr>
          <a:xfrm>
            <a:off x="4479650" y="362146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2" name="TextBox 31">
            <a:extLst>
              <a:ext uri="{FF2B5EF4-FFF2-40B4-BE49-F238E27FC236}">
                <a16:creationId xmlns:a16="http://schemas.microsoft.com/office/drawing/2014/main" id="{CE9F10CC-A541-4470-BCA0-48084FD7546E}"/>
              </a:ext>
            </a:extLst>
          </p:cNvPr>
          <p:cNvSpPr txBox="1"/>
          <p:nvPr/>
        </p:nvSpPr>
        <p:spPr>
          <a:xfrm>
            <a:off x="4488451" y="394397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3" name="TextBox 32">
            <a:extLst>
              <a:ext uri="{FF2B5EF4-FFF2-40B4-BE49-F238E27FC236}">
                <a16:creationId xmlns:a16="http://schemas.microsoft.com/office/drawing/2014/main" id="{45690B5D-A6A0-4C32-9C5A-65947060700D}"/>
              </a:ext>
            </a:extLst>
          </p:cNvPr>
          <p:cNvSpPr txBox="1"/>
          <p:nvPr/>
        </p:nvSpPr>
        <p:spPr>
          <a:xfrm>
            <a:off x="4488451" y="426648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4" name="TextBox 33">
            <a:extLst>
              <a:ext uri="{FF2B5EF4-FFF2-40B4-BE49-F238E27FC236}">
                <a16:creationId xmlns:a16="http://schemas.microsoft.com/office/drawing/2014/main" id="{02B23B48-FFA6-4F27-A01F-342E0E4920BB}"/>
              </a:ext>
            </a:extLst>
          </p:cNvPr>
          <p:cNvSpPr txBox="1"/>
          <p:nvPr/>
        </p:nvSpPr>
        <p:spPr>
          <a:xfrm>
            <a:off x="4497252" y="458899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5" name="TextBox 34">
            <a:extLst>
              <a:ext uri="{FF2B5EF4-FFF2-40B4-BE49-F238E27FC236}">
                <a16:creationId xmlns:a16="http://schemas.microsoft.com/office/drawing/2014/main" id="{79742322-C1F5-4DEA-9525-662095022D95}"/>
              </a:ext>
            </a:extLst>
          </p:cNvPr>
          <p:cNvSpPr txBox="1"/>
          <p:nvPr/>
        </p:nvSpPr>
        <p:spPr>
          <a:xfrm>
            <a:off x="4497252" y="4911506"/>
            <a:ext cx="3870924" cy="276999"/>
          </a:xfrm>
          <a:prstGeom prst="rect">
            <a:avLst/>
          </a:prstGeom>
          <a:solidFill>
            <a:srgbClr val="FFFF00"/>
          </a:solidFill>
          <a:ln w="25400" cmpd="thinThick">
            <a:solidFill>
              <a:schemeClr val="tx1"/>
            </a:solidFill>
          </a:ln>
        </p:spPr>
        <p:txBody>
          <a:bodyPr wrap="square" rtlCol="0">
            <a:spAutoFit/>
          </a:bodyPr>
          <a:lstStyle/>
          <a:p>
            <a:endParaRPr lang="en-US" sz="1200" dirty="0"/>
          </a:p>
        </p:txBody>
      </p:sp>
      <p:sp>
        <p:nvSpPr>
          <p:cNvPr id="36" name="Rectangle 35">
            <a:extLst>
              <a:ext uri="{FF2B5EF4-FFF2-40B4-BE49-F238E27FC236}">
                <a16:creationId xmlns:a16="http://schemas.microsoft.com/office/drawing/2014/main" id="{25E5CD8C-DCC0-4216-8A7C-738CF2FFD8ED}"/>
              </a:ext>
            </a:extLst>
          </p:cNvPr>
          <p:cNvSpPr/>
          <p:nvPr/>
        </p:nvSpPr>
        <p:spPr>
          <a:xfrm>
            <a:off x="3236443" y="3086021"/>
            <a:ext cx="5322880" cy="2158981"/>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allout: Up Arrow 36">
            <a:extLst>
              <a:ext uri="{FF2B5EF4-FFF2-40B4-BE49-F238E27FC236}">
                <a16:creationId xmlns:a16="http://schemas.microsoft.com/office/drawing/2014/main" id="{4F825C44-DA86-46D5-B3FB-60A8D2A9D036}"/>
              </a:ext>
            </a:extLst>
          </p:cNvPr>
          <p:cNvSpPr/>
          <p:nvPr/>
        </p:nvSpPr>
        <p:spPr>
          <a:xfrm>
            <a:off x="3276211" y="5429360"/>
            <a:ext cx="2311530" cy="1296384"/>
          </a:xfrm>
          <a:prstGeom prst="upArrow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Highlighted text box indicates where selected text will go.</a:t>
            </a:r>
          </a:p>
        </p:txBody>
      </p:sp>
      <p:sp>
        <p:nvSpPr>
          <p:cNvPr id="40" name="TextBox 39">
            <a:extLst>
              <a:ext uri="{FF2B5EF4-FFF2-40B4-BE49-F238E27FC236}">
                <a16:creationId xmlns:a16="http://schemas.microsoft.com/office/drawing/2014/main" id="{793E1673-58C3-49BC-9311-ECDB0CAF49E2}"/>
              </a:ext>
            </a:extLst>
          </p:cNvPr>
          <p:cNvSpPr txBox="1"/>
          <p:nvPr/>
        </p:nvSpPr>
        <p:spPr>
          <a:xfrm>
            <a:off x="3319560" y="3620614"/>
            <a:ext cx="1103908" cy="276999"/>
          </a:xfrm>
          <a:prstGeom prst="rect">
            <a:avLst/>
          </a:prstGeom>
          <a:noFill/>
          <a:ln w="25400" cmpd="thinThick">
            <a:solidFill>
              <a:schemeClr val="bg1"/>
            </a:solidFill>
          </a:ln>
        </p:spPr>
        <p:txBody>
          <a:bodyPr wrap="square" rtlCol="0">
            <a:spAutoFit/>
          </a:bodyPr>
          <a:lstStyle/>
          <a:p>
            <a:r>
              <a:rPr lang="en-US" sz="1200" dirty="0" err="1"/>
              <a:t>fileLocator</a:t>
            </a:r>
            <a:endParaRPr lang="en-US" sz="1200" dirty="0"/>
          </a:p>
        </p:txBody>
      </p:sp>
      <p:sp>
        <p:nvSpPr>
          <p:cNvPr id="41" name="TextBox 40">
            <a:extLst>
              <a:ext uri="{FF2B5EF4-FFF2-40B4-BE49-F238E27FC236}">
                <a16:creationId xmlns:a16="http://schemas.microsoft.com/office/drawing/2014/main" id="{C3EB4D20-0126-4DA9-9D07-761DEB52F738}"/>
              </a:ext>
            </a:extLst>
          </p:cNvPr>
          <p:cNvSpPr txBox="1"/>
          <p:nvPr/>
        </p:nvSpPr>
        <p:spPr>
          <a:xfrm>
            <a:off x="3314279" y="3937209"/>
            <a:ext cx="1103908" cy="276999"/>
          </a:xfrm>
          <a:prstGeom prst="rect">
            <a:avLst/>
          </a:prstGeom>
          <a:noFill/>
          <a:ln w="25400" cmpd="thinThick">
            <a:solidFill>
              <a:schemeClr val="bg1"/>
            </a:solidFill>
          </a:ln>
        </p:spPr>
        <p:txBody>
          <a:bodyPr wrap="square" rtlCol="0">
            <a:spAutoFit/>
          </a:bodyPr>
          <a:lstStyle/>
          <a:p>
            <a:r>
              <a:rPr lang="en-US" sz="1200" dirty="0" err="1"/>
              <a:t>fileReference</a:t>
            </a:r>
            <a:endParaRPr lang="en-US" sz="1200" dirty="0"/>
          </a:p>
        </p:txBody>
      </p:sp>
      <p:sp>
        <p:nvSpPr>
          <p:cNvPr id="42" name="TextBox 41">
            <a:extLst>
              <a:ext uri="{FF2B5EF4-FFF2-40B4-BE49-F238E27FC236}">
                <a16:creationId xmlns:a16="http://schemas.microsoft.com/office/drawing/2014/main" id="{92E97072-664C-4E04-9F64-073B03F4B6A1}"/>
              </a:ext>
            </a:extLst>
          </p:cNvPr>
          <p:cNvSpPr txBox="1"/>
          <p:nvPr/>
        </p:nvSpPr>
        <p:spPr>
          <a:xfrm>
            <a:off x="3304913" y="4280325"/>
            <a:ext cx="1103908" cy="276999"/>
          </a:xfrm>
          <a:prstGeom prst="rect">
            <a:avLst/>
          </a:prstGeom>
          <a:noFill/>
          <a:ln w="25400" cmpd="thinThick">
            <a:solidFill>
              <a:schemeClr val="bg1"/>
            </a:solidFill>
          </a:ln>
        </p:spPr>
        <p:txBody>
          <a:bodyPr wrap="square" rtlCol="0">
            <a:spAutoFit/>
          </a:bodyPr>
          <a:lstStyle/>
          <a:p>
            <a:r>
              <a:rPr lang="en-US" sz="1200" dirty="0"/>
              <a:t>headline</a:t>
            </a:r>
          </a:p>
        </p:txBody>
      </p:sp>
      <p:sp>
        <p:nvSpPr>
          <p:cNvPr id="43" name="TextBox 42">
            <a:extLst>
              <a:ext uri="{FF2B5EF4-FFF2-40B4-BE49-F238E27FC236}">
                <a16:creationId xmlns:a16="http://schemas.microsoft.com/office/drawing/2014/main" id="{E7280F85-EC37-4CFC-A55C-763F7AFAF5B9}"/>
              </a:ext>
            </a:extLst>
          </p:cNvPr>
          <p:cNvSpPr txBox="1"/>
          <p:nvPr/>
        </p:nvSpPr>
        <p:spPr>
          <a:xfrm>
            <a:off x="3299632" y="4596920"/>
            <a:ext cx="1103908" cy="276999"/>
          </a:xfrm>
          <a:prstGeom prst="rect">
            <a:avLst/>
          </a:prstGeom>
          <a:noFill/>
          <a:ln w="25400" cmpd="thinThick">
            <a:solidFill>
              <a:schemeClr val="bg1"/>
            </a:solidFill>
          </a:ln>
        </p:spPr>
        <p:txBody>
          <a:bodyPr wrap="square" rtlCol="0">
            <a:spAutoFit/>
          </a:bodyPr>
          <a:lstStyle/>
          <a:p>
            <a:r>
              <a:rPr lang="en-US" sz="1200" dirty="0"/>
              <a:t>language</a:t>
            </a:r>
          </a:p>
        </p:txBody>
      </p:sp>
      <p:sp>
        <p:nvSpPr>
          <p:cNvPr id="44" name="TextBox 43">
            <a:extLst>
              <a:ext uri="{FF2B5EF4-FFF2-40B4-BE49-F238E27FC236}">
                <a16:creationId xmlns:a16="http://schemas.microsoft.com/office/drawing/2014/main" id="{793691CD-476C-4BD2-9EE1-BBF95D32E1BE}"/>
              </a:ext>
            </a:extLst>
          </p:cNvPr>
          <p:cNvSpPr txBox="1"/>
          <p:nvPr/>
        </p:nvSpPr>
        <p:spPr>
          <a:xfrm>
            <a:off x="3314279" y="4897547"/>
            <a:ext cx="1103908" cy="276999"/>
          </a:xfrm>
          <a:prstGeom prst="rect">
            <a:avLst/>
          </a:prstGeom>
          <a:noFill/>
          <a:ln w="25400" cmpd="thinThick">
            <a:solidFill>
              <a:schemeClr val="bg1"/>
            </a:solidFill>
          </a:ln>
        </p:spPr>
        <p:txBody>
          <a:bodyPr wrap="square" rtlCol="0">
            <a:spAutoFit/>
          </a:bodyPr>
          <a:lstStyle/>
          <a:p>
            <a:r>
              <a:rPr lang="en-US" sz="1200" dirty="0"/>
              <a:t>text</a:t>
            </a:r>
          </a:p>
        </p:txBody>
      </p:sp>
    </p:spTree>
    <p:extLst>
      <p:ext uri="{BB962C8B-B14F-4D97-AF65-F5344CB8AC3E}">
        <p14:creationId xmlns:p14="http://schemas.microsoft.com/office/powerpoint/2010/main" val="47249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2122" y="0"/>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a:t>
            </a:r>
            <a:r>
              <a:rPr lang="en-US" sz="800" dirty="0">
                <a:highlight>
                  <a:srgbClr val="C0C0C0"/>
                </a:highlight>
              </a:rPr>
              <a:t>The Association of Maryland Pilots </a:t>
            </a:r>
            <a:r>
              <a:rPr lang="en-US" sz="800" dirty="0"/>
              <a:t>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sp>
        <p:nvSpPr>
          <p:cNvPr id="13" name="Callout: Down Arrow 12">
            <a:extLst>
              <a:ext uri="{FF2B5EF4-FFF2-40B4-BE49-F238E27FC236}">
                <a16:creationId xmlns:a16="http://schemas.microsoft.com/office/drawing/2014/main" id="{E54577A0-2794-40C4-9F13-316B21C41A64}"/>
              </a:ext>
            </a:extLst>
          </p:cNvPr>
          <p:cNvSpPr/>
          <p:nvPr/>
        </p:nvSpPr>
        <p:spPr>
          <a:xfrm>
            <a:off x="6493632" y="680348"/>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sp>
        <p:nvSpPr>
          <p:cNvPr id="52" name="Rectangle 51">
            <a:extLst>
              <a:ext uri="{FF2B5EF4-FFF2-40B4-BE49-F238E27FC236}">
                <a16:creationId xmlns:a16="http://schemas.microsoft.com/office/drawing/2014/main" id="{21756005-77FE-4B5D-968C-5834E370AFB1}"/>
              </a:ext>
            </a:extLst>
          </p:cNvPr>
          <p:cNvSpPr/>
          <p:nvPr/>
        </p:nvSpPr>
        <p:spPr>
          <a:xfrm>
            <a:off x="5683394" y="1166081"/>
            <a:ext cx="6096000" cy="577081"/>
          </a:xfrm>
          <a:prstGeom prst="rect">
            <a:avLst/>
          </a:prstGeom>
        </p:spPr>
        <p:txBody>
          <a:bodyPr wrap="square">
            <a:spAutoFit/>
          </a:bodyPr>
          <a:lstStyle/>
          <a:p>
            <a:r>
              <a:rPr lang="en-US" sz="1050" b="1" dirty="0" err="1">
                <a:solidFill>
                  <a:srgbClr val="000000"/>
                </a:solidFill>
                <a:highlight>
                  <a:srgbClr val="FFFFFF"/>
                </a:highlight>
              </a:rPr>
              <a:t>informationType</a:t>
            </a:r>
            <a:r>
              <a:rPr lang="en-US" sz="1050" b="1" dirty="0">
                <a:solidFill>
                  <a:srgbClr val="000000"/>
                </a:solidFill>
                <a:highlight>
                  <a:srgbClr val="FFFFFF"/>
                </a:highlight>
              </a:rPr>
              <a:t> </a:t>
            </a:r>
            <a:r>
              <a:rPr lang="en-US" sz="1050" dirty="0">
                <a:solidFill>
                  <a:srgbClr val="000000"/>
                </a:solidFill>
                <a:highlight>
                  <a:srgbClr val="FFFFFF"/>
                </a:highlight>
              </a:rPr>
              <a:t>- Textual information about the feature.  The information may be provided as a string of text or as a file name of a single external text file that contains the text. </a:t>
            </a:r>
          </a:p>
          <a:p>
            <a:r>
              <a:rPr lang="en-US" sz="1050" b="1" dirty="0">
                <a:solidFill>
                  <a:srgbClr val="000000"/>
                </a:solidFill>
                <a:highlight>
                  <a:srgbClr val="FFFFFF"/>
                </a:highlight>
              </a:rPr>
              <a:t>text</a:t>
            </a:r>
            <a:r>
              <a:rPr lang="en-US" sz="1050" dirty="0">
                <a:solidFill>
                  <a:srgbClr val="000000"/>
                </a:solidFill>
                <a:highlight>
                  <a:srgbClr val="FFFFFF"/>
                </a:highlight>
              </a:rPr>
              <a:t> - A non-formatted digital text string.</a:t>
            </a:r>
            <a:endParaRPr lang="en-US" sz="1050" b="1" dirty="0">
              <a:solidFill>
                <a:srgbClr val="000000"/>
              </a:solidFill>
              <a:highlight>
                <a:srgbClr val="FFFFFF"/>
              </a:highlight>
            </a:endParaRPr>
          </a:p>
        </p:txBody>
      </p:sp>
      <p:grpSp>
        <p:nvGrpSpPr>
          <p:cNvPr id="49" name="Group 48">
            <a:extLst>
              <a:ext uri="{FF2B5EF4-FFF2-40B4-BE49-F238E27FC236}">
                <a16:creationId xmlns:a16="http://schemas.microsoft.com/office/drawing/2014/main" id="{1CF7DC65-E276-467B-987B-0D13A65A1A60}"/>
              </a:ext>
            </a:extLst>
          </p:cNvPr>
          <p:cNvGrpSpPr/>
          <p:nvPr/>
        </p:nvGrpSpPr>
        <p:grpSpPr>
          <a:xfrm>
            <a:off x="3150398" y="1172861"/>
            <a:ext cx="2194560" cy="365760"/>
            <a:chOff x="9438097" y="1417480"/>
            <a:chExt cx="2194560" cy="365760"/>
          </a:xfrm>
        </p:grpSpPr>
        <p:pic>
          <p:nvPicPr>
            <p:cNvPr id="50" name="Picture 49" descr="Table&#10;&#10;Description automatically generated">
              <a:extLst>
                <a:ext uri="{FF2B5EF4-FFF2-40B4-BE49-F238E27FC236}">
                  <a16:creationId xmlns:a16="http://schemas.microsoft.com/office/drawing/2014/main" id="{084058C3-8926-425D-8443-97DCA8806DEC}"/>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395" t="9299" r="5715" b="68477"/>
            <a:stretch/>
          </p:blipFill>
          <p:spPr>
            <a:xfrm>
              <a:off x="9438097" y="1417480"/>
              <a:ext cx="2194560" cy="365760"/>
            </a:xfrm>
            <a:prstGeom prst="rect">
              <a:avLst/>
            </a:prstGeom>
          </p:spPr>
        </p:pic>
        <p:sp>
          <p:nvSpPr>
            <p:cNvPr id="51" name="Rectangle 50">
              <a:extLst>
                <a:ext uri="{FF2B5EF4-FFF2-40B4-BE49-F238E27FC236}">
                  <a16:creationId xmlns:a16="http://schemas.microsoft.com/office/drawing/2014/main" id="{86C5306F-67EE-4412-8F87-E0863DB65FA8}"/>
                </a:ext>
              </a:extLst>
            </p:cNvPr>
            <p:cNvSpPr/>
            <p:nvPr/>
          </p:nvSpPr>
          <p:spPr>
            <a:xfrm>
              <a:off x="9486706" y="143658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grpSp>
      <p:grpSp>
        <p:nvGrpSpPr>
          <p:cNvPr id="56" name="Group 55">
            <a:extLst>
              <a:ext uri="{FF2B5EF4-FFF2-40B4-BE49-F238E27FC236}">
                <a16:creationId xmlns:a16="http://schemas.microsoft.com/office/drawing/2014/main" id="{B9E8B225-0251-4110-A514-A5621909AE57}"/>
              </a:ext>
            </a:extLst>
          </p:cNvPr>
          <p:cNvGrpSpPr/>
          <p:nvPr/>
        </p:nvGrpSpPr>
        <p:grpSpPr>
          <a:xfrm>
            <a:off x="3198340" y="1606002"/>
            <a:ext cx="2194560" cy="365760"/>
            <a:chOff x="9486773" y="2114653"/>
            <a:chExt cx="2194560" cy="365760"/>
          </a:xfrm>
        </p:grpSpPr>
        <p:pic>
          <p:nvPicPr>
            <p:cNvPr id="58" name="Picture 57" descr="Table&#10;&#10;Description automatically generated">
              <a:extLst>
                <a:ext uri="{FF2B5EF4-FFF2-40B4-BE49-F238E27FC236}">
                  <a16:creationId xmlns:a16="http://schemas.microsoft.com/office/drawing/2014/main" id="{0E443F7D-EAA4-4F1C-8B80-A4A1222E51E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367" t="5664" r="3742" b="72113"/>
            <a:stretch/>
          </p:blipFill>
          <p:spPr>
            <a:xfrm>
              <a:off x="9486773" y="2114653"/>
              <a:ext cx="2194560" cy="365760"/>
            </a:xfrm>
            <a:prstGeom prst="rect">
              <a:avLst/>
            </a:prstGeom>
            <a:ln w="38100">
              <a:solidFill>
                <a:srgbClr val="FF0000"/>
              </a:solidFill>
            </a:ln>
          </p:spPr>
        </p:pic>
        <p:sp>
          <p:nvSpPr>
            <p:cNvPr id="59" name="Rectangle 58">
              <a:extLst>
                <a:ext uri="{FF2B5EF4-FFF2-40B4-BE49-F238E27FC236}">
                  <a16:creationId xmlns:a16="http://schemas.microsoft.com/office/drawing/2014/main" id="{404D277E-72C2-42E1-AB49-F65FFE474F7F}"/>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port</a:t>
              </a:r>
            </a:p>
          </p:txBody>
        </p:sp>
      </p:grpSp>
      <p:sp>
        <p:nvSpPr>
          <p:cNvPr id="60" name="TextBox 59">
            <a:extLst>
              <a:ext uri="{FF2B5EF4-FFF2-40B4-BE49-F238E27FC236}">
                <a16:creationId xmlns:a16="http://schemas.microsoft.com/office/drawing/2014/main" id="{F485BE71-F124-40B5-8770-BA12D9ED2CEB}"/>
              </a:ext>
            </a:extLst>
          </p:cNvPr>
          <p:cNvSpPr txBox="1"/>
          <p:nvPr/>
        </p:nvSpPr>
        <p:spPr>
          <a:xfrm>
            <a:off x="3299632" y="2161893"/>
            <a:ext cx="2202220" cy="369332"/>
          </a:xfrm>
          <a:prstGeom prst="rect">
            <a:avLst/>
          </a:prstGeom>
          <a:solidFill>
            <a:schemeClr val="bg1"/>
          </a:solidFill>
          <a:ln w="76200">
            <a:solidFill>
              <a:srgbClr val="337AB7"/>
            </a:solidFill>
          </a:ln>
        </p:spPr>
        <p:txBody>
          <a:bodyPr wrap="square" rtlCol="0">
            <a:spAutoFit/>
          </a:bodyPr>
          <a:lstStyle/>
          <a:p>
            <a:r>
              <a:rPr lang="en-US" dirty="0" err="1"/>
              <a:t>textContent</a:t>
            </a:r>
            <a:endParaRPr lang="en-US" dirty="0"/>
          </a:p>
        </p:txBody>
      </p:sp>
      <p:sp>
        <p:nvSpPr>
          <p:cNvPr id="65" name="TextBox 64">
            <a:extLst>
              <a:ext uri="{FF2B5EF4-FFF2-40B4-BE49-F238E27FC236}">
                <a16:creationId xmlns:a16="http://schemas.microsoft.com/office/drawing/2014/main" id="{6C3096EE-4363-405F-9303-CBEDA0870E02}"/>
              </a:ext>
            </a:extLst>
          </p:cNvPr>
          <p:cNvSpPr txBox="1"/>
          <p:nvPr/>
        </p:nvSpPr>
        <p:spPr>
          <a:xfrm>
            <a:off x="3307379" y="3188112"/>
            <a:ext cx="2202220" cy="369332"/>
          </a:xfrm>
          <a:prstGeom prst="rect">
            <a:avLst/>
          </a:prstGeom>
          <a:noFill/>
          <a:ln w="76200">
            <a:solidFill>
              <a:srgbClr val="337AB7"/>
            </a:solidFill>
          </a:ln>
        </p:spPr>
        <p:txBody>
          <a:bodyPr wrap="square" rtlCol="0">
            <a:spAutoFit/>
          </a:bodyPr>
          <a:lstStyle/>
          <a:p>
            <a:r>
              <a:rPr lang="en-US" dirty="0"/>
              <a:t>information</a:t>
            </a:r>
          </a:p>
        </p:txBody>
      </p:sp>
      <p:sp>
        <p:nvSpPr>
          <p:cNvPr id="68" name="Rectangle 67">
            <a:extLst>
              <a:ext uri="{FF2B5EF4-FFF2-40B4-BE49-F238E27FC236}">
                <a16:creationId xmlns:a16="http://schemas.microsoft.com/office/drawing/2014/main" id="{C31E1497-32FB-4696-B6A1-77A61835DCB0}"/>
              </a:ext>
            </a:extLst>
          </p:cNvPr>
          <p:cNvSpPr/>
          <p:nvPr/>
        </p:nvSpPr>
        <p:spPr>
          <a:xfrm>
            <a:off x="3160903" y="2046554"/>
            <a:ext cx="5695316" cy="3297858"/>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FD9A2E63-35B1-4DEF-BFE1-24C10FCAF819}"/>
              </a:ext>
            </a:extLst>
          </p:cNvPr>
          <p:cNvGrpSpPr/>
          <p:nvPr/>
        </p:nvGrpSpPr>
        <p:grpSpPr>
          <a:xfrm>
            <a:off x="3273832" y="2651760"/>
            <a:ext cx="2194560" cy="365760"/>
            <a:chOff x="9416715" y="2131528"/>
            <a:chExt cx="2194560" cy="365760"/>
          </a:xfrm>
        </p:grpSpPr>
        <p:pic>
          <p:nvPicPr>
            <p:cNvPr id="75" name="Picture 74">
              <a:extLst>
                <a:ext uri="{FF2B5EF4-FFF2-40B4-BE49-F238E27FC236}">
                  <a16:creationId xmlns:a16="http://schemas.microsoft.com/office/drawing/2014/main" id="{8BF0F830-AB57-494E-B972-2CA0B3379B1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4717" t="6689" r="6393" b="71088"/>
            <a:stretch/>
          </p:blipFill>
          <p:spPr>
            <a:xfrm>
              <a:off x="9416715" y="2131528"/>
              <a:ext cx="2194560" cy="365760"/>
            </a:xfrm>
            <a:prstGeom prst="rect">
              <a:avLst/>
            </a:prstGeom>
            <a:ln w="12700">
              <a:solidFill>
                <a:schemeClr val="bg1"/>
              </a:solidFill>
            </a:ln>
          </p:spPr>
        </p:pic>
        <p:sp>
          <p:nvSpPr>
            <p:cNvPr id="76" name="Rectangle 75">
              <a:extLst>
                <a:ext uri="{FF2B5EF4-FFF2-40B4-BE49-F238E27FC236}">
                  <a16:creationId xmlns:a16="http://schemas.microsoft.com/office/drawing/2014/main" id="{24A4CF8E-97DB-48D1-AF1F-FB4E77C95F9E}"/>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full text</a:t>
              </a:r>
            </a:p>
          </p:txBody>
        </p:sp>
      </p:grpSp>
      <p:sp>
        <p:nvSpPr>
          <p:cNvPr id="2" name="TextBox 1">
            <a:extLst>
              <a:ext uri="{FF2B5EF4-FFF2-40B4-BE49-F238E27FC236}">
                <a16:creationId xmlns:a16="http://schemas.microsoft.com/office/drawing/2014/main" id="{094640B3-7C26-465C-8C7F-A5FD3E57AB26}"/>
              </a:ext>
            </a:extLst>
          </p:cNvPr>
          <p:cNvSpPr txBox="1"/>
          <p:nvPr/>
        </p:nvSpPr>
        <p:spPr>
          <a:xfrm>
            <a:off x="4479650" y="362146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2" name="TextBox 31">
            <a:extLst>
              <a:ext uri="{FF2B5EF4-FFF2-40B4-BE49-F238E27FC236}">
                <a16:creationId xmlns:a16="http://schemas.microsoft.com/office/drawing/2014/main" id="{CE9F10CC-A541-4470-BCA0-48084FD7546E}"/>
              </a:ext>
            </a:extLst>
          </p:cNvPr>
          <p:cNvSpPr txBox="1"/>
          <p:nvPr/>
        </p:nvSpPr>
        <p:spPr>
          <a:xfrm>
            <a:off x="4488451" y="394397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3" name="TextBox 32">
            <a:extLst>
              <a:ext uri="{FF2B5EF4-FFF2-40B4-BE49-F238E27FC236}">
                <a16:creationId xmlns:a16="http://schemas.microsoft.com/office/drawing/2014/main" id="{45690B5D-A6A0-4C32-9C5A-65947060700D}"/>
              </a:ext>
            </a:extLst>
          </p:cNvPr>
          <p:cNvSpPr txBox="1"/>
          <p:nvPr/>
        </p:nvSpPr>
        <p:spPr>
          <a:xfrm>
            <a:off x="4488451" y="426648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4" name="TextBox 33">
            <a:extLst>
              <a:ext uri="{FF2B5EF4-FFF2-40B4-BE49-F238E27FC236}">
                <a16:creationId xmlns:a16="http://schemas.microsoft.com/office/drawing/2014/main" id="{02B23B48-FFA6-4F27-A01F-342E0E4920BB}"/>
              </a:ext>
            </a:extLst>
          </p:cNvPr>
          <p:cNvSpPr txBox="1"/>
          <p:nvPr/>
        </p:nvSpPr>
        <p:spPr>
          <a:xfrm>
            <a:off x="4497252" y="4588996"/>
            <a:ext cx="3870924" cy="276999"/>
          </a:xfrm>
          <a:prstGeom prst="rect">
            <a:avLst/>
          </a:prstGeom>
          <a:noFill/>
          <a:ln w="25400" cmpd="thinThick">
            <a:solidFill>
              <a:schemeClr val="tx1"/>
            </a:solidFill>
          </a:ln>
        </p:spPr>
        <p:txBody>
          <a:bodyPr wrap="square" rtlCol="0">
            <a:spAutoFit/>
          </a:bodyPr>
          <a:lstStyle/>
          <a:p>
            <a:endParaRPr lang="en-US" sz="1200" dirty="0"/>
          </a:p>
        </p:txBody>
      </p:sp>
      <p:sp>
        <p:nvSpPr>
          <p:cNvPr id="35" name="TextBox 34">
            <a:extLst>
              <a:ext uri="{FF2B5EF4-FFF2-40B4-BE49-F238E27FC236}">
                <a16:creationId xmlns:a16="http://schemas.microsoft.com/office/drawing/2014/main" id="{79742322-C1F5-4DEA-9525-662095022D95}"/>
              </a:ext>
            </a:extLst>
          </p:cNvPr>
          <p:cNvSpPr txBox="1"/>
          <p:nvPr/>
        </p:nvSpPr>
        <p:spPr>
          <a:xfrm>
            <a:off x="4497252" y="4911506"/>
            <a:ext cx="3870924" cy="276999"/>
          </a:xfrm>
          <a:prstGeom prst="rect">
            <a:avLst/>
          </a:prstGeom>
          <a:solidFill>
            <a:srgbClr val="FFFF00"/>
          </a:solidFill>
          <a:ln w="25400" cmpd="thinThick">
            <a:solidFill>
              <a:schemeClr val="tx1"/>
            </a:solidFill>
          </a:ln>
        </p:spPr>
        <p:txBody>
          <a:bodyPr wrap="square" rtlCol="0">
            <a:spAutoFit/>
          </a:bodyPr>
          <a:lstStyle/>
          <a:p>
            <a:r>
              <a:rPr lang="en-US" sz="1200" dirty="0"/>
              <a:t>The Association of Maryland Pilots</a:t>
            </a:r>
          </a:p>
        </p:txBody>
      </p:sp>
      <p:sp>
        <p:nvSpPr>
          <p:cNvPr id="36" name="Rectangle 35">
            <a:extLst>
              <a:ext uri="{FF2B5EF4-FFF2-40B4-BE49-F238E27FC236}">
                <a16:creationId xmlns:a16="http://schemas.microsoft.com/office/drawing/2014/main" id="{25E5CD8C-DCC0-4216-8A7C-738CF2FFD8ED}"/>
              </a:ext>
            </a:extLst>
          </p:cNvPr>
          <p:cNvSpPr/>
          <p:nvPr/>
        </p:nvSpPr>
        <p:spPr>
          <a:xfrm>
            <a:off x="3236443" y="3086021"/>
            <a:ext cx="5322880" cy="2158981"/>
          </a:xfrm>
          <a:prstGeom prst="rect">
            <a:avLst/>
          </a:prstGeom>
          <a:noFill/>
          <a:ln w="50800" cmpd="thickThin">
            <a:solidFill>
              <a:schemeClr val="tx1"/>
            </a:solidFill>
            <a:prstDash val="solid"/>
            <a:extLst>
              <a:ext uri="{C807C97D-BFC1-408E-A445-0C87EB9F89A2}">
                <ask:lineSketchStyleProps xmlns:ask="http://schemas.microsoft.com/office/drawing/2018/sketchyshapes" sd="1219033472">
                  <a:custGeom>
                    <a:avLst/>
                    <a:gdLst>
                      <a:gd name="connsiteX0" fmla="*/ 0 w 2671329"/>
                      <a:gd name="connsiteY0" fmla="*/ 0 h 4358485"/>
                      <a:gd name="connsiteX1" fmla="*/ 507553 w 2671329"/>
                      <a:gd name="connsiteY1" fmla="*/ 0 h 4358485"/>
                      <a:gd name="connsiteX2" fmla="*/ 961678 w 2671329"/>
                      <a:gd name="connsiteY2" fmla="*/ 0 h 4358485"/>
                      <a:gd name="connsiteX3" fmla="*/ 1549371 w 2671329"/>
                      <a:gd name="connsiteY3" fmla="*/ 0 h 4358485"/>
                      <a:gd name="connsiteX4" fmla="*/ 2056923 w 2671329"/>
                      <a:gd name="connsiteY4" fmla="*/ 0 h 4358485"/>
                      <a:gd name="connsiteX5" fmla="*/ 2671329 w 2671329"/>
                      <a:gd name="connsiteY5" fmla="*/ 0 h 4358485"/>
                      <a:gd name="connsiteX6" fmla="*/ 2671329 w 2671329"/>
                      <a:gd name="connsiteY6" fmla="*/ 631980 h 4358485"/>
                      <a:gd name="connsiteX7" fmla="*/ 2671329 w 2671329"/>
                      <a:gd name="connsiteY7" fmla="*/ 1176791 h 4358485"/>
                      <a:gd name="connsiteX8" fmla="*/ 2671329 w 2671329"/>
                      <a:gd name="connsiteY8" fmla="*/ 1721602 h 4358485"/>
                      <a:gd name="connsiteX9" fmla="*/ 2671329 w 2671329"/>
                      <a:gd name="connsiteY9" fmla="*/ 2179243 h 4358485"/>
                      <a:gd name="connsiteX10" fmla="*/ 2671329 w 2671329"/>
                      <a:gd name="connsiteY10" fmla="*/ 2636883 h 4358485"/>
                      <a:gd name="connsiteX11" fmla="*/ 2671329 w 2671329"/>
                      <a:gd name="connsiteY11" fmla="*/ 3181694 h 4358485"/>
                      <a:gd name="connsiteX12" fmla="*/ 2671329 w 2671329"/>
                      <a:gd name="connsiteY12" fmla="*/ 3770090 h 4358485"/>
                      <a:gd name="connsiteX13" fmla="*/ 2671329 w 2671329"/>
                      <a:gd name="connsiteY13" fmla="*/ 4358485 h 4358485"/>
                      <a:gd name="connsiteX14" fmla="*/ 2137063 w 2671329"/>
                      <a:gd name="connsiteY14" fmla="*/ 4358485 h 4358485"/>
                      <a:gd name="connsiteX15" fmla="*/ 1656224 w 2671329"/>
                      <a:gd name="connsiteY15" fmla="*/ 4358485 h 4358485"/>
                      <a:gd name="connsiteX16" fmla="*/ 1121958 w 2671329"/>
                      <a:gd name="connsiteY16" fmla="*/ 4358485 h 4358485"/>
                      <a:gd name="connsiteX17" fmla="*/ 534266 w 2671329"/>
                      <a:gd name="connsiteY17" fmla="*/ 4358485 h 4358485"/>
                      <a:gd name="connsiteX18" fmla="*/ 0 w 2671329"/>
                      <a:gd name="connsiteY18" fmla="*/ 4358485 h 4358485"/>
                      <a:gd name="connsiteX19" fmla="*/ 0 w 2671329"/>
                      <a:gd name="connsiteY19" fmla="*/ 3944429 h 4358485"/>
                      <a:gd name="connsiteX20" fmla="*/ 0 w 2671329"/>
                      <a:gd name="connsiteY20" fmla="*/ 3486788 h 4358485"/>
                      <a:gd name="connsiteX21" fmla="*/ 0 w 2671329"/>
                      <a:gd name="connsiteY21" fmla="*/ 2985562 h 4358485"/>
                      <a:gd name="connsiteX22" fmla="*/ 0 w 2671329"/>
                      <a:gd name="connsiteY22" fmla="*/ 2353582 h 4358485"/>
                      <a:gd name="connsiteX23" fmla="*/ 0 w 2671329"/>
                      <a:gd name="connsiteY23" fmla="*/ 1808771 h 4358485"/>
                      <a:gd name="connsiteX24" fmla="*/ 0 w 2671329"/>
                      <a:gd name="connsiteY24" fmla="*/ 1307546 h 4358485"/>
                      <a:gd name="connsiteX25" fmla="*/ 0 w 2671329"/>
                      <a:gd name="connsiteY25" fmla="*/ 893489 h 4358485"/>
                      <a:gd name="connsiteX26" fmla="*/ 0 w 2671329"/>
                      <a:gd name="connsiteY26" fmla="*/ 479433 h 4358485"/>
                      <a:gd name="connsiteX27" fmla="*/ 0 w 2671329"/>
                      <a:gd name="connsiteY27" fmla="*/ 0 h 4358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1329" h="4358485" extrusionOk="0">
                        <a:moveTo>
                          <a:pt x="0" y="0"/>
                        </a:moveTo>
                        <a:cubicBezTo>
                          <a:pt x="175177" y="-59047"/>
                          <a:pt x="307175" y="27628"/>
                          <a:pt x="507553" y="0"/>
                        </a:cubicBezTo>
                        <a:cubicBezTo>
                          <a:pt x="707931" y="-27628"/>
                          <a:pt x="810840" y="10184"/>
                          <a:pt x="961678" y="0"/>
                        </a:cubicBezTo>
                        <a:cubicBezTo>
                          <a:pt x="1112517" y="-10184"/>
                          <a:pt x="1257055" y="46022"/>
                          <a:pt x="1549371" y="0"/>
                        </a:cubicBezTo>
                        <a:cubicBezTo>
                          <a:pt x="1841687" y="-46022"/>
                          <a:pt x="1916643" y="31221"/>
                          <a:pt x="2056923" y="0"/>
                        </a:cubicBezTo>
                        <a:cubicBezTo>
                          <a:pt x="2197203" y="-31221"/>
                          <a:pt x="2409011" y="38153"/>
                          <a:pt x="2671329" y="0"/>
                        </a:cubicBezTo>
                        <a:cubicBezTo>
                          <a:pt x="2675011" y="258594"/>
                          <a:pt x="2605876" y="434903"/>
                          <a:pt x="2671329" y="631980"/>
                        </a:cubicBezTo>
                        <a:cubicBezTo>
                          <a:pt x="2736782" y="829057"/>
                          <a:pt x="2664091" y="961675"/>
                          <a:pt x="2671329" y="1176791"/>
                        </a:cubicBezTo>
                        <a:cubicBezTo>
                          <a:pt x="2678567" y="1391907"/>
                          <a:pt x="2648217" y="1487363"/>
                          <a:pt x="2671329" y="1721602"/>
                        </a:cubicBezTo>
                        <a:cubicBezTo>
                          <a:pt x="2694441" y="1955841"/>
                          <a:pt x="2630925" y="1978731"/>
                          <a:pt x="2671329" y="2179243"/>
                        </a:cubicBezTo>
                        <a:cubicBezTo>
                          <a:pt x="2711733" y="2379755"/>
                          <a:pt x="2652428" y="2528820"/>
                          <a:pt x="2671329" y="2636883"/>
                        </a:cubicBezTo>
                        <a:cubicBezTo>
                          <a:pt x="2690230" y="2744946"/>
                          <a:pt x="2619485" y="3031519"/>
                          <a:pt x="2671329" y="3181694"/>
                        </a:cubicBezTo>
                        <a:cubicBezTo>
                          <a:pt x="2723173" y="3331869"/>
                          <a:pt x="2646318" y="3524599"/>
                          <a:pt x="2671329" y="3770090"/>
                        </a:cubicBezTo>
                        <a:cubicBezTo>
                          <a:pt x="2696340" y="4015581"/>
                          <a:pt x="2660144" y="4067031"/>
                          <a:pt x="2671329" y="4358485"/>
                        </a:cubicBezTo>
                        <a:cubicBezTo>
                          <a:pt x="2411073" y="4368036"/>
                          <a:pt x="2387237" y="4338457"/>
                          <a:pt x="2137063" y="4358485"/>
                        </a:cubicBezTo>
                        <a:cubicBezTo>
                          <a:pt x="1886889" y="4378513"/>
                          <a:pt x="1783614" y="4342926"/>
                          <a:pt x="1656224" y="4358485"/>
                        </a:cubicBezTo>
                        <a:cubicBezTo>
                          <a:pt x="1528834" y="4374044"/>
                          <a:pt x="1279623" y="4295158"/>
                          <a:pt x="1121958" y="4358485"/>
                        </a:cubicBezTo>
                        <a:cubicBezTo>
                          <a:pt x="964293" y="4421812"/>
                          <a:pt x="802580" y="4315636"/>
                          <a:pt x="534266" y="4358485"/>
                        </a:cubicBezTo>
                        <a:cubicBezTo>
                          <a:pt x="265952" y="4401334"/>
                          <a:pt x="140760" y="4340689"/>
                          <a:pt x="0" y="4358485"/>
                        </a:cubicBezTo>
                        <a:cubicBezTo>
                          <a:pt x="-33095" y="4228996"/>
                          <a:pt x="31827" y="4136904"/>
                          <a:pt x="0" y="3944429"/>
                        </a:cubicBezTo>
                        <a:cubicBezTo>
                          <a:pt x="-31827" y="3751954"/>
                          <a:pt x="47196" y="3613831"/>
                          <a:pt x="0" y="3486788"/>
                        </a:cubicBezTo>
                        <a:cubicBezTo>
                          <a:pt x="-47196" y="3359745"/>
                          <a:pt x="42750" y="3167471"/>
                          <a:pt x="0" y="2985562"/>
                        </a:cubicBezTo>
                        <a:cubicBezTo>
                          <a:pt x="-42750" y="2803653"/>
                          <a:pt x="53341" y="2517915"/>
                          <a:pt x="0" y="2353582"/>
                        </a:cubicBezTo>
                        <a:cubicBezTo>
                          <a:pt x="-53341" y="2189249"/>
                          <a:pt x="55250" y="2009906"/>
                          <a:pt x="0" y="1808771"/>
                        </a:cubicBezTo>
                        <a:cubicBezTo>
                          <a:pt x="-55250" y="1607636"/>
                          <a:pt x="2691" y="1502095"/>
                          <a:pt x="0" y="1307546"/>
                        </a:cubicBezTo>
                        <a:cubicBezTo>
                          <a:pt x="-2691" y="1112998"/>
                          <a:pt x="34261" y="1054342"/>
                          <a:pt x="0" y="893489"/>
                        </a:cubicBezTo>
                        <a:cubicBezTo>
                          <a:pt x="-34261" y="732636"/>
                          <a:pt x="12468" y="677238"/>
                          <a:pt x="0" y="479433"/>
                        </a:cubicBezTo>
                        <a:cubicBezTo>
                          <a:pt x="-12468" y="281628"/>
                          <a:pt x="18781" y="1893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allout: Up Arrow 36">
            <a:extLst>
              <a:ext uri="{FF2B5EF4-FFF2-40B4-BE49-F238E27FC236}">
                <a16:creationId xmlns:a16="http://schemas.microsoft.com/office/drawing/2014/main" id="{4F825C44-DA86-46D5-B3FB-60A8D2A9D036}"/>
              </a:ext>
            </a:extLst>
          </p:cNvPr>
          <p:cNvSpPr/>
          <p:nvPr/>
        </p:nvSpPr>
        <p:spPr>
          <a:xfrm>
            <a:off x="3276211" y="5429360"/>
            <a:ext cx="2311530" cy="1296384"/>
          </a:xfrm>
          <a:prstGeom prst="upArrow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Highlighted text box indicates where selected text will go.</a:t>
            </a:r>
          </a:p>
        </p:txBody>
      </p:sp>
      <p:sp>
        <p:nvSpPr>
          <p:cNvPr id="40" name="TextBox 39">
            <a:extLst>
              <a:ext uri="{FF2B5EF4-FFF2-40B4-BE49-F238E27FC236}">
                <a16:creationId xmlns:a16="http://schemas.microsoft.com/office/drawing/2014/main" id="{793E1673-58C3-49BC-9311-ECDB0CAF49E2}"/>
              </a:ext>
            </a:extLst>
          </p:cNvPr>
          <p:cNvSpPr txBox="1"/>
          <p:nvPr/>
        </p:nvSpPr>
        <p:spPr>
          <a:xfrm>
            <a:off x="3319560" y="3620614"/>
            <a:ext cx="1103908" cy="276999"/>
          </a:xfrm>
          <a:prstGeom prst="rect">
            <a:avLst/>
          </a:prstGeom>
          <a:noFill/>
          <a:ln w="25400" cmpd="thinThick">
            <a:solidFill>
              <a:schemeClr val="bg1"/>
            </a:solidFill>
          </a:ln>
        </p:spPr>
        <p:txBody>
          <a:bodyPr wrap="square" rtlCol="0">
            <a:spAutoFit/>
          </a:bodyPr>
          <a:lstStyle/>
          <a:p>
            <a:r>
              <a:rPr lang="en-US" sz="1200" dirty="0" err="1"/>
              <a:t>fileLocator</a:t>
            </a:r>
            <a:endParaRPr lang="en-US" sz="1200" dirty="0"/>
          </a:p>
        </p:txBody>
      </p:sp>
      <p:sp>
        <p:nvSpPr>
          <p:cNvPr id="41" name="TextBox 40">
            <a:extLst>
              <a:ext uri="{FF2B5EF4-FFF2-40B4-BE49-F238E27FC236}">
                <a16:creationId xmlns:a16="http://schemas.microsoft.com/office/drawing/2014/main" id="{C3EB4D20-0126-4DA9-9D07-761DEB52F738}"/>
              </a:ext>
            </a:extLst>
          </p:cNvPr>
          <p:cNvSpPr txBox="1"/>
          <p:nvPr/>
        </p:nvSpPr>
        <p:spPr>
          <a:xfrm>
            <a:off x="3314279" y="3937209"/>
            <a:ext cx="1103908" cy="276999"/>
          </a:xfrm>
          <a:prstGeom prst="rect">
            <a:avLst/>
          </a:prstGeom>
          <a:noFill/>
          <a:ln w="25400" cmpd="thinThick">
            <a:solidFill>
              <a:schemeClr val="bg1"/>
            </a:solidFill>
          </a:ln>
        </p:spPr>
        <p:txBody>
          <a:bodyPr wrap="square" rtlCol="0">
            <a:spAutoFit/>
          </a:bodyPr>
          <a:lstStyle/>
          <a:p>
            <a:r>
              <a:rPr lang="en-US" sz="1200" dirty="0" err="1"/>
              <a:t>fileReference</a:t>
            </a:r>
            <a:endParaRPr lang="en-US" sz="1200" dirty="0"/>
          </a:p>
        </p:txBody>
      </p:sp>
      <p:sp>
        <p:nvSpPr>
          <p:cNvPr id="42" name="TextBox 41">
            <a:extLst>
              <a:ext uri="{FF2B5EF4-FFF2-40B4-BE49-F238E27FC236}">
                <a16:creationId xmlns:a16="http://schemas.microsoft.com/office/drawing/2014/main" id="{92E97072-664C-4E04-9F64-073B03F4B6A1}"/>
              </a:ext>
            </a:extLst>
          </p:cNvPr>
          <p:cNvSpPr txBox="1"/>
          <p:nvPr/>
        </p:nvSpPr>
        <p:spPr>
          <a:xfrm>
            <a:off x="3304913" y="4280325"/>
            <a:ext cx="1103908" cy="276999"/>
          </a:xfrm>
          <a:prstGeom prst="rect">
            <a:avLst/>
          </a:prstGeom>
          <a:noFill/>
          <a:ln w="25400" cmpd="thinThick">
            <a:solidFill>
              <a:schemeClr val="bg1"/>
            </a:solidFill>
          </a:ln>
        </p:spPr>
        <p:txBody>
          <a:bodyPr wrap="square" rtlCol="0">
            <a:spAutoFit/>
          </a:bodyPr>
          <a:lstStyle/>
          <a:p>
            <a:r>
              <a:rPr lang="en-US" sz="1200" dirty="0"/>
              <a:t>headline</a:t>
            </a:r>
          </a:p>
        </p:txBody>
      </p:sp>
      <p:sp>
        <p:nvSpPr>
          <p:cNvPr id="43" name="TextBox 42">
            <a:extLst>
              <a:ext uri="{FF2B5EF4-FFF2-40B4-BE49-F238E27FC236}">
                <a16:creationId xmlns:a16="http://schemas.microsoft.com/office/drawing/2014/main" id="{E7280F85-EC37-4CFC-A55C-763F7AFAF5B9}"/>
              </a:ext>
            </a:extLst>
          </p:cNvPr>
          <p:cNvSpPr txBox="1"/>
          <p:nvPr/>
        </p:nvSpPr>
        <p:spPr>
          <a:xfrm>
            <a:off x="3299632" y="4596920"/>
            <a:ext cx="1103908" cy="276999"/>
          </a:xfrm>
          <a:prstGeom prst="rect">
            <a:avLst/>
          </a:prstGeom>
          <a:noFill/>
          <a:ln w="25400" cmpd="thinThick">
            <a:solidFill>
              <a:schemeClr val="bg1"/>
            </a:solidFill>
          </a:ln>
        </p:spPr>
        <p:txBody>
          <a:bodyPr wrap="square" rtlCol="0">
            <a:spAutoFit/>
          </a:bodyPr>
          <a:lstStyle/>
          <a:p>
            <a:r>
              <a:rPr lang="en-US" sz="1200" dirty="0"/>
              <a:t>language</a:t>
            </a:r>
          </a:p>
        </p:txBody>
      </p:sp>
      <p:sp>
        <p:nvSpPr>
          <p:cNvPr id="44" name="TextBox 43">
            <a:extLst>
              <a:ext uri="{FF2B5EF4-FFF2-40B4-BE49-F238E27FC236}">
                <a16:creationId xmlns:a16="http://schemas.microsoft.com/office/drawing/2014/main" id="{793691CD-476C-4BD2-9EE1-BBF95D32E1BE}"/>
              </a:ext>
            </a:extLst>
          </p:cNvPr>
          <p:cNvSpPr txBox="1"/>
          <p:nvPr/>
        </p:nvSpPr>
        <p:spPr>
          <a:xfrm>
            <a:off x="3314279" y="4897547"/>
            <a:ext cx="1103908" cy="276999"/>
          </a:xfrm>
          <a:prstGeom prst="rect">
            <a:avLst/>
          </a:prstGeom>
          <a:noFill/>
          <a:ln w="25400" cmpd="thinThick">
            <a:solidFill>
              <a:schemeClr val="bg1"/>
            </a:solidFill>
          </a:ln>
        </p:spPr>
        <p:txBody>
          <a:bodyPr wrap="square" rtlCol="0">
            <a:spAutoFit/>
          </a:bodyPr>
          <a:lstStyle/>
          <a:p>
            <a:r>
              <a:rPr lang="en-US" sz="1200" dirty="0"/>
              <a:t>text</a:t>
            </a:r>
          </a:p>
        </p:txBody>
      </p:sp>
    </p:spTree>
    <p:extLst>
      <p:ext uri="{BB962C8B-B14F-4D97-AF65-F5344CB8AC3E}">
        <p14:creationId xmlns:p14="http://schemas.microsoft.com/office/powerpoint/2010/main" val="404187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21A4-4A4B-424F-B4DD-F1D067FA571F}"/>
              </a:ext>
            </a:extLst>
          </p:cNvPr>
          <p:cNvSpPr>
            <a:spLocks noGrp="1"/>
          </p:cNvSpPr>
          <p:nvPr>
            <p:ph type="title"/>
          </p:nvPr>
        </p:nvSpPr>
        <p:spPr/>
        <p:txBody>
          <a:bodyPr/>
          <a:lstStyle/>
          <a:p>
            <a:r>
              <a:rPr lang="en-US" dirty="0"/>
              <a:t>Highlight colors</a:t>
            </a:r>
          </a:p>
        </p:txBody>
      </p:sp>
      <p:sp>
        <p:nvSpPr>
          <p:cNvPr id="3" name="Content Placeholder 2">
            <a:extLst>
              <a:ext uri="{FF2B5EF4-FFF2-40B4-BE49-F238E27FC236}">
                <a16:creationId xmlns:a16="http://schemas.microsoft.com/office/drawing/2014/main" id="{C520F72A-8F15-4E7C-B515-6411D26B9495}"/>
              </a:ext>
            </a:extLst>
          </p:cNvPr>
          <p:cNvSpPr>
            <a:spLocks noGrp="1"/>
          </p:cNvSpPr>
          <p:nvPr>
            <p:ph idx="1"/>
          </p:nvPr>
        </p:nvSpPr>
        <p:spPr/>
        <p:txBody>
          <a:bodyPr>
            <a:normAutofit lnSpcReduction="10000"/>
          </a:bodyPr>
          <a:lstStyle/>
          <a:p>
            <a:r>
              <a:rPr lang="en-US" dirty="0"/>
              <a:t>Each root element used should be assigned a different highlight color ex:</a:t>
            </a:r>
          </a:p>
          <a:p>
            <a:pPr lvl="1"/>
            <a:r>
              <a:rPr lang="en-US" dirty="0">
                <a:highlight>
                  <a:srgbClr val="C0C0C0"/>
                </a:highlight>
              </a:rPr>
              <a:t>Authority</a:t>
            </a:r>
          </a:p>
          <a:p>
            <a:pPr lvl="1"/>
            <a:r>
              <a:rPr lang="en-US" dirty="0">
                <a:highlight>
                  <a:srgbClr val="FFFF00"/>
                </a:highlight>
              </a:rPr>
              <a:t>Applicability/</a:t>
            </a:r>
            <a:r>
              <a:rPr lang="en-US" dirty="0" err="1">
                <a:highlight>
                  <a:srgbClr val="FFFF00"/>
                </a:highlight>
              </a:rPr>
              <a:t>permissionType</a:t>
            </a:r>
            <a:endParaRPr lang="en-US" dirty="0">
              <a:highlight>
                <a:srgbClr val="FFFF00"/>
              </a:highlight>
            </a:endParaRPr>
          </a:p>
          <a:p>
            <a:pPr lvl="1"/>
            <a:r>
              <a:rPr lang="en-US" dirty="0" err="1">
                <a:highlight>
                  <a:srgbClr val="00FFFF"/>
                </a:highlight>
              </a:rPr>
              <a:t>ContactDetails</a:t>
            </a:r>
            <a:endParaRPr lang="en-US" dirty="0">
              <a:highlight>
                <a:srgbClr val="00FFFF"/>
              </a:highlight>
            </a:endParaRPr>
          </a:p>
          <a:p>
            <a:pPr lvl="1"/>
            <a:r>
              <a:rPr lang="en-US" dirty="0" err="1">
                <a:highlight>
                  <a:srgbClr val="FF00FF"/>
                </a:highlight>
              </a:rPr>
              <a:t>PilotDistrict</a:t>
            </a:r>
            <a:endParaRPr lang="en-US" dirty="0">
              <a:highlight>
                <a:srgbClr val="FF00FF"/>
              </a:highlight>
            </a:endParaRPr>
          </a:p>
          <a:p>
            <a:pPr lvl="1"/>
            <a:r>
              <a:rPr lang="en-US" dirty="0" err="1">
                <a:highlight>
                  <a:srgbClr val="00FF00"/>
                </a:highlight>
              </a:rPr>
              <a:t>PilotService</a:t>
            </a:r>
            <a:endParaRPr lang="en-US" dirty="0">
              <a:highlight>
                <a:srgbClr val="00FF00"/>
              </a:highlight>
            </a:endParaRPr>
          </a:p>
          <a:p>
            <a:pPr lvl="1"/>
            <a:r>
              <a:rPr lang="en-US" dirty="0" err="1">
                <a:highlight>
                  <a:srgbClr val="FF0000"/>
                </a:highlight>
              </a:rPr>
              <a:t>PilotBoardingPlace</a:t>
            </a:r>
            <a:endParaRPr lang="en-US" dirty="0">
              <a:highlight>
                <a:srgbClr val="FF0000"/>
              </a:highlight>
            </a:endParaRPr>
          </a:p>
          <a:p>
            <a:pPr lvl="1"/>
            <a:r>
              <a:rPr lang="en-US" dirty="0" err="1">
                <a:highlight>
                  <a:srgbClr val="808000"/>
                </a:highlight>
              </a:rPr>
              <a:t>ServiceHours</a:t>
            </a:r>
            <a:endParaRPr lang="en-US" dirty="0">
              <a:highlight>
                <a:srgbClr val="808000"/>
              </a:highlight>
            </a:endParaRPr>
          </a:p>
          <a:p>
            <a:r>
              <a:rPr lang="en-US" dirty="0"/>
              <a:t>All the </a:t>
            </a:r>
            <a:r>
              <a:rPr lang="en-US" dirty="0" err="1"/>
              <a:t>subelements</a:t>
            </a:r>
            <a:r>
              <a:rPr lang="en-US" dirty="0"/>
              <a:t> for that element will also be the same color.</a:t>
            </a:r>
          </a:p>
          <a:p>
            <a:pPr lvl="1"/>
            <a:r>
              <a:rPr lang="en-US" dirty="0"/>
              <a:t>Associated objects will have their own color.</a:t>
            </a:r>
          </a:p>
        </p:txBody>
      </p:sp>
    </p:spTree>
    <p:extLst>
      <p:ext uri="{BB962C8B-B14F-4D97-AF65-F5344CB8AC3E}">
        <p14:creationId xmlns:p14="http://schemas.microsoft.com/office/powerpoint/2010/main" val="2113441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627BE2B-9EE5-4367-96F3-864AF4C01100}"/>
              </a:ext>
            </a:extLst>
          </p:cNvPr>
          <p:cNvGrpSpPr/>
          <p:nvPr/>
        </p:nvGrpSpPr>
        <p:grpSpPr>
          <a:xfrm>
            <a:off x="22122" y="0"/>
            <a:ext cx="12171425" cy="5486399"/>
            <a:chOff x="20575" y="0"/>
            <a:chExt cx="12171425" cy="5486399"/>
          </a:xfrm>
        </p:grpSpPr>
        <p:pic>
          <p:nvPicPr>
            <p:cNvPr id="7" name="Picture 6" descr="Graphical user interface, application, Word&#10;&#10;Description automatically generated">
              <a:extLst>
                <a:ext uri="{FF2B5EF4-FFF2-40B4-BE49-F238E27FC236}">
                  <a16:creationId xmlns:a16="http://schemas.microsoft.com/office/drawing/2014/main" id="{8CF1D31C-8553-442F-ACB1-775897B4C2C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8" name="TextBox 7">
              <a:extLst>
                <a:ext uri="{FF2B5EF4-FFF2-40B4-BE49-F238E27FC236}">
                  <a16:creationId xmlns:a16="http://schemas.microsoft.com/office/drawing/2014/main" id="{77209D6C-0869-4D7B-A20C-6F35E9FBFEC4}"/>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9" name="Group 8">
            <a:extLst>
              <a:ext uri="{FF2B5EF4-FFF2-40B4-BE49-F238E27FC236}">
                <a16:creationId xmlns:a16="http://schemas.microsoft.com/office/drawing/2014/main" id="{947FCECD-717A-48F9-9DF9-5F2BC1BFF042}"/>
              </a:ext>
            </a:extLst>
          </p:cNvPr>
          <p:cNvGrpSpPr/>
          <p:nvPr/>
        </p:nvGrpSpPr>
        <p:grpSpPr>
          <a:xfrm>
            <a:off x="164707" y="1152939"/>
            <a:ext cx="2894124" cy="4191473"/>
            <a:chOff x="164707" y="1152939"/>
            <a:chExt cx="2894124" cy="4191473"/>
          </a:xfrm>
        </p:grpSpPr>
        <p:sp>
          <p:nvSpPr>
            <p:cNvPr id="10" name="Rectangle 9">
              <a:extLst>
                <a:ext uri="{FF2B5EF4-FFF2-40B4-BE49-F238E27FC236}">
                  <a16:creationId xmlns:a16="http://schemas.microsoft.com/office/drawing/2014/main" id="{2DCCA4CD-6A0D-40E1-B382-79D8CB993C96}"/>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27D1FC4-37EC-488E-9C6B-65236DD34598}"/>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0D19FC5-06A0-428C-8998-055BDBD4B69C}"/>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C0BF0FEC-DE38-4011-8212-2E5F5EE75847}"/>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highlight>
                  <a:srgbClr val="FFFF00"/>
                </a:highlight>
              </a:rPr>
              <a:t>Pilotage is compulsory for all foreign vessels and for </a:t>
            </a:r>
          </a:p>
          <a:p>
            <a:r>
              <a:rPr lang="en-US" sz="800" dirty="0">
                <a:highlight>
                  <a:srgbClr val="FFFF00"/>
                </a:highlight>
              </a:rPr>
              <a:t>U.S. vessels under register in the foreign trade. Pilotage </a:t>
            </a:r>
          </a:p>
          <a:p>
            <a:r>
              <a:rPr lang="en-US" sz="800" dirty="0">
                <a:highlight>
                  <a:srgbClr val="FFFF00"/>
                </a:highlight>
              </a:rPr>
              <a:t>is optional for U.S. vessels under enrollment in the </a:t>
            </a:r>
          </a:p>
          <a:p>
            <a:r>
              <a:rPr lang="en-US" sz="800" dirty="0">
                <a:highlight>
                  <a:srgbClr val="FFFF00"/>
                </a:highlight>
              </a:rPr>
              <a:t>coastwise trade if they have on board a pilot licensed by </a:t>
            </a:r>
          </a:p>
          <a:p>
            <a:r>
              <a:rPr lang="en-US" sz="800" dirty="0">
                <a:highlight>
                  <a:srgbClr val="FFFF00"/>
                </a:highlight>
              </a:rPr>
              <a:t>the Federal Government to operate in these waters. </a:t>
            </a:r>
          </a:p>
          <a:p>
            <a:r>
              <a:rPr lang="en-US" sz="800" dirty="0"/>
              <a:t>(57) </a:t>
            </a:r>
            <a:r>
              <a:rPr lang="en-US" sz="800" dirty="0">
                <a:highlight>
                  <a:srgbClr val="C0C0C0"/>
                </a:highlight>
              </a:rPr>
              <a:t>The Association of Maryland Pilots </a:t>
            </a:r>
            <a:r>
              <a:rPr lang="en-US" sz="800" dirty="0"/>
              <a:t>has an office </a:t>
            </a:r>
          </a:p>
          <a:p>
            <a:r>
              <a:rPr lang="en-US" sz="800" dirty="0"/>
              <a:t>in </a:t>
            </a:r>
            <a:r>
              <a:rPr lang="en-US" sz="800" dirty="0">
                <a:highlight>
                  <a:srgbClr val="00FFFF"/>
                </a:highlight>
              </a:rPr>
              <a:t>Baltimore</a:t>
            </a:r>
            <a:r>
              <a:rPr lang="en-US" sz="800" dirty="0"/>
              <a:t> (telephone: </a:t>
            </a:r>
            <a:r>
              <a:rPr lang="en-US" sz="800" dirty="0">
                <a:highlight>
                  <a:srgbClr val="00FFFF"/>
                </a:highlight>
              </a:rPr>
              <a:t>410-342-6013</a:t>
            </a:r>
            <a:r>
              <a:rPr lang="en-US" sz="800" dirty="0"/>
              <a:t>, fax: </a:t>
            </a:r>
            <a:r>
              <a:rPr lang="en-US" sz="800" dirty="0">
                <a:highlight>
                  <a:srgbClr val="00FFFF"/>
                </a:highlight>
              </a:rPr>
              <a:t>410-2761364</a:t>
            </a:r>
            <a:r>
              <a:rPr lang="en-US" sz="800" dirty="0"/>
              <a:t>, </a:t>
            </a:r>
          </a:p>
          <a:p>
            <a:r>
              <a:rPr lang="en-US" sz="800" dirty="0"/>
              <a:t>telex: </a:t>
            </a:r>
            <a:r>
              <a:rPr lang="en-US" sz="800" dirty="0">
                <a:highlight>
                  <a:srgbClr val="00FFFF"/>
                </a:highlight>
              </a:rPr>
              <a:t>87-574 MARPILOTS BALTIMORE</a:t>
            </a:r>
            <a:r>
              <a:rPr lang="en-US" sz="800" dirty="0"/>
              <a:t>, cable </a:t>
            </a:r>
          </a:p>
          <a:p>
            <a:r>
              <a:rPr lang="en-US" sz="800" dirty="0"/>
              <a:t>address: </a:t>
            </a:r>
            <a:r>
              <a:rPr lang="en-US" sz="800" dirty="0">
                <a:highlight>
                  <a:srgbClr val="00FFFF"/>
                </a:highlight>
              </a:rPr>
              <a:t>MARPILOT BALTIMORE</a:t>
            </a:r>
            <a:r>
              <a:rPr lang="en-US" sz="800" dirty="0"/>
              <a:t>). </a:t>
            </a:r>
            <a:r>
              <a:rPr lang="en-US" sz="800" dirty="0">
                <a:highlight>
                  <a:srgbClr val="00FF00"/>
                </a:highlight>
              </a:rPr>
              <a:t>They provide </a:t>
            </a:r>
          </a:p>
          <a:p>
            <a:r>
              <a:rPr lang="en-US" sz="800" dirty="0">
                <a:highlight>
                  <a:srgbClr val="00FF00"/>
                </a:highlight>
              </a:rPr>
              <a:t>service to any port in Maryland and service between Cape </a:t>
            </a:r>
          </a:p>
          <a:p>
            <a:r>
              <a:rPr lang="en-US" sz="800" dirty="0">
                <a:highlight>
                  <a:srgbClr val="00FF00"/>
                </a:highlight>
              </a:rPr>
              <a:t>Henry, VA, to Baltimore. Transmit ETA 24 hours and </a:t>
            </a:r>
          </a:p>
          <a:p>
            <a:r>
              <a:rPr lang="en-US" sz="800" dirty="0">
                <a:highlight>
                  <a:srgbClr val="00FF00"/>
                </a:highlight>
              </a:rPr>
              <a:t>6 hours before arrival pilot station. Email ETA, speed, </a:t>
            </a:r>
          </a:p>
          <a:p>
            <a:r>
              <a:rPr lang="en-US" sz="800" dirty="0">
                <a:highlight>
                  <a:srgbClr val="00FF00"/>
                </a:highlight>
              </a:rPr>
              <a:t>and draft </a:t>
            </a:r>
            <a:r>
              <a:rPr lang="en-US" sz="800" dirty="0"/>
              <a:t>to: </a:t>
            </a:r>
            <a:r>
              <a:rPr lang="en-US" sz="800" dirty="0">
                <a:highlight>
                  <a:srgbClr val="00FFFF"/>
                </a:highlight>
              </a:rPr>
              <a:t>dispatch@mdpilots.com</a:t>
            </a:r>
            <a:r>
              <a:rPr lang="en-US" sz="800" dirty="0"/>
              <a:t>. </a:t>
            </a:r>
            <a:r>
              <a:rPr lang="en-US" sz="800" dirty="0">
                <a:highlight>
                  <a:srgbClr val="C0C0C0"/>
                </a:highlight>
              </a:rPr>
              <a:t>The Virginia Pilots </a:t>
            </a:r>
          </a:p>
          <a:p>
            <a:r>
              <a:rPr lang="en-US" sz="800" dirty="0">
                <a:highlight>
                  <a:srgbClr val="C0C0C0"/>
                </a:highlight>
              </a:rPr>
              <a:t>Association </a:t>
            </a:r>
            <a:r>
              <a:rPr lang="en-US" sz="800" dirty="0"/>
              <a:t>has an office in </a:t>
            </a:r>
            <a:r>
              <a:rPr lang="en-US" sz="800" dirty="0">
                <a:highlight>
                  <a:srgbClr val="00FFFF"/>
                </a:highlight>
              </a:rPr>
              <a:t>Norfolk (757-496-0995; </a:t>
            </a:r>
          </a:p>
          <a:p>
            <a:r>
              <a:rPr lang="en-US" sz="800" dirty="0">
                <a:highlight>
                  <a:srgbClr val="00FFFF"/>
                </a:highlight>
              </a:rPr>
              <a:t>cable address VAPILOT) </a:t>
            </a:r>
            <a:r>
              <a:rPr lang="en-US" sz="800" dirty="0"/>
              <a:t>and </a:t>
            </a:r>
            <a:r>
              <a:rPr lang="en-US" sz="800" dirty="0">
                <a:highlight>
                  <a:srgbClr val="00FF00"/>
                </a:highlight>
              </a:rPr>
              <a:t>provides service to any port </a:t>
            </a:r>
          </a:p>
          <a:p>
            <a:r>
              <a:rPr lang="en-US" sz="800" dirty="0">
                <a:highlight>
                  <a:srgbClr val="00FF00"/>
                </a:highlight>
              </a:rPr>
              <a:t>in Virginia. Vessels bound for Washington, dc may take a </a:t>
            </a:r>
          </a:p>
          <a:p>
            <a:r>
              <a:rPr lang="en-US" sz="800" dirty="0">
                <a:highlight>
                  <a:srgbClr val="00FF00"/>
                </a:highlight>
              </a:rPr>
              <a:t>pilot from either association.</a:t>
            </a:r>
            <a:r>
              <a:rPr lang="en-US" sz="800" dirty="0"/>
              <a:t> </a:t>
            </a:r>
          </a:p>
          <a:p>
            <a:endParaRPr lang="en-US" sz="800" dirty="0"/>
          </a:p>
          <a:p>
            <a:r>
              <a:rPr lang="en-US" sz="800" dirty="0"/>
              <a:t>(58) </a:t>
            </a:r>
          </a:p>
          <a:p>
            <a:r>
              <a:rPr lang="en-US" sz="800" dirty="0">
                <a:highlight>
                  <a:srgbClr val="C0C0C0"/>
                </a:highlight>
              </a:rPr>
              <a:t>The Maryland pilots </a:t>
            </a:r>
            <a:r>
              <a:rPr lang="en-US" sz="800" dirty="0"/>
              <a:t>maintain a Pilot Tower with the </a:t>
            </a:r>
          </a:p>
          <a:p>
            <a:r>
              <a:rPr lang="en-US" sz="800" dirty="0">
                <a:highlight>
                  <a:srgbClr val="C0C0C0"/>
                </a:highlight>
              </a:rPr>
              <a:t>Virginia pilots </a:t>
            </a:r>
            <a:r>
              <a:rPr lang="en-US" sz="800" dirty="0"/>
              <a:t>at </a:t>
            </a:r>
            <a:r>
              <a:rPr lang="en-US" sz="800" dirty="0">
                <a:highlight>
                  <a:srgbClr val="00FFFF"/>
                </a:highlight>
              </a:rPr>
              <a:t>Cape Henry</a:t>
            </a:r>
            <a:r>
              <a:rPr lang="en-US" sz="800" dirty="0"/>
              <a:t>, </a:t>
            </a:r>
            <a:r>
              <a:rPr lang="en-US" sz="800" dirty="0">
                <a:highlight>
                  <a:srgbClr val="00FF00"/>
                </a:highlight>
              </a:rPr>
              <a:t>just north of Cape Henry </a:t>
            </a:r>
          </a:p>
          <a:p>
            <a:r>
              <a:rPr lang="en-US" sz="800" dirty="0">
                <a:highlight>
                  <a:srgbClr val="00FF00"/>
                </a:highlight>
              </a:rPr>
              <a:t>Light.</a:t>
            </a:r>
            <a:r>
              <a:rPr lang="en-US" sz="800" dirty="0"/>
              <a:t> </a:t>
            </a:r>
            <a:r>
              <a:rPr lang="en-US" sz="800" dirty="0">
                <a:highlight>
                  <a:srgbClr val="00FFFF"/>
                </a:highlight>
              </a:rPr>
              <a:t>The pilots monitor VHF-FM channels 11, 13, and </a:t>
            </a:r>
          </a:p>
          <a:p>
            <a:r>
              <a:rPr lang="en-US" sz="800" dirty="0">
                <a:highlight>
                  <a:srgbClr val="00FFFF"/>
                </a:highlight>
              </a:rPr>
              <a:t>16.</a:t>
            </a:r>
            <a:r>
              <a:rPr lang="en-US" sz="800" dirty="0"/>
              <a:t> </a:t>
            </a:r>
            <a:r>
              <a:rPr lang="en-US" sz="800" dirty="0">
                <a:highlight>
                  <a:srgbClr val="008000"/>
                </a:highlight>
              </a:rPr>
              <a:t>The pilot boats are stationed in Lynnhaven Inlet. </a:t>
            </a:r>
          </a:p>
          <a:p>
            <a:r>
              <a:rPr lang="en-US" sz="800" dirty="0">
                <a:highlight>
                  <a:srgbClr val="008000"/>
                </a:highlight>
              </a:rPr>
              <a:t>They are 45 feet long with a black hull and white house </a:t>
            </a:r>
          </a:p>
          <a:p>
            <a:r>
              <a:rPr lang="en-US" sz="800" dirty="0">
                <a:highlight>
                  <a:srgbClr val="008000"/>
                </a:highlight>
              </a:rPr>
              <a:t>displaying the “PILOT” on each side. </a:t>
            </a:r>
          </a:p>
        </p:txBody>
      </p:sp>
      <p:sp>
        <p:nvSpPr>
          <p:cNvPr id="14" name="Rectangle: Rounded Corners 13">
            <a:extLst>
              <a:ext uri="{FF2B5EF4-FFF2-40B4-BE49-F238E27FC236}">
                <a16:creationId xmlns:a16="http://schemas.microsoft.com/office/drawing/2014/main" id="{1D866799-DA54-404F-9974-5973403F4835}"/>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15" name="Rectangle: Rounded Corners 14">
            <a:extLst>
              <a:ext uri="{FF2B5EF4-FFF2-40B4-BE49-F238E27FC236}">
                <a16:creationId xmlns:a16="http://schemas.microsoft.com/office/drawing/2014/main" id="{24AF409D-6510-46A7-AF59-B33C5AF0F258}"/>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sp>
        <p:nvSpPr>
          <p:cNvPr id="16" name="TextBox 15">
            <a:extLst>
              <a:ext uri="{FF2B5EF4-FFF2-40B4-BE49-F238E27FC236}">
                <a16:creationId xmlns:a16="http://schemas.microsoft.com/office/drawing/2014/main" id="{D6615A4C-EED8-4EB3-BF2F-91ABD7B6897F}"/>
              </a:ext>
            </a:extLst>
          </p:cNvPr>
          <p:cNvSpPr txBox="1"/>
          <p:nvPr/>
        </p:nvSpPr>
        <p:spPr>
          <a:xfrm>
            <a:off x="248613" y="5560665"/>
            <a:ext cx="11842818" cy="1200329"/>
          </a:xfrm>
          <a:prstGeom prst="rect">
            <a:avLst/>
          </a:prstGeom>
          <a:noFill/>
        </p:spPr>
        <p:txBody>
          <a:bodyPr wrap="square" rtlCol="0">
            <a:spAutoFit/>
          </a:bodyPr>
          <a:lstStyle/>
          <a:p>
            <a:r>
              <a:rPr lang="en-US" dirty="0"/>
              <a:t>This is an example of what a final marked up document would look like. Anything highlighted needs to be saved, this would be saved in an XML file with tags of the root element surrounding the highlighted text. A new uploaded text file will be transformed into an XML file that keeps elements together; paragraph number with paragraph text. </a:t>
            </a:r>
          </a:p>
          <a:p>
            <a:r>
              <a:rPr lang="en-US" dirty="0"/>
              <a:t>An XSLT file would then do the transform to have it appear as it is. </a:t>
            </a:r>
          </a:p>
        </p:txBody>
      </p:sp>
    </p:spTree>
    <p:extLst>
      <p:ext uri="{BB962C8B-B14F-4D97-AF65-F5344CB8AC3E}">
        <p14:creationId xmlns:p14="http://schemas.microsoft.com/office/powerpoint/2010/main" val="232577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FC18C9-D88B-490C-8CA0-2ECBF69AD2EE}"/>
              </a:ext>
            </a:extLst>
          </p:cNvPr>
          <p:cNvSpPr txBox="1"/>
          <p:nvPr/>
        </p:nvSpPr>
        <p:spPr>
          <a:xfrm>
            <a:off x="947565" y="1910906"/>
            <a:ext cx="10636414" cy="3693319"/>
          </a:xfrm>
          <a:prstGeom prst="rect">
            <a:avLst/>
          </a:prstGeom>
          <a:noFill/>
        </p:spPr>
        <p:txBody>
          <a:bodyPr wrap="square" rtlCol="0">
            <a:spAutoFit/>
          </a:bodyPr>
          <a:lstStyle/>
          <a:p>
            <a:r>
              <a:rPr lang="en-US" dirty="0"/>
              <a:t>It would be trivial to use regex searches in the text file to find easily recognizable patterns to help to automate the textual search and linking. </a:t>
            </a:r>
          </a:p>
          <a:p>
            <a:endParaRPr lang="en-US" dirty="0"/>
          </a:p>
          <a:p>
            <a:r>
              <a:rPr lang="en-US" dirty="0"/>
              <a:t>Most of these would be related to </a:t>
            </a:r>
            <a:r>
              <a:rPr lang="en-US" dirty="0" err="1"/>
              <a:t>ContactInformation</a:t>
            </a:r>
            <a:r>
              <a:rPr lang="en-US" dirty="0"/>
              <a:t> with:</a:t>
            </a:r>
          </a:p>
          <a:p>
            <a:pPr marL="285750" indent="-285750">
              <a:buFont typeface="Arial" panose="020B0604020202020204" pitchFamily="34" charset="0"/>
              <a:buChar char="•"/>
            </a:pPr>
            <a:r>
              <a:rPr lang="en-US" dirty="0"/>
              <a:t>Phone, fax numbers, etc.</a:t>
            </a:r>
          </a:p>
          <a:p>
            <a:pPr marL="285750" indent="-285750">
              <a:buFont typeface="Arial" panose="020B0604020202020204" pitchFamily="34" charset="0"/>
              <a:buChar char="•"/>
            </a:pPr>
            <a:r>
              <a:rPr lang="en-US" dirty="0"/>
              <a:t>Addresses (at least state names/abbreviations and zip codes)</a:t>
            </a:r>
          </a:p>
          <a:p>
            <a:pPr marL="285750" indent="-285750">
              <a:buFont typeface="Arial" panose="020B0604020202020204" pitchFamily="34" charset="0"/>
              <a:buChar char="•"/>
            </a:pPr>
            <a:r>
              <a:rPr lang="en-US" dirty="0"/>
              <a:t>Radio channels (with VHF and number with dot)</a:t>
            </a:r>
          </a:p>
          <a:p>
            <a:pPr marL="285750" indent="-285750">
              <a:buFont typeface="Arial" panose="020B0604020202020204" pitchFamily="34" charset="0"/>
              <a:buChar char="•"/>
            </a:pPr>
            <a:r>
              <a:rPr lang="en-US" dirty="0"/>
              <a:t>Entity and Feature Names</a:t>
            </a:r>
          </a:p>
          <a:p>
            <a:pPr marL="742950" lvl="1" indent="-285750">
              <a:buFont typeface="Arial" panose="020B0604020202020204" pitchFamily="34" charset="0"/>
              <a:buChar char="•"/>
            </a:pPr>
            <a:r>
              <a:rPr lang="en-US" dirty="0"/>
              <a:t>This would be an option on text fields that would allow for a search on the specific item and would all then be tagged (and possibly associated automatically)</a:t>
            </a:r>
          </a:p>
          <a:p>
            <a:pPr marL="742950" lvl="1" indent="-285750">
              <a:buFont typeface="Arial" panose="020B0604020202020204" pitchFamily="34" charset="0"/>
              <a:buChar char="•"/>
            </a:pPr>
            <a:r>
              <a:rPr lang="en-US" dirty="0"/>
              <a:t>Items that were auto-tagged should be highlighted and listed to allow for user to accept or reject them (or to associate it with a specific item or left to a separate item)</a:t>
            </a:r>
          </a:p>
          <a:p>
            <a:endParaRPr lang="en-US" dirty="0"/>
          </a:p>
        </p:txBody>
      </p:sp>
      <p:sp>
        <p:nvSpPr>
          <p:cNvPr id="3" name="Title 2">
            <a:extLst>
              <a:ext uri="{FF2B5EF4-FFF2-40B4-BE49-F238E27FC236}">
                <a16:creationId xmlns:a16="http://schemas.microsoft.com/office/drawing/2014/main" id="{AEEA365A-E882-460E-9E21-F352EFF5BAEA}"/>
              </a:ext>
            </a:extLst>
          </p:cNvPr>
          <p:cNvSpPr>
            <a:spLocks noGrp="1"/>
          </p:cNvSpPr>
          <p:nvPr>
            <p:ph type="title"/>
          </p:nvPr>
        </p:nvSpPr>
        <p:spPr/>
        <p:txBody>
          <a:bodyPr/>
          <a:lstStyle/>
          <a:p>
            <a:r>
              <a:rPr lang="en-US" dirty="0"/>
              <a:t>Future upgrades – automatic text identification</a:t>
            </a:r>
          </a:p>
        </p:txBody>
      </p:sp>
    </p:spTree>
    <p:extLst>
      <p:ext uri="{BB962C8B-B14F-4D97-AF65-F5344CB8AC3E}">
        <p14:creationId xmlns:p14="http://schemas.microsoft.com/office/powerpoint/2010/main" val="72980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A4B1-A664-44D3-8716-CEEDCABAC5AE}"/>
              </a:ext>
            </a:extLst>
          </p:cNvPr>
          <p:cNvSpPr>
            <a:spLocks noGrp="1"/>
          </p:cNvSpPr>
          <p:nvPr>
            <p:ph type="title"/>
          </p:nvPr>
        </p:nvSpPr>
        <p:spPr/>
        <p:txBody>
          <a:bodyPr/>
          <a:lstStyle/>
          <a:p>
            <a:r>
              <a:rPr lang="en-US" dirty="0"/>
              <a:t>Future upgrades - GML</a:t>
            </a:r>
          </a:p>
        </p:txBody>
      </p:sp>
      <p:sp>
        <p:nvSpPr>
          <p:cNvPr id="3" name="Content Placeholder 2">
            <a:extLst>
              <a:ext uri="{FF2B5EF4-FFF2-40B4-BE49-F238E27FC236}">
                <a16:creationId xmlns:a16="http://schemas.microsoft.com/office/drawing/2014/main" id="{56E81D95-FCC9-40E7-8B2A-A9F428322F32}"/>
              </a:ext>
            </a:extLst>
          </p:cNvPr>
          <p:cNvSpPr>
            <a:spLocks noGrp="1"/>
          </p:cNvSpPr>
          <p:nvPr>
            <p:ph idx="1"/>
          </p:nvPr>
        </p:nvSpPr>
        <p:spPr/>
        <p:txBody>
          <a:bodyPr>
            <a:normAutofit lnSpcReduction="10000"/>
          </a:bodyPr>
          <a:lstStyle/>
          <a:p>
            <a:r>
              <a:rPr lang="en-US" dirty="0"/>
              <a:t>At some point we will also have to tackle the issue of creating polygons on a chart to get </a:t>
            </a:r>
            <a:r>
              <a:rPr lang="en-US" dirty="0" err="1"/>
              <a:t>lat</a:t>
            </a:r>
            <a:r>
              <a:rPr lang="en-US" dirty="0"/>
              <a:t>/</a:t>
            </a:r>
            <a:r>
              <a:rPr lang="en-US" dirty="0" err="1"/>
              <a:t>lng</a:t>
            </a:r>
            <a:r>
              <a:rPr lang="en-US" dirty="0"/>
              <a:t> positions associated with the geo-Features.</a:t>
            </a:r>
          </a:p>
          <a:p>
            <a:endParaRPr lang="en-US" dirty="0"/>
          </a:p>
          <a:p>
            <a:r>
              <a:rPr lang="en-US" dirty="0"/>
              <a:t>It could be an entirely different project, or integrated into this one…but something to think about.</a:t>
            </a:r>
          </a:p>
          <a:p>
            <a:endParaRPr lang="en-US" dirty="0"/>
          </a:p>
          <a:p>
            <a:r>
              <a:rPr lang="en-US" dirty="0"/>
              <a:t>Ideally, items that need </a:t>
            </a:r>
            <a:r>
              <a:rPr lang="en-US" dirty="0" err="1"/>
              <a:t>lat</a:t>
            </a:r>
            <a:r>
              <a:rPr lang="en-US" dirty="0"/>
              <a:t>/</a:t>
            </a:r>
            <a:r>
              <a:rPr lang="en-US" dirty="0" err="1"/>
              <a:t>lng</a:t>
            </a:r>
            <a:r>
              <a:rPr lang="en-US" dirty="0"/>
              <a:t> positions would be flagged.</a:t>
            </a:r>
          </a:p>
          <a:p>
            <a:pPr lvl="1"/>
            <a:r>
              <a:rPr lang="en-US" dirty="0"/>
              <a:t>So they could be verified for correctness/added to a geo-feature.</a:t>
            </a:r>
          </a:p>
          <a:p>
            <a:pPr lvl="1"/>
            <a:r>
              <a:rPr lang="en-US" dirty="0"/>
              <a:t>Could be searched with regex pattern</a:t>
            </a:r>
          </a:p>
        </p:txBody>
      </p:sp>
    </p:spTree>
    <p:extLst>
      <p:ext uri="{BB962C8B-B14F-4D97-AF65-F5344CB8AC3E}">
        <p14:creationId xmlns:p14="http://schemas.microsoft.com/office/powerpoint/2010/main" val="320294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861EF3A-8B9C-4657-817B-948188602BFB}"/>
              </a:ext>
            </a:extLst>
          </p:cNvPr>
          <p:cNvGraphicFramePr/>
          <p:nvPr>
            <p:extLst>
              <p:ext uri="{D42A27DB-BD31-4B8C-83A1-F6EECF244321}">
                <p14:modId xmlns:p14="http://schemas.microsoft.com/office/powerpoint/2010/main" val="3109057745"/>
              </p:ext>
            </p:extLst>
          </p:nvPr>
        </p:nvGraphicFramePr>
        <p:xfrm>
          <a:off x="300159" y="52234"/>
          <a:ext cx="11780443" cy="6567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9EA02877-C53D-4266-A1F5-68DD17AEB93A}"/>
              </a:ext>
            </a:extLst>
          </p:cNvPr>
          <p:cNvSpPr txBox="1"/>
          <p:nvPr/>
        </p:nvSpPr>
        <p:spPr>
          <a:xfrm>
            <a:off x="111398" y="6159435"/>
            <a:ext cx="6530766" cy="646331"/>
          </a:xfrm>
          <a:prstGeom prst="rect">
            <a:avLst/>
          </a:prstGeom>
          <a:noFill/>
        </p:spPr>
        <p:txBody>
          <a:bodyPr wrap="square" rtlCol="0">
            <a:spAutoFit/>
          </a:bodyPr>
          <a:lstStyle/>
          <a:p>
            <a:r>
              <a:rPr lang="en-US" dirty="0"/>
              <a:t>Root elements in the XSD are composed of three elements.</a:t>
            </a:r>
          </a:p>
          <a:p>
            <a:r>
              <a:rPr lang="en-US" dirty="0"/>
              <a:t>This is a simplified visual example of the layout and components</a:t>
            </a:r>
          </a:p>
        </p:txBody>
      </p:sp>
      <p:sp>
        <p:nvSpPr>
          <p:cNvPr id="10" name="Title 9">
            <a:extLst>
              <a:ext uri="{FF2B5EF4-FFF2-40B4-BE49-F238E27FC236}">
                <a16:creationId xmlns:a16="http://schemas.microsoft.com/office/drawing/2014/main" id="{174B497A-7E39-4B68-B30D-FF2BA1FA01A7}"/>
              </a:ext>
            </a:extLst>
          </p:cNvPr>
          <p:cNvSpPr>
            <a:spLocks noGrp="1"/>
          </p:cNvSpPr>
          <p:nvPr>
            <p:ph type="title"/>
          </p:nvPr>
        </p:nvSpPr>
        <p:spPr>
          <a:xfrm>
            <a:off x="0" y="52235"/>
            <a:ext cx="12192000" cy="785580"/>
          </a:xfrm>
        </p:spPr>
        <p:txBody>
          <a:bodyPr/>
          <a:lstStyle/>
          <a:p>
            <a:pPr algn="ctr"/>
            <a:r>
              <a:rPr lang="en-US" b="1" u="sng" dirty="0"/>
              <a:t>General layout of XSD input file</a:t>
            </a:r>
          </a:p>
        </p:txBody>
      </p:sp>
    </p:spTree>
    <p:extLst>
      <p:ext uri="{BB962C8B-B14F-4D97-AF65-F5344CB8AC3E}">
        <p14:creationId xmlns:p14="http://schemas.microsoft.com/office/powerpoint/2010/main" val="1868760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FC18C9-D88B-490C-8CA0-2ECBF69AD2EE}"/>
              </a:ext>
            </a:extLst>
          </p:cNvPr>
          <p:cNvSpPr txBox="1"/>
          <p:nvPr/>
        </p:nvSpPr>
        <p:spPr>
          <a:xfrm>
            <a:off x="885973" y="1910906"/>
            <a:ext cx="10731171" cy="3693319"/>
          </a:xfrm>
          <a:prstGeom prst="rect">
            <a:avLst/>
          </a:prstGeom>
          <a:noFill/>
        </p:spPr>
        <p:txBody>
          <a:bodyPr wrap="square" rtlCol="0">
            <a:spAutoFit/>
          </a:bodyPr>
          <a:lstStyle/>
          <a:p>
            <a:r>
              <a:rPr lang="en-US" dirty="0"/>
              <a:t>This is plenty to get things going and moving for quite a while.</a:t>
            </a:r>
          </a:p>
          <a:p>
            <a:endParaRPr lang="en-US" dirty="0"/>
          </a:p>
          <a:p>
            <a:r>
              <a:rPr lang="en-US" dirty="0"/>
              <a:t>Seeing the layout as I have presented it, I am already feeling like there is a better more compact way to present it. Tom and I will be brainstorming as we go to improve upon the concept presented thus far. </a:t>
            </a:r>
          </a:p>
          <a:p>
            <a:endParaRPr lang="en-US" dirty="0"/>
          </a:p>
          <a:p>
            <a:r>
              <a:rPr lang="en-US" dirty="0"/>
              <a:t>The major thing to focus on is the storage, retrieval and loading with the underlying class created from the </a:t>
            </a:r>
            <a:r>
              <a:rPr lang="en-US" dirty="0" err="1"/>
              <a:t>xsd</a:t>
            </a:r>
            <a:r>
              <a:rPr lang="en-US" dirty="0"/>
              <a:t> to php/python script. This way we can extend it and customize it to our needs reducing the programming time. </a:t>
            </a:r>
          </a:p>
          <a:p>
            <a:endParaRPr lang="en-US" dirty="0"/>
          </a:p>
          <a:p>
            <a:r>
              <a:rPr lang="en-US" dirty="0"/>
              <a:t>Make sure each class has the ability to render/portray itself so we can give certain data types a very specific look/feel and keep them consistent in a general way.</a:t>
            </a:r>
          </a:p>
          <a:p>
            <a:endParaRPr lang="en-US" dirty="0"/>
          </a:p>
          <a:p>
            <a:r>
              <a:rPr lang="en-US" dirty="0"/>
              <a:t>Please send along notes, observations, issues, questions as soon as you can.</a:t>
            </a:r>
          </a:p>
          <a:p>
            <a:endParaRPr lang="en-US" dirty="0"/>
          </a:p>
        </p:txBody>
      </p:sp>
      <p:sp>
        <p:nvSpPr>
          <p:cNvPr id="3" name="Title 2">
            <a:extLst>
              <a:ext uri="{FF2B5EF4-FFF2-40B4-BE49-F238E27FC236}">
                <a16:creationId xmlns:a16="http://schemas.microsoft.com/office/drawing/2014/main" id="{AEEA365A-E882-460E-9E21-F352EFF5BAEA}"/>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89051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7278A-5CC8-44E6-AA3C-5792A9C17D1F}"/>
              </a:ext>
            </a:extLst>
          </p:cNvPr>
          <p:cNvSpPr>
            <a:spLocks noGrp="1"/>
          </p:cNvSpPr>
          <p:nvPr>
            <p:ph idx="1"/>
          </p:nvPr>
        </p:nvSpPr>
        <p:spPr/>
        <p:txBody>
          <a:bodyPr>
            <a:normAutofit lnSpcReduction="10000"/>
          </a:bodyPr>
          <a:lstStyle/>
          <a:p>
            <a:pPr marL="0" indent="0">
              <a:buNone/>
            </a:pPr>
            <a:r>
              <a:rPr lang="en-US" dirty="0"/>
              <a:t>You should use a php (or python) script to automatically generate php (or python) classes for the XSD structure/components to speed up development as well as keep the code organized for extending in the future. The classes will then be called for specific web-based portrayal associated with them.</a:t>
            </a:r>
          </a:p>
          <a:p>
            <a:pPr marL="0" indent="0">
              <a:buNone/>
            </a:pPr>
            <a:endParaRPr lang="en-US" dirty="0"/>
          </a:p>
          <a:p>
            <a:r>
              <a:rPr lang="en-US" dirty="0"/>
              <a:t>PHP script on </a:t>
            </a:r>
            <a:r>
              <a:rPr lang="en-US" dirty="0" err="1"/>
              <a:t>github</a:t>
            </a:r>
            <a:endParaRPr lang="en-US" dirty="0"/>
          </a:p>
          <a:p>
            <a:pPr lvl="1"/>
            <a:r>
              <a:rPr lang="en-US" u="sng" dirty="0" err="1">
                <a:hlinkClick r:id="rId2"/>
              </a:rPr>
              <a:t>goetas</a:t>
            </a:r>
            <a:r>
              <a:rPr lang="en-US" dirty="0"/>
              <a:t>/</a:t>
            </a:r>
            <a:r>
              <a:rPr lang="en-US" b="1" dirty="0">
                <a:hlinkClick r:id="rId3"/>
              </a:rPr>
              <a:t>xsd2php</a:t>
            </a:r>
            <a:r>
              <a:rPr lang="en-US" b="1" dirty="0"/>
              <a:t> </a:t>
            </a:r>
            <a:r>
              <a:rPr lang="en-US" dirty="0"/>
              <a:t>(last updated 2018)</a:t>
            </a:r>
          </a:p>
          <a:p>
            <a:pPr lvl="1"/>
            <a:endParaRPr lang="en-US" b="1" dirty="0"/>
          </a:p>
          <a:p>
            <a:r>
              <a:rPr lang="en-US" dirty="0"/>
              <a:t>PYTHON script </a:t>
            </a:r>
          </a:p>
          <a:p>
            <a:pPr lvl="1"/>
            <a:r>
              <a:rPr lang="en-US" dirty="0" err="1">
                <a:hlinkClick r:id="rId4"/>
              </a:rPr>
              <a:t>generateDS</a:t>
            </a:r>
            <a:r>
              <a:rPr lang="en-US" dirty="0"/>
              <a:t> (last updated 11/2020)</a:t>
            </a:r>
          </a:p>
          <a:p>
            <a:pPr lvl="1"/>
            <a:endParaRPr lang="en-US" dirty="0"/>
          </a:p>
          <a:p>
            <a:pPr marL="457200" lvl="1" indent="0">
              <a:buNone/>
            </a:pPr>
            <a:endParaRPr lang="en-US" dirty="0"/>
          </a:p>
          <a:p>
            <a:pPr marL="0" indent="0">
              <a:buNone/>
            </a:pPr>
            <a:endParaRPr lang="en-US" dirty="0"/>
          </a:p>
        </p:txBody>
      </p:sp>
      <p:sp>
        <p:nvSpPr>
          <p:cNvPr id="5" name="Title 9">
            <a:extLst>
              <a:ext uri="{FF2B5EF4-FFF2-40B4-BE49-F238E27FC236}">
                <a16:creationId xmlns:a16="http://schemas.microsoft.com/office/drawing/2014/main" id="{D120C0AB-A8CE-4215-9C40-158BDC2C70B2}"/>
              </a:ext>
            </a:extLst>
          </p:cNvPr>
          <p:cNvSpPr>
            <a:spLocks noGrp="1"/>
          </p:cNvSpPr>
          <p:nvPr>
            <p:ph type="title"/>
          </p:nvPr>
        </p:nvSpPr>
        <p:spPr>
          <a:xfrm>
            <a:off x="0" y="52235"/>
            <a:ext cx="12192000" cy="1395952"/>
          </a:xfrm>
        </p:spPr>
        <p:txBody>
          <a:bodyPr>
            <a:normAutofit/>
          </a:bodyPr>
          <a:lstStyle/>
          <a:p>
            <a:pPr algn="ctr"/>
            <a:r>
              <a:rPr lang="en-US" b="1" u="sng" dirty="0"/>
              <a:t>XSD to Classes</a:t>
            </a:r>
            <a:br>
              <a:rPr lang="en-US" b="1" u="sng" dirty="0"/>
            </a:br>
            <a:r>
              <a:rPr lang="en-US" sz="2800" i="1" dirty="0"/>
              <a:t>to speed development</a:t>
            </a:r>
            <a:endParaRPr lang="en-US" i="1" dirty="0"/>
          </a:p>
        </p:txBody>
      </p:sp>
    </p:spTree>
    <p:extLst>
      <p:ext uri="{BB962C8B-B14F-4D97-AF65-F5344CB8AC3E}">
        <p14:creationId xmlns:p14="http://schemas.microsoft.com/office/powerpoint/2010/main" val="349426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0884-3382-4CE9-8A1D-511A43793A49}"/>
              </a:ext>
            </a:extLst>
          </p:cNvPr>
          <p:cNvSpPr>
            <a:spLocks noGrp="1"/>
          </p:cNvSpPr>
          <p:nvPr>
            <p:ph type="title"/>
          </p:nvPr>
        </p:nvSpPr>
        <p:spPr>
          <a:xfrm>
            <a:off x="0" y="365125"/>
            <a:ext cx="12192000" cy="1325563"/>
          </a:xfrm>
        </p:spPr>
        <p:txBody>
          <a:bodyPr/>
          <a:lstStyle/>
          <a:p>
            <a:pPr algn="ctr"/>
            <a:r>
              <a:rPr lang="en-US" b="1" u="sng" dirty="0"/>
              <a:t>Portrayal/Interface</a:t>
            </a:r>
          </a:p>
        </p:txBody>
      </p:sp>
      <p:sp>
        <p:nvSpPr>
          <p:cNvPr id="3" name="Content Placeholder 2">
            <a:extLst>
              <a:ext uri="{FF2B5EF4-FFF2-40B4-BE49-F238E27FC236}">
                <a16:creationId xmlns:a16="http://schemas.microsoft.com/office/drawing/2014/main" id="{32C43731-63BC-447B-B5FD-4C0C0D2D755A}"/>
              </a:ext>
            </a:extLst>
          </p:cNvPr>
          <p:cNvSpPr>
            <a:spLocks noGrp="1"/>
          </p:cNvSpPr>
          <p:nvPr>
            <p:ph idx="1"/>
          </p:nvPr>
        </p:nvSpPr>
        <p:spPr/>
        <p:txBody>
          <a:bodyPr/>
          <a:lstStyle/>
          <a:p>
            <a:pPr>
              <a:spcAft>
                <a:spcPts val="3000"/>
              </a:spcAft>
            </a:pPr>
            <a:r>
              <a:rPr lang="en-US" dirty="0"/>
              <a:t>Ideally, each class/datatype (complex or simple) will call it’s child element classes to deal with the display of data.</a:t>
            </a:r>
          </a:p>
          <a:p>
            <a:pPr>
              <a:spcAft>
                <a:spcPts val="3000"/>
              </a:spcAft>
            </a:pPr>
            <a:r>
              <a:rPr lang="en-US" dirty="0"/>
              <a:t>The following slides show what the visual components will look like.</a:t>
            </a:r>
          </a:p>
          <a:p>
            <a:pPr>
              <a:spcAft>
                <a:spcPts val="3000"/>
              </a:spcAft>
            </a:pPr>
            <a:r>
              <a:rPr lang="en-US" dirty="0"/>
              <a:t>You will also need to add loader classes and a saving class that will deal with those items not related to the XSD structure.</a:t>
            </a:r>
          </a:p>
        </p:txBody>
      </p:sp>
    </p:spTree>
    <p:extLst>
      <p:ext uri="{BB962C8B-B14F-4D97-AF65-F5344CB8AC3E}">
        <p14:creationId xmlns:p14="http://schemas.microsoft.com/office/powerpoint/2010/main" val="153013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0575" y="0"/>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4AF553C-B1C3-4167-99F4-609AD365B226}"/>
              </a:ext>
            </a:extLst>
          </p:cNvPr>
          <p:cNvGrpSpPr/>
          <p:nvPr/>
        </p:nvGrpSpPr>
        <p:grpSpPr>
          <a:xfrm>
            <a:off x="209352" y="2344020"/>
            <a:ext cx="2626684" cy="1530368"/>
            <a:chOff x="209352" y="2344020"/>
            <a:chExt cx="2626684" cy="1530368"/>
          </a:xfrm>
        </p:grpSpPr>
        <p:pic>
          <p:nvPicPr>
            <p:cNvPr id="20" name="Picture 19" descr="Graphical user interface, text, application, chat or text message&#10;&#10;Description automatically generated">
              <a:extLst>
                <a:ext uri="{FF2B5EF4-FFF2-40B4-BE49-F238E27FC236}">
                  <a16:creationId xmlns:a16="http://schemas.microsoft.com/office/drawing/2014/main" id="{53DB7BA7-64E8-4471-9E02-A5ACDF79C35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9352" y="2344020"/>
              <a:ext cx="2626684" cy="1530368"/>
            </a:xfrm>
            <a:prstGeom prst="rect">
              <a:avLst/>
            </a:prstGeom>
          </p:spPr>
        </p:pic>
        <p:sp>
          <p:nvSpPr>
            <p:cNvPr id="22" name="TextBox 21">
              <a:extLst>
                <a:ext uri="{FF2B5EF4-FFF2-40B4-BE49-F238E27FC236}">
                  <a16:creationId xmlns:a16="http://schemas.microsoft.com/office/drawing/2014/main" id="{656C8ADD-CA60-442B-9A11-DCAAE93A8203}"/>
                </a:ext>
              </a:extLst>
            </p:cNvPr>
            <p:cNvSpPr txBox="1"/>
            <p:nvPr/>
          </p:nvSpPr>
          <p:spPr>
            <a:xfrm>
              <a:off x="691602" y="3044906"/>
              <a:ext cx="1633852" cy="215444"/>
            </a:xfrm>
            <a:prstGeom prst="rect">
              <a:avLst/>
            </a:prstGeom>
            <a:solidFill>
              <a:srgbClr val="E7E7E7"/>
            </a:solidFill>
          </p:spPr>
          <p:txBody>
            <a:bodyPr wrap="square" rtlCol="0">
              <a:spAutoFit/>
            </a:bodyPr>
            <a:lstStyle/>
            <a:p>
              <a:r>
                <a:rPr lang="en-US" sz="800" dirty="0">
                  <a:latin typeface="Arial" panose="020B0604020202020204" pitchFamily="34" charset="0"/>
                  <a:cs typeface="Arial" panose="020B0604020202020204" pitchFamily="34" charset="0"/>
                </a:rPr>
                <a:t>Drop text here or click to upload</a:t>
              </a:r>
            </a:p>
          </p:txBody>
        </p:sp>
        <p:sp>
          <p:nvSpPr>
            <p:cNvPr id="24" name="Rectangle 23">
              <a:extLst>
                <a:ext uri="{FF2B5EF4-FFF2-40B4-BE49-F238E27FC236}">
                  <a16:creationId xmlns:a16="http://schemas.microsoft.com/office/drawing/2014/main" id="{3175F1A7-314F-4728-AF4E-9A442A859040}"/>
                </a:ext>
              </a:extLst>
            </p:cNvPr>
            <p:cNvSpPr/>
            <p:nvPr/>
          </p:nvSpPr>
          <p:spPr>
            <a:xfrm>
              <a:off x="371330" y="3592617"/>
              <a:ext cx="2320812" cy="102116"/>
            </a:xfrm>
            <a:prstGeom prst="rect">
              <a:avLst/>
            </a:prstGeom>
            <a:solidFill>
              <a:srgbClr val="337A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Upload text</a:t>
              </a:r>
            </a:p>
          </p:txBody>
        </p:sp>
      </p:grpSp>
      <p:sp>
        <p:nvSpPr>
          <p:cNvPr id="41" name="Callout: Up Arrow 40">
            <a:extLst>
              <a:ext uri="{FF2B5EF4-FFF2-40B4-BE49-F238E27FC236}">
                <a16:creationId xmlns:a16="http://schemas.microsoft.com/office/drawing/2014/main" id="{2AB8BB62-CAAA-4639-8F66-66F48C61C80F}"/>
              </a:ext>
            </a:extLst>
          </p:cNvPr>
          <p:cNvSpPr/>
          <p:nvPr/>
        </p:nvSpPr>
        <p:spPr>
          <a:xfrm>
            <a:off x="352763" y="5344412"/>
            <a:ext cx="2311530" cy="1441643"/>
          </a:xfrm>
          <a:prstGeom prst="upArrow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Check for .txt extension on upload for new file or a .xml extension for continuing work on previous text file</a:t>
            </a:r>
          </a:p>
        </p:txBody>
      </p:sp>
      <p:grpSp>
        <p:nvGrpSpPr>
          <p:cNvPr id="48" name="Group 47">
            <a:extLst>
              <a:ext uri="{FF2B5EF4-FFF2-40B4-BE49-F238E27FC236}">
                <a16:creationId xmlns:a16="http://schemas.microsoft.com/office/drawing/2014/main" id="{ABEB353D-8CBB-412B-B152-A65D4F9744B3}"/>
              </a:ext>
            </a:extLst>
          </p:cNvPr>
          <p:cNvGrpSpPr/>
          <p:nvPr/>
        </p:nvGrpSpPr>
        <p:grpSpPr>
          <a:xfrm>
            <a:off x="3202963" y="1106068"/>
            <a:ext cx="2626684" cy="1530368"/>
            <a:chOff x="209352" y="2344020"/>
            <a:chExt cx="2626684" cy="1530368"/>
          </a:xfrm>
        </p:grpSpPr>
        <p:pic>
          <p:nvPicPr>
            <p:cNvPr id="49" name="Picture 48" descr="Graphical user interface, text, application, chat or text message&#10;&#10;Description automatically generated">
              <a:extLst>
                <a:ext uri="{FF2B5EF4-FFF2-40B4-BE49-F238E27FC236}">
                  <a16:creationId xmlns:a16="http://schemas.microsoft.com/office/drawing/2014/main" id="{9F0353F5-9964-4715-BCC9-645DCF5C0C1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9352" y="2344020"/>
              <a:ext cx="2626684" cy="1530368"/>
            </a:xfrm>
            <a:prstGeom prst="rect">
              <a:avLst/>
            </a:prstGeom>
          </p:spPr>
        </p:pic>
        <p:sp>
          <p:nvSpPr>
            <p:cNvPr id="50" name="TextBox 49">
              <a:extLst>
                <a:ext uri="{FF2B5EF4-FFF2-40B4-BE49-F238E27FC236}">
                  <a16:creationId xmlns:a16="http://schemas.microsoft.com/office/drawing/2014/main" id="{865870A1-D2E8-48EA-892E-32B42CA91455}"/>
                </a:ext>
              </a:extLst>
            </p:cNvPr>
            <p:cNvSpPr txBox="1"/>
            <p:nvPr/>
          </p:nvSpPr>
          <p:spPr>
            <a:xfrm>
              <a:off x="691602" y="3044906"/>
              <a:ext cx="1633852" cy="215444"/>
            </a:xfrm>
            <a:prstGeom prst="rect">
              <a:avLst/>
            </a:prstGeom>
            <a:solidFill>
              <a:srgbClr val="E7E7E7"/>
            </a:solidFill>
          </p:spPr>
          <p:txBody>
            <a:bodyPr wrap="square" rtlCol="0">
              <a:spAutoFit/>
            </a:bodyPr>
            <a:lstStyle/>
            <a:p>
              <a:r>
                <a:rPr lang="en-US" sz="800" dirty="0">
                  <a:latin typeface="Arial" panose="020B0604020202020204" pitchFamily="34" charset="0"/>
                  <a:cs typeface="Arial" panose="020B0604020202020204" pitchFamily="34" charset="0"/>
                </a:rPr>
                <a:t>Drop </a:t>
              </a:r>
              <a:r>
                <a:rPr lang="en-US" sz="800" dirty="0" err="1">
                  <a:latin typeface="Arial" panose="020B0604020202020204" pitchFamily="34" charset="0"/>
                  <a:cs typeface="Arial" panose="020B0604020202020204" pitchFamily="34" charset="0"/>
                </a:rPr>
                <a:t>xsd</a:t>
              </a:r>
              <a:r>
                <a:rPr lang="en-US" sz="800" dirty="0">
                  <a:latin typeface="Arial" panose="020B0604020202020204" pitchFamily="34" charset="0"/>
                  <a:cs typeface="Arial" panose="020B0604020202020204" pitchFamily="34" charset="0"/>
                </a:rPr>
                <a:t> here or click to upload</a:t>
              </a:r>
            </a:p>
          </p:txBody>
        </p:sp>
        <p:sp>
          <p:nvSpPr>
            <p:cNvPr id="51" name="Rectangle 50">
              <a:extLst>
                <a:ext uri="{FF2B5EF4-FFF2-40B4-BE49-F238E27FC236}">
                  <a16:creationId xmlns:a16="http://schemas.microsoft.com/office/drawing/2014/main" id="{FB8FC51D-731D-45DA-BA9E-8447AA07189F}"/>
                </a:ext>
              </a:extLst>
            </p:cNvPr>
            <p:cNvSpPr/>
            <p:nvPr/>
          </p:nvSpPr>
          <p:spPr>
            <a:xfrm>
              <a:off x="371330" y="3592617"/>
              <a:ext cx="2320812" cy="102116"/>
            </a:xfrm>
            <a:prstGeom prst="rect">
              <a:avLst/>
            </a:prstGeom>
            <a:solidFill>
              <a:srgbClr val="337A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Upload </a:t>
              </a:r>
              <a:r>
                <a:rPr lang="en-US" sz="600" dirty="0" err="1"/>
                <a:t>xsd</a:t>
              </a:r>
              <a:endParaRPr lang="en-US" sz="600" dirty="0"/>
            </a:p>
          </p:txBody>
        </p:sp>
      </p:grpSp>
    </p:spTree>
    <p:extLst>
      <p:ext uri="{BB962C8B-B14F-4D97-AF65-F5344CB8AC3E}">
        <p14:creationId xmlns:p14="http://schemas.microsoft.com/office/powerpoint/2010/main" val="90076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0575" y="0"/>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620B471E-5379-4D2D-801C-7339A96F1090}"/>
              </a:ext>
            </a:extLst>
          </p:cNvPr>
          <p:cNvGrpSpPr/>
          <p:nvPr/>
        </p:nvGrpSpPr>
        <p:grpSpPr>
          <a:xfrm>
            <a:off x="3202963" y="1092598"/>
            <a:ext cx="2626684" cy="1530368"/>
            <a:chOff x="209352" y="2344020"/>
            <a:chExt cx="2626684" cy="1530368"/>
          </a:xfrm>
        </p:grpSpPr>
        <p:pic>
          <p:nvPicPr>
            <p:cNvPr id="36" name="Picture 35" descr="Graphical user interface, text, application, chat or text message&#10;&#10;Description automatically generated">
              <a:extLst>
                <a:ext uri="{FF2B5EF4-FFF2-40B4-BE49-F238E27FC236}">
                  <a16:creationId xmlns:a16="http://schemas.microsoft.com/office/drawing/2014/main" id="{E415C47A-221B-40DB-863D-8D34745B730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9352" y="2344020"/>
              <a:ext cx="2626684" cy="1530368"/>
            </a:xfrm>
            <a:prstGeom prst="rect">
              <a:avLst/>
            </a:prstGeom>
          </p:spPr>
        </p:pic>
        <p:sp>
          <p:nvSpPr>
            <p:cNvPr id="37" name="TextBox 36">
              <a:extLst>
                <a:ext uri="{FF2B5EF4-FFF2-40B4-BE49-F238E27FC236}">
                  <a16:creationId xmlns:a16="http://schemas.microsoft.com/office/drawing/2014/main" id="{9359D88E-0D5D-4FFD-B313-35DB608AF7EF}"/>
                </a:ext>
              </a:extLst>
            </p:cNvPr>
            <p:cNvSpPr txBox="1"/>
            <p:nvPr/>
          </p:nvSpPr>
          <p:spPr>
            <a:xfrm>
              <a:off x="691602" y="3044906"/>
              <a:ext cx="1633852" cy="215444"/>
            </a:xfrm>
            <a:prstGeom prst="rect">
              <a:avLst/>
            </a:prstGeom>
            <a:solidFill>
              <a:srgbClr val="E7E7E7"/>
            </a:solidFill>
          </p:spPr>
          <p:txBody>
            <a:bodyPr wrap="square" rtlCol="0">
              <a:spAutoFit/>
            </a:bodyPr>
            <a:lstStyle/>
            <a:p>
              <a:r>
                <a:rPr lang="en-US" sz="800" dirty="0">
                  <a:latin typeface="Arial" panose="020B0604020202020204" pitchFamily="34" charset="0"/>
                  <a:cs typeface="Arial" panose="020B0604020202020204" pitchFamily="34" charset="0"/>
                </a:rPr>
                <a:t>Drop </a:t>
              </a:r>
              <a:r>
                <a:rPr lang="en-US" sz="800" dirty="0" err="1">
                  <a:latin typeface="Arial" panose="020B0604020202020204" pitchFamily="34" charset="0"/>
                  <a:cs typeface="Arial" panose="020B0604020202020204" pitchFamily="34" charset="0"/>
                </a:rPr>
                <a:t>xsd</a:t>
              </a:r>
              <a:r>
                <a:rPr lang="en-US" sz="800" dirty="0">
                  <a:latin typeface="Arial" panose="020B0604020202020204" pitchFamily="34" charset="0"/>
                  <a:cs typeface="Arial" panose="020B0604020202020204" pitchFamily="34" charset="0"/>
                </a:rPr>
                <a:t> here or click to upload</a:t>
              </a:r>
            </a:p>
          </p:txBody>
        </p:sp>
        <p:sp>
          <p:nvSpPr>
            <p:cNvPr id="38" name="Rectangle 37">
              <a:extLst>
                <a:ext uri="{FF2B5EF4-FFF2-40B4-BE49-F238E27FC236}">
                  <a16:creationId xmlns:a16="http://schemas.microsoft.com/office/drawing/2014/main" id="{00AC3BF8-0618-4939-9B77-32A7B58830A8}"/>
                </a:ext>
              </a:extLst>
            </p:cNvPr>
            <p:cNvSpPr/>
            <p:nvPr/>
          </p:nvSpPr>
          <p:spPr>
            <a:xfrm>
              <a:off x="371330" y="3592617"/>
              <a:ext cx="2320812" cy="102116"/>
            </a:xfrm>
            <a:prstGeom prst="rect">
              <a:avLst/>
            </a:prstGeom>
            <a:solidFill>
              <a:srgbClr val="337A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Upload </a:t>
              </a:r>
              <a:r>
                <a:rPr lang="en-US" sz="600" dirty="0" err="1"/>
                <a:t>xsd</a:t>
              </a:r>
              <a:endParaRPr lang="en-US" sz="600" dirty="0"/>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1" name="Callout: Up Arrow 20">
            <a:extLst>
              <a:ext uri="{FF2B5EF4-FFF2-40B4-BE49-F238E27FC236}">
                <a16:creationId xmlns:a16="http://schemas.microsoft.com/office/drawing/2014/main" id="{076FCFA2-489E-4D22-9922-5E2D77716840}"/>
              </a:ext>
            </a:extLst>
          </p:cNvPr>
          <p:cNvSpPr/>
          <p:nvPr/>
        </p:nvSpPr>
        <p:spPr>
          <a:xfrm>
            <a:off x="3274664" y="5486399"/>
            <a:ext cx="2311530" cy="1305667"/>
          </a:xfrm>
          <a:prstGeom prst="upArrow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Check for .</a:t>
            </a:r>
            <a:r>
              <a:rPr lang="en-US" sz="900" dirty="0" err="1">
                <a:solidFill>
                  <a:schemeClr val="tx1"/>
                </a:solidFill>
              </a:rPr>
              <a:t>xsd</a:t>
            </a:r>
            <a:r>
              <a:rPr lang="en-US" sz="900" dirty="0">
                <a:solidFill>
                  <a:schemeClr val="tx1"/>
                </a:solidFill>
              </a:rPr>
              <a:t> extension on upload</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spTree>
    <p:extLst>
      <p:ext uri="{BB962C8B-B14F-4D97-AF65-F5344CB8AC3E}">
        <p14:creationId xmlns:p14="http://schemas.microsoft.com/office/powerpoint/2010/main" val="3281074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0575" y="0"/>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grpSp>
        <p:nvGrpSpPr>
          <p:cNvPr id="10" name="Group 9">
            <a:extLst>
              <a:ext uri="{FF2B5EF4-FFF2-40B4-BE49-F238E27FC236}">
                <a16:creationId xmlns:a16="http://schemas.microsoft.com/office/drawing/2014/main" id="{7571843B-E0CC-43EE-9E10-0C709EAA1CDD}"/>
              </a:ext>
            </a:extLst>
          </p:cNvPr>
          <p:cNvGrpSpPr/>
          <p:nvPr/>
        </p:nvGrpSpPr>
        <p:grpSpPr>
          <a:xfrm>
            <a:off x="3348401" y="1280160"/>
            <a:ext cx="2137999" cy="1371600"/>
            <a:chOff x="9450347" y="1391629"/>
            <a:chExt cx="2137999" cy="1371600"/>
          </a:xfrm>
        </p:grpSpPr>
        <p:pic>
          <p:nvPicPr>
            <p:cNvPr id="6" name="Picture 5" descr="Table&#10;&#10;Description automatically generated">
              <a:extLst>
                <a:ext uri="{FF2B5EF4-FFF2-40B4-BE49-F238E27FC236}">
                  <a16:creationId xmlns:a16="http://schemas.microsoft.com/office/drawing/2014/main" id="{C469A1EB-D538-45BF-9C82-0FEAD6A6C57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306" t="7729" r="7508" b="8934"/>
            <a:stretch/>
          </p:blipFill>
          <p:spPr>
            <a:xfrm>
              <a:off x="9485226" y="1391629"/>
              <a:ext cx="2103120" cy="1371600"/>
            </a:xfrm>
            <a:prstGeom prst="rect">
              <a:avLst/>
            </a:prstGeom>
          </p:spPr>
        </p:pic>
        <p:sp>
          <p:nvSpPr>
            <p:cNvPr id="8" name="Rectangle 7">
              <a:extLst>
                <a:ext uri="{FF2B5EF4-FFF2-40B4-BE49-F238E27FC236}">
                  <a16:creationId xmlns:a16="http://schemas.microsoft.com/office/drawing/2014/main" id="{839F4AC9-F6B8-408A-BA14-25707B1ED349}"/>
                </a:ext>
              </a:extLst>
            </p:cNvPr>
            <p:cNvSpPr/>
            <p:nvPr/>
          </p:nvSpPr>
          <p:spPr>
            <a:xfrm>
              <a:off x="9450347" y="1791666"/>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Applicability</a:t>
              </a:r>
            </a:p>
          </p:txBody>
        </p:sp>
        <p:sp>
          <p:nvSpPr>
            <p:cNvPr id="24" name="Rectangle 23">
              <a:extLst>
                <a:ext uri="{FF2B5EF4-FFF2-40B4-BE49-F238E27FC236}">
                  <a16:creationId xmlns:a16="http://schemas.microsoft.com/office/drawing/2014/main" id="{40A50129-DB79-4DA8-AC8C-B226CDB08890}"/>
                </a:ext>
              </a:extLst>
            </p:cNvPr>
            <p:cNvSpPr/>
            <p:nvPr/>
          </p:nvSpPr>
          <p:spPr>
            <a:xfrm>
              <a:off x="9450347" y="2028388"/>
              <a:ext cx="1856650"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Authority</a:t>
              </a:r>
            </a:p>
          </p:txBody>
        </p:sp>
        <p:sp>
          <p:nvSpPr>
            <p:cNvPr id="28" name="Rectangle 27">
              <a:extLst>
                <a:ext uri="{FF2B5EF4-FFF2-40B4-BE49-F238E27FC236}">
                  <a16:creationId xmlns:a16="http://schemas.microsoft.com/office/drawing/2014/main" id="{B0E94FF6-50B6-44AD-8469-832DB8F864DC}"/>
                </a:ext>
              </a:extLst>
            </p:cNvPr>
            <p:cNvSpPr/>
            <p:nvPr/>
          </p:nvSpPr>
          <p:spPr>
            <a:xfrm>
              <a:off x="9450347" y="2265110"/>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solidFill>
                    <a:schemeClr val="tx1"/>
                  </a:solidFill>
                  <a:latin typeface="Arial" panose="020B0604020202020204" pitchFamily="34" charset="0"/>
                  <a:cs typeface="Arial" panose="020B0604020202020204" pitchFamily="34" charset="0"/>
                </a:rPr>
                <a:t>CautionArea</a:t>
              </a:r>
              <a:endParaRPr lang="en-US" sz="1200" b="1" dirty="0">
                <a:solidFill>
                  <a:schemeClr val="tx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0D7C39A-1C08-4842-85E1-C11A44FD93D6}"/>
                </a:ext>
              </a:extLst>
            </p:cNvPr>
            <p:cNvSpPr/>
            <p:nvPr/>
          </p:nvSpPr>
          <p:spPr>
            <a:xfrm>
              <a:off x="9450347" y="2501832"/>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solidFill>
                    <a:schemeClr val="tx1"/>
                  </a:solidFill>
                  <a:latin typeface="Arial" panose="020B0604020202020204" pitchFamily="34" charset="0"/>
                  <a:cs typeface="Arial" panose="020B0604020202020204" pitchFamily="34" charset="0"/>
                </a:rPr>
                <a:t>ContactDetails</a:t>
              </a:r>
              <a:endParaRPr lang="en-US" sz="1200" b="1"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94BE1398-8F95-4BC9-B269-0F12BA22A3E0}"/>
                </a:ext>
              </a:extLst>
            </p:cNvPr>
            <p:cNvSpPr/>
            <p:nvPr/>
          </p:nvSpPr>
          <p:spPr>
            <a:xfrm>
              <a:off x="9486706" y="1436583"/>
              <a:ext cx="1783158" cy="236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grpSp>
      <p:sp>
        <p:nvSpPr>
          <p:cNvPr id="32" name="Callout: Up Arrow 31">
            <a:extLst>
              <a:ext uri="{FF2B5EF4-FFF2-40B4-BE49-F238E27FC236}">
                <a16:creationId xmlns:a16="http://schemas.microsoft.com/office/drawing/2014/main" id="{8F408DFC-68DA-4256-BAEE-585D5CF925F0}"/>
              </a:ext>
            </a:extLst>
          </p:cNvPr>
          <p:cNvSpPr/>
          <p:nvPr/>
        </p:nvSpPr>
        <p:spPr>
          <a:xfrm>
            <a:off x="3286256" y="5486399"/>
            <a:ext cx="2311530" cy="1284344"/>
          </a:xfrm>
          <a:prstGeom prst="upArrow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Root elements show up in the list</a:t>
            </a:r>
          </a:p>
        </p:txBody>
      </p:sp>
      <p:sp>
        <p:nvSpPr>
          <p:cNvPr id="34" name="Rectangle 33">
            <a:extLst>
              <a:ext uri="{FF2B5EF4-FFF2-40B4-BE49-F238E27FC236}">
                <a16:creationId xmlns:a16="http://schemas.microsoft.com/office/drawing/2014/main" id="{CA0E043A-0B9A-447A-8E73-27CBCB264854}"/>
              </a:ext>
            </a:extLst>
          </p:cNvPr>
          <p:cNvSpPr/>
          <p:nvPr/>
        </p:nvSpPr>
        <p:spPr>
          <a:xfrm>
            <a:off x="5627487" y="1136411"/>
            <a:ext cx="6174908" cy="400110"/>
          </a:xfrm>
          <a:prstGeom prst="rect">
            <a:avLst/>
          </a:prstGeom>
        </p:spPr>
        <p:txBody>
          <a:bodyPr wrap="square">
            <a:spAutoFit/>
          </a:bodyPr>
          <a:lstStyle/>
          <a:p>
            <a:r>
              <a:rPr lang="en-US" sz="1000" b="1" dirty="0">
                <a:solidFill>
                  <a:srgbClr val="000000"/>
                </a:solidFill>
                <a:highlight>
                  <a:srgbClr val="FFFFFF"/>
                </a:highlight>
              </a:rPr>
              <a:t>Authority</a:t>
            </a:r>
            <a:r>
              <a:rPr lang="en-US" sz="1000" dirty="0">
                <a:solidFill>
                  <a:srgbClr val="000000"/>
                </a:solidFill>
                <a:highlight>
                  <a:srgbClr val="FFFFFF"/>
                </a:highlight>
              </a:rPr>
              <a:t> - A person or </a:t>
            </a:r>
            <a:r>
              <a:rPr lang="en-US" sz="1000" dirty="0" err="1">
                <a:solidFill>
                  <a:srgbClr val="000000"/>
                </a:solidFill>
                <a:highlight>
                  <a:srgbClr val="FFFFFF"/>
                </a:highlight>
              </a:rPr>
              <a:t>organisation</a:t>
            </a:r>
            <a:r>
              <a:rPr lang="en-US" sz="1000" dirty="0">
                <a:solidFill>
                  <a:srgbClr val="000000"/>
                </a:solidFill>
                <a:highlight>
                  <a:srgbClr val="FFFFFF"/>
                </a:highlight>
              </a:rPr>
              <a:t> having political or administrative power and control. (Oxford Dictionary of English) </a:t>
            </a:r>
          </a:p>
        </p:txBody>
      </p:sp>
      <p:sp>
        <p:nvSpPr>
          <p:cNvPr id="40" name="Callout: Down Arrow 39">
            <a:extLst>
              <a:ext uri="{FF2B5EF4-FFF2-40B4-BE49-F238E27FC236}">
                <a16:creationId xmlns:a16="http://schemas.microsoft.com/office/drawing/2014/main" id="{F8732879-8C73-43D1-9F36-129486B564A9}"/>
              </a:ext>
            </a:extLst>
          </p:cNvPr>
          <p:cNvSpPr/>
          <p:nvPr/>
        </p:nvSpPr>
        <p:spPr>
          <a:xfrm>
            <a:off x="6493632" y="731410"/>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spTree>
    <p:extLst>
      <p:ext uri="{BB962C8B-B14F-4D97-AF65-F5344CB8AC3E}">
        <p14:creationId xmlns:p14="http://schemas.microsoft.com/office/powerpoint/2010/main" val="252537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2122" y="-19935"/>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sp>
        <p:nvSpPr>
          <p:cNvPr id="32" name="Callout: Up Arrow 31">
            <a:extLst>
              <a:ext uri="{FF2B5EF4-FFF2-40B4-BE49-F238E27FC236}">
                <a16:creationId xmlns:a16="http://schemas.microsoft.com/office/drawing/2014/main" id="{8F408DFC-68DA-4256-BAEE-585D5CF925F0}"/>
              </a:ext>
            </a:extLst>
          </p:cNvPr>
          <p:cNvSpPr/>
          <p:nvPr/>
        </p:nvSpPr>
        <p:spPr>
          <a:xfrm>
            <a:off x="3276211" y="5429360"/>
            <a:ext cx="2311530" cy="1296384"/>
          </a:xfrm>
          <a:prstGeom prst="upArrow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Selected item display all sub-elements for the defined item.</a:t>
            </a:r>
          </a:p>
        </p:txBody>
      </p:sp>
      <p:grpSp>
        <p:nvGrpSpPr>
          <p:cNvPr id="5" name="Group 4">
            <a:extLst>
              <a:ext uri="{FF2B5EF4-FFF2-40B4-BE49-F238E27FC236}">
                <a16:creationId xmlns:a16="http://schemas.microsoft.com/office/drawing/2014/main" id="{D72A6999-955C-4D19-8082-7CFA9633F4C0}"/>
              </a:ext>
            </a:extLst>
          </p:cNvPr>
          <p:cNvGrpSpPr/>
          <p:nvPr/>
        </p:nvGrpSpPr>
        <p:grpSpPr>
          <a:xfrm>
            <a:off x="3158652" y="1280160"/>
            <a:ext cx="2468835" cy="1615820"/>
            <a:chOff x="9304909" y="1417480"/>
            <a:chExt cx="2468835" cy="1615820"/>
          </a:xfrm>
        </p:grpSpPr>
        <p:pic>
          <p:nvPicPr>
            <p:cNvPr id="6" name="Picture 5" descr="Table&#10;&#10;Description automatically generated">
              <a:extLst>
                <a:ext uri="{FF2B5EF4-FFF2-40B4-BE49-F238E27FC236}">
                  <a16:creationId xmlns:a16="http://schemas.microsoft.com/office/drawing/2014/main" id="{C469A1EB-D538-45BF-9C82-0FEAD6A6C57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395" t="9298" r="5715" b="74035"/>
            <a:stretch/>
          </p:blipFill>
          <p:spPr>
            <a:xfrm>
              <a:off x="9438097" y="1417480"/>
              <a:ext cx="2194560" cy="274320"/>
            </a:xfrm>
            <a:prstGeom prst="rect">
              <a:avLst/>
            </a:prstGeom>
          </p:spPr>
        </p:pic>
        <p:sp>
          <p:nvSpPr>
            <p:cNvPr id="31" name="Rectangle 30">
              <a:extLst>
                <a:ext uri="{FF2B5EF4-FFF2-40B4-BE49-F238E27FC236}">
                  <a16:creationId xmlns:a16="http://schemas.microsoft.com/office/drawing/2014/main" id="{94BE1398-8F95-4BC9-B269-0F12BA22A3E0}"/>
                </a:ext>
              </a:extLst>
            </p:cNvPr>
            <p:cNvSpPr/>
            <p:nvPr/>
          </p:nvSpPr>
          <p:spPr>
            <a:xfrm>
              <a:off x="9486706" y="143658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sp>
          <p:nvSpPr>
            <p:cNvPr id="2" name="Rectangle 1">
              <a:extLst>
                <a:ext uri="{FF2B5EF4-FFF2-40B4-BE49-F238E27FC236}">
                  <a16:creationId xmlns:a16="http://schemas.microsoft.com/office/drawing/2014/main" id="{86DD05A8-65E7-4DA7-BAEF-A89222129AAF}"/>
                </a:ext>
              </a:extLst>
            </p:cNvPr>
            <p:cNvSpPr/>
            <p:nvPr/>
          </p:nvSpPr>
          <p:spPr>
            <a:xfrm>
              <a:off x="9304909" y="1796307"/>
              <a:ext cx="2468835" cy="1236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529085C-F58D-4599-986E-7478CE261F0C}"/>
              </a:ext>
            </a:extLst>
          </p:cNvPr>
          <p:cNvGrpSpPr/>
          <p:nvPr/>
        </p:nvGrpSpPr>
        <p:grpSpPr>
          <a:xfrm>
            <a:off x="3291840" y="1652404"/>
            <a:ext cx="2194560" cy="1371600"/>
            <a:chOff x="9413901" y="2114653"/>
            <a:chExt cx="2194560" cy="1371600"/>
          </a:xfrm>
        </p:grpSpPr>
        <p:pic>
          <p:nvPicPr>
            <p:cNvPr id="23" name="Picture 22" descr="Table&#10;&#10;Description automatically generated">
              <a:extLst>
                <a:ext uri="{FF2B5EF4-FFF2-40B4-BE49-F238E27FC236}">
                  <a16:creationId xmlns:a16="http://schemas.microsoft.com/office/drawing/2014/main" id="{C17A5A95-1475-4304-AEDE-49420351D284}"/>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4415" t="5665" r="6694" b="11001"/>
            <a:stretch/>
          </p:blipFill>
          <p:spPr>
            <a:xfrm>
              <a:off x="9413901" y="2114653"/>
              <a:ext cx="2194560" cy="1371600"/>
            </a:xfrm>
            <a:prstGeom prst="rect">
              <a:avLst/>
            </a:prstGeom>
            <a:ln w="38100">
              <a:solidFill>
                <a:srgbClr val="FF0000"/>
              </a:solidFill>
            </a:ln>
          </p:spPr>
        </p:pic>
        <p:sp>
          <p:nvSpPr>
            <p:cNvPr id="30" name="Rectangle 29">
              <a:extLst>
                <a:ext uri="{FF2B5EF4-FFF2-40B4-BE49-F238E27FC236}">
                  <a16:creationId xmlns:a16="http://schemas.microsoft.com/office/drawing/2014/main" id="{35755052-F683-4816-AA1D-302D6EDA317C}"/>
                </a:ext>
              </a:extLst>
            </p:cNvPr>
            <p:cNvSpPr/>
            <p:nvPr/>
          </p:nvSpPr>
          <p:spPr>
            <a:xfrm>
              <a:off x="9508819" y="2200563"/>
              <a:ext cx="1783158" cy="236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err="1">
                  <a:solidFill>
                    <a:schemeClr val="tx1"/>
                  </a:solidFill>
                  <a:latin typeface="Arial" panose="020B0604020202020204" pitchFamily="34" charset="0"/>
                  <a:cs typeface="Arial" panose="020B0604020202020204" pitchFamily="34" charset="0"/>
                </a:rPr>
                <a:t>categoryOfAuthori</a:t>
              </a:r>
              <a:endParaRPr lang="en-US" sz="1400" b="1" i="1" dirty="0">
                <a:solidFill>
                  <a:schemeClr val="tx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7B52066-B0B2-4321-A84F-5C0696F202E6}"/>
                </a:ext>
              </a:extLst>
            </p:cNvPr>
            <p:cNvSpPr/>
            <p:nvPr/>
          </p:nvSpPr>
          <p:spPr>
            <a:xfrm>
              <a:off x="9458854" y="2531113"/>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customs</a:t>
              </a:r>
            </a:p>
          </p:txBody>
        </p:sp>
        <p:sp>
          <p:nvSpPr>
            <p:cNvPr id="34" name="Rectangle 33">
              <a:extLst>
                <a:ext uri="{FF2B5EF4-FFF2-40B4-BE49-F238E27FC236}">
                  <a16:creationId xmlns:a16="http://schemas.microsoft.com/office/drawing/2014/main" id="{166DB6CA-E66A-48B9-9055-F897D30DE4BC}"/>
                </a:ext>
              </a:extLst>
            </p:cNvPr>
            <p:cNvSpPr/>
            <p:nvPr/>
          </p:nvSpPr>
          <p:spPr>
            <a:xfrm>
              <a:off x="9458854" y="2767835"/>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border control</a:t>
              </a:r>
            </a:p>
          </p:txBody>
        </p:sp>
        <p:sp>
          <p:nvSpPr>
            <p:cNvPr id="35" name="Rectangle 34">
              <a:extLst>
                <a:ext uri="{FF2B5EF4-FFF2-40B4-BE49-F238E27FC236}">
                  <a16:creationId xmlns:a16="http://schemas.microsoft.com/office/drawing/2014/main" id="{8DF503A2-DE0A-48D9-AB1D-5A109E8B797B}"/>
                </a:ext>
              </a:extLst>
            </p:cNvPr>
            <p:cNvSpPr/>
            <p:nvPr/>
          </p:nvSpPr>
          <p:spPr>
            <a:xfrm>
              <a:off x="9454212" y="3004557"/>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police</a:t>
              </a:r>
            </a:p>
          </p:txBody>
        </p:sp>
        <p:sp>
          <p:nvSpPr>
            <p:cNvPr id="36" name="Rectangle 35">
              <a:extLst>
                <a:ext uri="{FF2B5EF4-FFF2-40B4-BE49-F238E27FC236}">
                  <a16:creationId xmlns:a16="http://schemas.microsoft.com/office/drawing/2014/main" id="{A5DFCCF2-841C-4D01-BF75-478935E953A3}"/>
                </a:ext>
              </a:extLst>
            </p:cNvPr>
            <p:cNvSpPr/>
            <p:nvPr/>
          </p:nvSpPr>
          <p:spPr>
            <a:xfrm>
              <a:off x="9458854" y="3241279"/>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port</a:t>
              </a:r>
            </a:p>
          </p:txBody>
        </p:sp>
      </p:grpSp>
      <p:sp>
        <p:nvSpPr>
          <p:cNvPr id="7" name="Rectangle 6">
            <a:extLst>
              <a:ext uri="{FF2B5EF4-FFF2-40B4-BE49-F238E27FC236}">
                <a16:creationId xmlns:a16="http://schemas.microsoft.com/office/drawing/2014/main" id="{8953FA13-57F7-4C61-8578-1B8D77581A31}"/>
              </a:ext>
            </a:extLst>
          </p:cNvPr>
          <p:cNvSpPr/>
          <p:nvPr/>
        </p:nvSpPr>
        <p:spPr>
          <a:xfrm>
            <a:off x="5670251" y="1137792"/>
            <a:ext cx="6072691" cy="400110"/>
          </a:xfrm>
          <a:prstGeom prst="rect">
            <a:avLst/>
          </a:prstGeom>
        </p:spPr>
        <p:txBody>
          <a:bodyPr wrap="square">
            <a:spAutoFit/>
          </a:bodyPr>
          <a:lstStyle/>
          <a:p>
            <a:r>
              <a:rPr lang="en-US" sz="1000" b="1" dirty="0" err="1">
                <a:solidFill>
                  <a:srgbClr val="000000"/>
                </a:solidFill>
                <a:highlight>
                  <a:srgbClr val="FFFFFF"/>
                </a:highlight>
              </a:rPr>
              <a:t>categoryOfAuthority</a:t>
            </a:r>
            <a:r>
              <a:rPr lang="en-US" sz="1000" dirty="0">
                <a:solidFill>
                  <a:srgbClr val="000000"/>
                </a:solidFill>
                <a:highlight>
                  <a:srgbClr val="FFFFFF"/>
                </a:highlight>
              </a:rPr>
              <a:t> - </a:t>
            </a:r>
            <a:r>
              <a:rPr lang="en-US" sz="1000" dirty="0">
                <a:solidFill>
                  <a:srgbClr val="000000"/>
                </a:solidFill>
              </a:rPr>
              <a:t>The type of person, government agency or </a:t>
            </a:r>
            <a:r>
              <a:rPr lang="en-US" sz="1000" dirty="0" err="1">
                <a:solidFill>
                  <a:srgbClr val="000000"/>
                </a:solidFill>
              </a:rPr>
              <a:t>organisation</a:t>
            </a:r>
            <a:r>
              <a:rPr lang="en-US" sz="1000" dirty="0">
                <a:solidFill>
                  <a:srgbClr val="000000"/>
                </a:solidFill>
              </a:rPr>
              <a:t> granted powers of managing or controlling access to and/or activity in an area.</a:t>
            </a:r>
            <a:endParaRPr lang="en-US" sz="1000" dirty="0">
              <a:solidFill>
                <a:srgbClr val="000000"/>
              </a:solidFill>
              <a:highlight>
                <a:srgbClr val="FFFFFF"/>
              </a:highlight>
            </a:endParaRPr>
          </a:p>
        </p:txBody>
      </p:sp>
      <p:sp>
        <p:nvSpPr>
          <p:cNvPr id="9" name="TextBox 8">
            <a:extLst>
              <a:ext uri="{FF2B5EF4-FFF2-40B4-BE49-F238E27FC236}">
                <a16:creationId xmlns:a16="http://schemas.microsoft.com/office/drawing/2014/main" id="{701E8206-682B-4D79-AE30-230B1102CD8B}"/>
              </a:ext>
            </a:extLst>
          </p:cNvPr>
          <p:cNvSpPr txBox="1"/>
          <p:nvPr/>
        </p:nvSpPr>
        <p:spPr>
          <a:xfrm>
            <a:off x="3291840" y="3146769"/>
            <a:ext cx="2202220" cy="369332"/>
          </a:xfrm>
          <a:prstGeom prst="rect">
            <a:avLst/>
          </a:prstGeom>
          <a:noFill/>
          <a:ln w="76200">
            <a:solidFill>
              <a:schemeClr val="accent1"/>
            </a:solidFill>
          </a:ln>
        </p:spPr>
        <p:txBody>
          <a:bodyPr wrap="square" rtlCol="0">
            <a:spAutoFit/>
          </a:bodyPr>
          <a:lstStyle/>
          <a:p>
            <a:r>
              <a:rPr lang="en-US" dirty="0" err="1"/>
              <a:t>textContent</a:t>
            </a:r>
            <a:endParaRPr lang="en-US" dirty="0"/>
          </a:p>
        </p:txBody>
      </p:sp>
      <p:sp>
        <p:nvSpPr>
          <p:cNvPr id="10" name="Rectangle 9">
            <a:extLst>
              <a:ext uri="{FF2B5EF4-FFF2-40B4-BE49-F238E27FC236}">
                <a16:creationId xmlns:a16="http://schemas.microsoft.com/office/drawing/2014/main" id="{41AEBE71-3207-4461-91A6-B43C67D653B6}"/>
              </a:ext>
            </a:extLst>
          </p:cNvPr>
          <p:cNvSpPr/>
          <p:nvPr/>
        </p:nvSpPr>
        <p:spPr>
          <a:xfrm>
            <a:off x="3275299" y="3598273"/>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theContactDetails</a:t>
            </a:r>
            <a:endParaRPr lang="en-US" dirty="0"/>
          </a:p>
        </p:txBody>
      </p:sp>
      <p:sp>
        <p:nvSpPr>
          <p:cNvPr id="37" name="Rectangle 36">
            <a:extLst>
              <a:ext uri="{FF2B5EF4-FFF2-40B4-BE49-F238E27FC236}">
                <a16:creationId xmlns:a16="http://schemas.microsoft.com/office/drawing/2014/main" id="{7CFEA8EA-B0BF-4199-BF8B-BABE79CB3F77}"/>
              </a:ext>
            </a:extLst>
          </p:cNvPr>
          <p:cNvSpPr/>
          <p:nvPr/>
        </p:nvSpPr>
        <p:spPr>
          <a:xfrm>
            <a:off x="3268356" y="3980568"/>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theServiceHours</a:t>
            </a:r>
            <a:endParaRPr lang="en-US" dirty="0"/>
          </a:p>
        </p:txBody>
      </p:sp>
      <p:sp>
        <p:nvSpPr>
          <p:cNvPr id="38" name="Rectangle 37">
            <a:extLst>
              <a:ext uri="{FF2B5EF4-FFF2-40B4-BE49-F238E27FC236}">
                <a16:creationId xmlns:a16="http://schemas.microsoft.com/office/drawing/2014/main" id="{0AE15B08-3E67-4FAD-A336-0CDFF7E7B8B2}"/>
              </a:ext>
            </a:extLst>
          </p:cNvPr>
          <p:cNvSpPr/>
          <p:nvPr/>
        </p:nvSpPr>
        <p:spPr>
          <a:xfrm>
            <a:off x="3268356" y="4339808"/>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theShipReport</a:t>
            </a:r>
            <a:endParaRPr lang="en-US" dirty="0"/>
          </a:p>
        </p:txBody>
      </p:sp>
      <p:sp>
        <p:nvSpPr>
          <p:cNvPr id="40" name="Rectangle 39">
            <a:extLst>
              <a:ext uri="{FF2B5EF4-FFF2-40B4-BE49-F238E27FC236}">
                <a16:creationId xmlns:a16="http://schemas.microsoft.com/office/drawing/2014/main" id="{B2758BA1-78E2-4C49-9AC3-5F855F19E921}"/>
              </a:ext>
            </a:extLst>
          </p:cNvPr>
          <p:cNvSpPr/>
          <p:nvPr/>
        </p:nvSpPr>
        <p:spPr>
          <a:xfrm>
            <a:off x="3268356" y="4686802"/>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theInformation</a:t>
            </a:r>
            <a:endParaRPr lang="en-US" dirty="0"/>
          </a:p>
        </p:txBody>
      </p:sp>
      <p:sp>
        <p:nvSpPr>
          <p:cNvPr id="13" name="Callout: Down Arrow 12">
            <a:extLst>
              <a:ext uri="{FF2B5EF4-FFF2-40B4-BE49-F238E27FC236}">
                <a16:creationId xmlns:a16="http://schemas.microsoft.com/office/drawing/2014/main" id="{E54577A0-2794-40C4-9F13-316B21C41A64}"/>
              </a:ext>
            </a:extLst>
          </p:cNvPr>
          <p:cNvSpPr/>
          <p:nvPr/>
        </p:nvSpPr>
        <p:spPr>
          <a:xfrm>
            <a:off x="6493632" y="680348"/>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spTree>
    <p:extLst>
      <p:ext uri="{BB962C8B-B14F-4D97-AF65-F5344CB8AC3E}">
        <p14:creationId xmlns:p14="http://schemas.microsoft.com/office/powerpoint/2010/main" val="2056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C9EBF28-9639-426E-A896-7DADB8AEC362}"/>
              </a:ext>
            </a:extLst>
          </p:cNvPr>
          <p:cNvGrpSpPr/>
          <p:nvPr/>
        </p:nvGrpSpPr>
        <p:grpSpPr>
          <a:xfrm>
            <a:off x="22122" y="-19935"/>
            <a:ext cx="12171425" cy="5486399"/>
            <a:chOff x="20575" y="0"/>
            <a:chExt cx="12171425" cy="5486399"/>
          </a:xfrm>
        </p:grpSpPr>
        <p:pic>
          <p:nvPicPr>
            <p:cNvPr id="11" name="Picture 10" descr="Graphical user interface, application, Word&#10;&#10;Description automatically generated">
              <a:extLst>
                <a:ext uri="{FF2B5EF4-FFF2-40B4-BE49-F238E27FC236}">
                  <a16:creationId xmlns:a16="http://schemas.microsoft.com/office/drawing/2014/main" id="{F499EC08-9D40-4AE0-82C9-D2DC0A5A8B8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575" y="0"/>
              <a:ext cx="12171425" cy="5486399"/>
            </a:xfrm>
            <a:prstGeom prst="rect">
              <a:avLst/>
            </a:prstGeom>
          </p:spPr>
        </p:pic>
        <p:sp>
          <p:nvSpPr>
            <p:cNvPr id="25" name="TextBox 24">
              <a:extLst>
                <a:ext uri="{FF2B5EF4-FFF2-40B4-BE49-F238E27FC236}">
                  <a16:creationId xmlns:a16="http://schemas.microsoft.com/office/drawing/2014/main" id="{75CEF977-B591-41A7-A054-DC9051B63733}"/>
                </a:ext>
              </a:extLst>
            </p:cNvPr>
            <p:cNvSpPr txBox="1"/>
            <p:nvPr/>
          </p:nvSpPr>
          <p:spPr>
            <a:xfrm>
              <a:off x="1276446" y="329555"/>
              <a:ext cx="6307967" cy="307777"/>
            </a:xfrm>
            <a:prstGeom prst="rect">
              <a:avLst/>
            </a:prstGeom>
            <a:noFill/>
          </p:spPr>
          <p:txBody>
            <a:bodyPr wrap="square" rtlCol="0">
              <a:spAutoFit/>
            </a:bodyPr>
            <a:lstStyle/>
            <a:p>
              <a:r>
                <a:rPr lang="en-US" sz="1400" dirty="0"/>
                <a:t>http://www.vislab-ccom.unh.edu/~briana/annotoxml/</a:t>
              </a:r>
            </a:p>
          </p:txBody>
        </p:sp>
      </p:grpSp>
      <p:grpSp>
        <p:nvGrpSpPr>
          <p:cNvPr id="18" name="Group 17">
            <a:extLst>
              <a:ext uri="{FF2B5EF4-FFF2-40B4-BE49-F238E27FC236}">
                <a16:creationId xmlns:a16="http://schemas.microsoft.com/office/drawing/2014/main" id="{90F330EB-715D-4A52-842B-6A6F72C5E0EF}"/>
              </a:ext>
            </a:extLst>
          </p:cNvPr>
          <p:cNvGrpSpPr/>
          <p:nvPr/>
        </p:nvGrpSpPr>
        <p:grpSpPr>
          <a:xfrm>
            <a:off x="164707" y="1152939"/>
            <a:ext cx="2894124" cy="4191473"/>
            <a:chOff x="164707" y="1152939"/>
            <a:chExt cx="2894124" cy="4191473"/>
          </a:xfrm>
        </p:grpSpPr>
        <p:sp>
          <p:nvSpPr>
            <p:cNvPr id="14" name="Rectangle 13">
              <a:extLst>
                <a:ext uri="{FF2B5EF4-FFF2-40B4-BE49-F238E27FC236}">
                  <a16:creationId xmlns:a16="http://schemas.microsoft.com/office/drawing/2014/main" id="{79004D73-4CB6-4818-A3B7-C1AC6521D082}"/>
                </a:ext>
              </a:extLst>
            </p:cNvPr>
            <p:cNvSpPr/>
            <p:nvPr/>
          </p:nvSpPr>
          <p:spPr>
            <a:xfrm>
              <a:off x="164707" y="1152939"/>
              <a:ext cx="2894124" cy="4191473"/>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92EB914-6E9A-4EE7-95BC-2D01C130E24B}"/>
                </a:ext>
              </a:extLst>
            </p:cNvPr>
            <p:cNvSpPr/>
            <p:nvPr/>
          </p:nvSpPr>
          <p:spPr>
            <a:xfrm>
              <a:off x="2882451" y="1192898"/>
              <a:ext cx="129965" cy="4103196"/>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7C7BA9D-FF80-4F86-B21C-0AE55DD51768}"/>
                </a:ext>
              </a:extLst>
            </p:cNvPr>
            <p:cNvSpPr/>
            <p:nvPr/>
          </p:nvSpPr>
          <p:spPr>
            <a:xfrm>
              <a:off x="2887091" y="1197539"/>
              <a:ext cx="125326" cy="44559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40B4922-E9B8-4A7B-BCAC-739C5CF532AE}"/>
              </a:ext>
            </a:extLst>
          </p:cNvPr>
          <p:cNvSpPr/>
          <p:nvPr/>
        </p:nvSpPr>
        <p:spPr>
          <a:xfrm>
            <a:off x="248613" y="1371601"/>
            <a:ext cx="2587423" cy="3662541"/>
          </a:xfrm>
          <a:prstGeom prst="rect">
            <a:avLst/>
          </a:prstGeom>
        </p:spPr>
        <p:txBody>
          <a:bodyPr wrap="square">
            <a:spAutoFit/>
          </a:bodyPr>
          <a:lstStyle/>
          <a:p>
            <a:r>
              <a:rPr lang="en-US" sz="800" dirty="0"/>
              <a:t>(55) </a:t>
            </a:r>
          </a:p>
          <a:p>
            <a:r>
              <a:rPr lang="en-US" sz="800" dirty="0"/>
              <a:t>Pilotage, Chesapeake Bay </a:t>
            </a:r>
          </a:p>
          <a:p>
            <a:endParaRPr lang="en-US" sz="800" dirty="0"/>
          </a:p>
          <a:p>
            <a:r>
              <a:rPr lang="en-US" sz="800" dirty="0"/>
              <a:t>(56) </a:t>
            </a:r>
          </a:p>
          <a:p>
            <a:r>
              <a:rPr lang="en-US" sz="800" dirty="0"/>
              <a:t>Pilotage is compulsory for all foreign vessels and for </a:t>
            </a:r>
          </a:p>
          <a:p>
            <a:r>
              <a:rPr lang="en-US" sz="800" dirty="0"/>
              <a:t>U.S. vessels under register in the foreign trade. Pilotage </a:t>
            </a:r>
          </a:p>
          <a:p>
            <a:r>
              <a:rPr lang="en-US" sz="800" dirty="0"/>
              <a:t>is optional for U.S. vessels under enrollment in the </a:t>
            </a:r>
          </a:p>
          <a:p>
            <a:r>
              <a:rPr lang="en-US" sz="800" dirty="0"/>
              <a:t>coastwise trade if they have on board a pilot licensed by </a:t>
            </a:r>
          </a:p>
          <a:p>
            <a:r>
              <a:rPr lang="en-US" sz="800" dirty="0"/>
              <a:t>the Federal Government to operate in these waters. </a:t>
            </a:r>
          </a:p>
          <a:p>
            <a:r>
              <a:rPr lang="en-US" sz="800" dirty="0"/>
              <a:t>(57) The Association of Maryland Pilots has an office </a:t>
            </a:r>
          </a:p>
          <a:p>
            <a:r>
              <a:rPr lang="en-US" sz="800" dirty="0"/>
              <a:t>in Baltimore (telephone: 410-342-6013, fax: 410-2761364, </a:t>
            </a:r>
          </a:p>
          <a:p>
            <a:r>
              <a:rPr lang="en-US" sz="800" dirty="0"/>
              <a:t>telex: 87-574 MARPILOTS BALTIMORE, cable </a:t>
            </a:r>
          </a:p>
          <a:p>
            <a:r>
              <a:rPr lang="en-US" sz="800" dirty="0"/>
              <a:t>address: MARPILOT BALTIMORE). They provide </a:t>
            </a:r>
          </a:p>
          <a:p>
            <a:r>
              <a:rPr lang="en-US" sz="800" dirty="0"/>
              <a:t>service to any port in Maryland and service between Cape </a:t>
            </a:r>
          </a:p>
          <a:p>
            <a:r>
              <a:rPr lang="en-US" sz="800" dirty="0"/>
              <a:t>Henry, VA, to Baltimore. Transmit ETA 24 hours and </a:t>
            </a:r>
          </a:p>
          <a:p>
            <a:r>
              <a:rPr lang="en-US" sz="800" dirty="0"/>
              <a:t>6 hours before arrival pilot station. Email ETA, speed, </a:t>
            </a:r>
          </a:p>
          <a:p>
            <a:r>
              <a:rPr lang="en-US" sz="800" dirty="0"/>
              <a:t>and draft to: dispatch@mdpilots.com. The Virginia Pilots </a:t>
            </a:r>
          </a:p>
          <a:p>
            <a:r>
              <a:rPr lang="en-US" sz="800" dirty="0"/>
              <a:t>Association has an office in Norfolk (757-496-0995; </a:t>
            </a:r>
          </a:p>
          <a:p>
            <a:r>
              <a:rPr lang="en-US" sz="800" dirty="0"/>
              <a:t>cable address VAPILOT) and provides service to any port </a:t>
            </a:r>
          </a:p>
          <a:p>
            <a:r>
              <a:rPr lang="en-US" sz="800" dirty="0"/>
              <a:t>in Virginia. Vessels bound for Washington, dc may take a </a:t>
            </a:r>
          </a:p>
          <a:p>
            <a:r>
              <a:rPr lang="en-US" sz="800" dirty="0"/>
              <a:t>pilot from either association. </a:t>
            </a:r>
          </a:p>
          <a:p>
            <a:endParaRPr lang="en-US" sz="800" dirty="0"/>
          </a:p>
          <a:p>
            <a:r>
              <a:rPr lang="en-US" sz="800" dirty="0"/>
              <a:t>(58) </a:t>
            </a:r>
          </a:p>
          <a:p>
            <a:r>
              <a:rPr lang="en-US" sz="800" dirty="0"/>
              <a:t>The Maryland pilots maintain a Pilot Tower with the </a:t>
            </a:r>
          </a:p>
          <a:p>
            <a:r>
              <a:rPr lang="en-US" sz="800" dirty="0"/>
              <a:t>Virginia pilots at Cape Henry, just north of Cape Henry </a:t>
            </a:r>
          </a:p>
          <a:p>
            <a:r>
              <a:rPr lang="en-US" sz="800" dirty="0"/>
              <a:t>Light. The pilots monitor VHF-FM channels 11, 13, and </a:t>
            </a:r>
          </a:p>
          <a:p>
            <a:r>
              <a:rPr lang="en-US" sz="800" dirty="0"/>
              <a:t>16. The pilot boats are stationed in Lynnhaven Inlet. </a:t>
            </a:r>
          </a:p>
          <a:p>
            <a:r>
              <a:rPr lang="en-US" sz="800" dirty="0"/>
              <a:t>They are 45 feet long with a black hull and white house </a:t>
            </a:r>
          </a:p>
          <a:p>
            <a:r>
              <a:rPr lang="en-US" sz="800" dirty="0"/>
              <a:t>displaying the “PILOT” on each side. </a:t>
            </a:r>
          </a:p>
        </p:txBody>
      </p:sp>
      <p:sp>
        <p:nvSpPr>
          <p:cNvPr id="26" name="Rectangle: Rounded Corners 25">
            <a:extLst>
              <a:ext uri="{FF2B5EF4-FFF2-40B4-BE49-F238E27FC236}">
                <a16:creationId xmlns:a16="http://schemas.microsoft.com/office/drawing/2014/main" id="{46745D89-1B5F-439F-8FC9-227261F7E513}"/>
              </a:ext>
            </a:extLst>
          </p:cNvPr>
          <p:cNvSpPr/>
          <p:nvPr/>
        </p:nvSpPr>
        <p:spPr>
          <a:xfrm>
            <a:off x="248613"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New upload</a:t>
            </a:r>
          </a:p>
        </p:txBody>
      </p:sp>
      <p:sp>
        <p:nvSpPr>
          <p:cNvPr id="27" name="Rectangle: Rounded Corners 26">
            <a:extLst>
              <a:ext uri="{FF2B5EF4-FFF2-40B4-BE49-F238E27FC236}">
                <a16:creationId xmlns:a16="http://schemas.microsoft.com/office/drawing/2014/main" id="{DF2F8C1D-48F3-4E30-B308-D28B3599CB7F}"/>
              </a:ext>
            </a:extLst>
          </p:cNvPr>
          <p:cNvSpPr/>
          <p:nvPr/>
        </p:nvSpPr>
        <p:spPr>
          <a:xfrm>
            <a:off x="2101074" y="5054062"/>
            <a:ext cx="709311" cy="19874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Save</a:t>
            </a:r>
          </a:p>
        </p:txBody>
      </p:sp>
      <p:grpSp>
        <p:nvGrpSpPr>
          <p:cNvPr id="5" name="Group 4">
            <a:extLst>
              <a:ext uri="{FF2B5EF4-FFF2-40B4-BE49-F238E27FC236}">
                <a16:creationId xmlns:a16="http://schemas.microsoft.com/office/drawing/2014/main" id="{D72A6999-955C-4D19-8082-7CFA9633F4C0}"/>
              </a:ext>
            </a:extLst>
          </p:cNvPr>
          <p:cNvGrpSpPr/>
          <p:nvPr/>
        </p:nvGrpSpPr>
        <p:grpSpPr>
          <a:xfrm>
            <a:off x="3102948" y="1280160"/>
            <a:ext cx="2468835" cy="1615820"/>
            <a:chOff x="9304909" y="1417480"/>
            <a:chExt cx="2468835" cy="1615820"/>
          </a:xfrm>
        </p:grpSpPr>
        <p:pic>
          <p:nvPicPr>
            <p:cNvPr id="6" name="Picture 5" descr="Table&#10;&#10;Description automatically generated">
              <a:extLst>
                <a:ext uri="{FF2B5EF4-FFF2-40B4-BE49-F238E27FC236}">
                  <a16:creationId xmlns:a16="http://schemas.microsoft.com/office/drawing/2014/main" id="{C469A1EB-D538-45BF-9C82-0FEAD6A6C57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395" t="9299" r="5715" b="74034"/>
            <a:stretch/>
          </p:blipFill>
          <p:spPr>
            <a:xfrm>
              <a:off x="9438097" y="1417480"/>
              <a:ext cx="2194560" cy="274320"/>
            </a:xfrm>
            <a:prstGeom prst="rect">
              <a:avLst/>
            </a:prstGeom>
          </p:spPr>
        </p:pic>
        <p:sp>
          <p:nvSpPr>
            <p:cNvPr id="31" name="Rectangle 30">
              <a:extLst>
                <a:ext uri="{FF2B5EF4-FFF2-40B4-BE49-F238E27FC236}">
                  <a16:creationId xmlns:a16="http://schemas.microsoft.com/office/drawing/2014/main" id="{94BE1398-8F95-4BC9-B269-0F12BA22A3E0}"/>
                </a:ext>
              </a:extLst>
            </p:cNvPr>
            <p:cNvSpPr/>
            <p:nvPr/>
          </p:nvSpPr>
          <p:spPr>
            <a:xfrm>
              <a:off x="9431002" y="143658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Authority</a:t>
              </a:r>
            </a:p>
          </p:txBody>
        </p:sp>
        <p:sp>
          <p:nvSpPr>
            <p:cNvPr id="2" name="Rectangle 1">
              <a:extLst>
                <a:ext uri="{FF2B5EF4-FFF2-40B4-BE49-F238E27FC236}">
                  <a16:creationId xmlns:a16="http://schemas.microsoft.com/office/drawing/2014/main" id="{86DD05A8-65E7-4DA7-BAEF-A89222129AAF}"/>
                </a:ext>
              </a:extLst>
            </p:cNvPr>
            <p:cNvSpPr/>
            <p:nvPr/>
          </p:nvSpPr>
          <p:spPr>
            <a:xfrm>
              <a:off x="9304909" y="1796307"/>
              <a:ext cx="2468835" cy="1236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529085C-F58D-4599-986E-7478CE261F0C}"/>
              </a:ext>
            </a:extLst>
          </p:cNvPr>
          <p:cNvGrpSpPr/>
          <p:nvPr/>
        </p:nvGrpSpPr>
        <p:grpSpPr>
          <a:xfrm>
            <a:off x="3211557" y="1656339"/>
            <a:ext cx="2194560" cy="1371600"/>
            <a:chOff x="9395333" y="2114653"/>
            <a:chExt cx="2194560" cy="1371600"/>
          </a:xfrm>
        </p:grpSpPr>
        <p:pic>
          <p:nvPicPr>
            <p:cNvPr id="23" name="Picture 22" descr="Table&#10;&#10;Description automatically generated">
              <a:extLst>
                <a:ext uri="{FF2B5EF4-FFF2-40B4-BE49-F238E27FC236}">
                  <a16:creationId xmlns:a16="http://schemas.microsoft.com/office/drawing/2014/main" id="{C17A5A95-1475-4304-AEDE-49420351D284}"/>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3664" t="5665" r="7447" b="11001"/>
            <a:stretch/>
          </p:blipFill>
          <p:spPr>
            <a:xfrm>
              <a:off x="9395333" y="2114653"/>
              <a:ext cx="2194560" cy="1371600"/>
            </a:xfrm>
            <a:prstGeom prst="rect">
              <a:avLst/>
            </a:prstGeom>
            <a:ln w="38100">
              <a:solidFill>
                <a:srgbClr val="FF0000"/>
              </a:solidFill>
            </a:ln>
          </p:spPr>
        </p:pic>
        <p:sp>
          <p:nvSpPr>
            <p:cNvPr id="30" name="Rectangle 29">
              <a:extLst>
                <a:ext uri="{FF2B5EF4-FFF2-40B4-BE49-F238E27FC236}">
                  <a16:creationId xmlns:a16="http://schemas.microsoft.com/office/drawing/2014/main" id="{35755052-F683-4816-AA1D-302D6EDA317C}"/>
                </a:ext>
              </a:extLst>
            </p:cNvPr>
            <p:cNvSpPr/>
            <p:nvPr/>
          </p:nvSpPr>
          <p:spPr>
            <a:xfrm>
              <a:off x="9508819" y="2200563"/>
              <a:ext cx="1783158" cy="236722"/>
            </a:xfrm>
            <a:prstGeom prst="rect">
              <a:avLst/>
            </a:prstGeom>
            <a:solidFill>
              <a:srgbClr val="9AA9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solidFill>
                    <a:schemeClr val="tx1"/>
                  </a:solidFill>
                  <a:latin typeface="Arial" panose="020B0604020202020204" pitchFamily="34" charset="0"/>
                  <a:cs typeface="Arial" panose="020B0604020202020204" pitchFamily="34" charset="0"/>
                </a:rPr>
                <a:t>port</a:t>
              </a:r>
            </a:p>
          </p:txBody>
        </p:sp>
        <p:sp>
          <p:nvSpPr>
            <p:cNvPr id="33" name="Rectangle 32">
              <a:extLst>
                <a:ext uri="{FF2B5EF4-FFF2-40B4-BE49-F238E27FC236}">
                  <a16:creationId xmlns:a16="http://schemas.microsoft.com/office/drawing/2014/main" id="{F7B52066-B0B2-4321-A84F-5C0696F202E6}"/>
                </a:ext>
              </a:extLst>
            </p:cNvPr>
            <p:cNvSpPr/>
            <p:nvPr/>
          </p:nvSpPr>
          <p:spPr>
            <a:xfrm>
              <a:off x="9458854" y="2531113"/>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customs</a:t>
              </a:r>
            </a:p>
          </p:txBody>
        </p:sp>
        <p:sp>
          <p:nvSpPr>
            <p:cNvPr id="34" name="Rectangle 33">
              <a:extLst>
                <a:ext uri="{FF2B5EF4-FFF2-40B4-BE49-F238E27FC236}">
                  <a16:creationId xmlns:a16="http://schemas.microsoft.com/office/drawing/2014/main" id="{166DB6CA-E66A-48B9-9055-F897D30DE4BC}"/>
                </a:ext>
              </a:extLst>
            </p:cNvPr>
            <p:cNvSpPr/>
            <p:nvPr/>
          </p:nvSpPr>
          <p:spPr>
            <a:xfrm>
              <a:off x="9458854" y="2767835"/>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border control</a:t>
              </a:r>
            </a:p>
          </p:txBody>
        </p:sp>
        <p:sp>
          <p:nvSpPr>
            <p:cNvPr id="35" name="Rectangle 34">
              <a:extLst>
                <a:ext uri="{FF2B5EF4-FFF2-40B4-BE49-F238E27FC236}">
                  <a16:creationId xmlns:a16="http://schemas.microsoft.com/office/drawing/2014/main" id="{8DF503A2-DE0A-48D9-AB1D-5A109E8B797B}"/>
                </a:ext>
              </a:extLst>
            </p:cNvPr>
            <p:cNvSpPr/>
            <p:nvPr/>
          </p:nvSpPr>
          <p:spPr>
            <a:xfrm>
              <a:off x="9454212" y="3004557"/>
              <a:ext cx="1856650" cy="236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police</a:t>
              </a:r>
            </a:p>
          </p:txBody>
        </p:sp>
        <p:sp>
          <p:nvSpPr>
            <p:cNvPr id="36" name="Rectangle 35">
              <a:extLst>
                <a:ext uri="{FF2B5EF4-FFF2-40B4-BE49-F238E27FC236}">
                  <a16:creationId xmlns:a16="http://schemas.microsoft.com/office/drawing/2014/main" id="{A5DFCCF2-841C-4D01-BF75-478935E953A3}"/>
                </a:ext>
              </a:extLst>
            </p:cNvPr>
            <p:cNvSpPr/>
            <p:nvPr/>
          </p:nvSpPr>
          <p:spPr>
            <a:xfrm>
              <a:off x="9458854" y="3241279"/>
              <a:ext cx="1856650" cy="23672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pitchFamily="34" charset="0"/>
                  <a:cs typeface="Arial" panose="020B0604020202020204" pitchFamily="34" charset="0"/>
                </a:rPr>
                <a:t>port</a:t>
              </a:r>
            </a:p>
          </p:txBody>
        </p:sp>
      </p:grpSp>
      <p:sp>
        <p:nvSpPr>
          <p:cNvPr id="9" name="TextBox 8">
            <a:extLst>
              <a:ext uri="{FF2B5EF4-FFF2-40B4-BE49-F238E27FC236}">
                <a16:creationId xmlns:a16="http://schemas.microsoft.com/office/drawing/2014/main" id="{701E8206-682B-4D79-AE30-230B1102CD8B}"/>
              </a:ext>
            </a:extLst>
          </p:cNvPr>
          <p:cNvSpPr txBox="1"/>
          <p:nvPr/>
        </p:nvSpPr>
        <p:spPr>
          <a:xfrm>
            <a:off x="3201416" y="3159842"/>
            <a:ext cx="2202220" cy="369332"/>
          </a:xfrm>
          <a:prstGeom prst="rect">
            <a:avLst/>
          </a:prstGeom>
          <a:noFill/>
          <a:ln w="76200">
            <a:solidFill>
              <a:schemeClr val="accent1"/>
            </a:solidFill>
          </a:ln>
        </p:spPr>
        <p:txBody>
          <a:bodyPr wrap="square" rtlCol="0">
            <a:spAutoFit/>
          </a:bodyPr>
          <a:lstStyle/>
          <a:p>
            <a:r>
              <a:rPr lang="en-US" dirty="0" err="1"/>
              <a:t>textContent</a:t>
            </a:r>
            <a:endParaRPr lang="en-US" dirty="0"/>
          </a:p>
        </p:txBody>
      </p:sp>
      <p:sp>
        <p:nvSpPr>
          <p:cNvPr id="10" name="Rectangle 9">
            <a:extLst>
              <a:ext uri="{FF2B5EF4-FFF2-40B4-BE49-F238E27FC236}">
                <a16:creationId xmlns:a16="http://schemas.microsoft.com/office/drawing/2014/main" id="{41AEBE71-3207-4461-91A6-B43C67D653B6}"/>
              </a:ext>
            </a:extLst>
          </p:cNvPr>
          <p:cNvSpPr/>
          <p:nvPr/>
        </p:nvSpPr>
        <p:spPr>
          <a:xfrm>
            <a:off x="3184875" y="3611346"/>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theContactDetails</a:t>
            </a:r>
            <a:endParaRPr lang="en-US" dirty="0"/>
          </a:p>
        </p:txBody>
      </p:sp>
      <p:sp>
        <p:nvSpPr>
          <p:cNvPr id="37" name="Rectangle 36">
            <a:extLst>
              <a:ext uri="{FF2B5EF4-FFF2-40B4-BE49-F238E27FC236}">
                <a16:creationId xmlns:a16="http://schemas.microsoft.com/office/drawing/2014/main" id="{7CFEA8EA-B0BF-4199-BF8B-BABE79CB3F77}"/>
              </a:ext>
            </a:extLst>
          </p:cNvPr>
          <p:cNvSpPr/>
          <p:nvPr/>
        </p:nvSpPr>
        <p:spPr>
          <a:xfrm>
            <a:off x="3177932" y="3993641"/>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theServiceHours</a:t>
            </a:r>
            <a:endParaRPr lang="en-US" dirty="0"/>
          </a:p>
        </p:txBody>
      </p:sp>
      <p:sp>
        <p:nvSpPr>
          <p:cNvPr id="38" name="Rectangle 37">
            <a:extLst>
              <a:ext uri="{FF2B5EF4-FFF2-40B4-BE49-F238E27FC236}">
                <a16:creationId xmlns:a16="http://schemas.microsoft.com/office/drawing/2014/main" id="{0AE15B08-3E67-4FAD-A336-0CDFF7E7B8B2}"/>
              </a:ext>
            </a:extLst>
          </p:cNvPr>
          <p:cNvSpPr/>
          <p:nvPr/>
        </p:nvSpPr>
        <p:spPr>
          <a:xfrm>
            <a:off x="3177932" y="4352881"/>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theShipReport</a:t>
            </a:r>
            <a:endParaRPr lang="en-US" dirty="0"/>
          </a:p>
        </p:txBody>
      </p:sp>
      <p:sp>
        <p:nvSpPr>
          <p:cNvPr id="40" name="Rectangle 39">
            <a:extLst>
              <a:ext uri="{FF2B5EF4-FFF2-40B4-BE49-F238E27FC236}">
                <a16:creationId xmlns:a16="http://schemas.microsoft.com/office/drawing/2014/main" id="{B2758BA1-78E2-4C49-9AC3-5F855F19E921}"/>
              </a:ext>
            </a:extLst>
          </p:cNvPr>
          <p:cNvSpPr/>
          <p:nvPr/>
        </p:nvSpPr>
        <p:spPr>
          <a:xfrm>
            <a:off x="3177932" y="4699875"/>
            <a:ext cx="2202221" cy="300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theInformation</a:t>
            </a:r>
            <a:endParaRPr lang="en-US" dirty="0"/>
          </a:p>
        </p:txBody>
      </p:sp>
      <p:sp>
        <p:nvSpPr>
          <p:cNvPr id="13" name="Callout: Down Arrow 12">
            <a:extLst>
              <a:ext uri="{FF2B5EF4-FFF2-40B4-BE49-F238E27FC236}">
                <a16:creationId xmlns:a16="http://schemas.microsoft.com/office/drawing/2014/main" id="{E54577A0-2794-40C4-9F13-316B21C41A64}"/>
              </a:ext>
            </a:extLst>
          </p:cNvPr>
          <p:cNvSpPr/>
          <p:nvPr/>
        </p:nvSpPr>
        <p:spPr>
          <a:xfrm>
            <a:off x="6493632" y="680348"/>
            <a:ext cx="960817" cy="492513"/>
          </a:xfrm>
          <a:prstGeom prst="downArrowCallou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From element annotation</a:t>
            </a:r>
          </a:p>
        </p:txBody>
      </p:sp>
      <p:sp>
        <p:nvSpPr>
          <p:cNvPr id="42" name="Rectangle 41">
            <a:extLst>
              <a:ext uri="{FF2B5EF4-FFF2-40B4-BE49-F238E27FC236}">
                <a16:creationId xmlns:a16="http://schemas.microsoft.com/office/drawing/2014/main" id="{EFEBA0C9-F6CC-45E1-82DF-4BDE54E5A33B}"/>
              </a:ext>
            </a:extLst>
          </p:cNvPr>
          <p:cNvSpPr/>
          <p:nvPr/>
        </p:nvSpPr>
        <p:spPr>
          <a:xfrm>
            <a:off x="5670251" y="1137792"/>
            <a:ext cx="6072691" cy="1015663"/>
          </a:xfrm>
          <a:prstGeom prst="rect">
            <a:avLst/>
          </a:prstGeom>
        </p:spPr>
        <p:txBody>
          <a:bodyPr wrap="square">
            <a:spAutoFit/>
          </a:bodyPr>
          <a:lstStyle/>
          <a:p>
            <a:r>
              <a:rPr lang="en-US" sz="1000" b="1" dirty="0" err="1">
                <a:solidFill>
                  <a:srgbClr val="000000"/>
                </a:solidFill>
                <a:highlight>
                  <a:srgbClr val="FFFFFF"/>
                </a:highlight>
              </a:rPr>
              <a:t>categoryOfAuthority</a:t>
            </a:r>
            <a:r>
              <a:rPr lang="en-US" sz="1000" dirty="0">
                <a:solidFill>
                  <a:srgbClr val="000000"/>
                </a:solidFill>
                <a:highlight>
                  <a:srgbClr val="FFFFFF"/>
                </a:highlight>
              </a:rPr>
              <a:t> - </a:t>
            </a:r>
            <a:r>
              <a:rPr lang="en-US" sz="1000" dirty="0">
                <a:solidFill>
                  <a:srgbClr val="000000"/>
                </a:solidFill>
              </a:rPr>
              <a:t>The type of person, government agency or </a:t>
            </a:r>
            <a:r>
              <a:rPr lang="en-US" sz="1000" dirty="0" err="1">
                <a:solidFill>
                  <a:srgbClr val="000000"/>
                </a:solidFill>
              </a:rPr>
              <a:t>organisation</a:t>
            </a:r>
            <a:r>
              <a:rPr lang="en-US" sz="1000" dirty="0">
                <a:solidFill>
                  <a:srgbClr val="000000"/>
                </a:solidFill>
              </a:rPr>
              <a:t> granted powers of managing or controlling access to and/or activity in an area.</a:t>
            </a:r>
          </a:p>
          <a:p>
            <a:r>
              <a:rPr lang="en-US" sz="1000" b="1" dirty="0">
                <a:solidFill>
                  <a:srgbClr val="000000"/>
                </a:solidFill>
                <a:highlight>
                  <a:srgbClr val="FFFFFF"/>
                </a:highlight>
              </a:rPr>
              <a:t>port</a:t>
            </a:r>
            <a:r>
              <a:rPr lang="en-US" sz="1000" dirty="0">
                <a:solidFill>
                  <a:srgbClr val="000000"/>
                </a:solidFill>
                <a:highlight>
                  <a:srgbClr val="FFFFFF"/>
                </a:highlight>
              </a:rPr>
              <a:t> - Person or corporation, owners of, or entrusted with or invested with the power of managing a port. May be called a </a:t>
            </a:r>
            <a:r>
              <a:rPr lang="en-US" sz="1000" dirty="0" err="1">
                <a:solidFill>
                  <a:srgbClr val="000000"/>
                </a:solidFill>
                <a:highlight>
                  <a:srgbClr val="FFFFFF"/>
                </a:highlight>
              </a:rPr>
              <a:t>Harbour</a:t>
            </a:r>
            <a:r>
              <a:rPr lang="en-US" sz="1000" dirty="0">
                <a:solidFill>
                  <a:srgbClr val="000000"/>
                </a:solidFill>
                <a:highlight>
                  <a:srgbClr val="FFFFFF"/>
                </a:highlight>
              </a:rPr>
              <a:t> Board, Port Trust, Port Commission, </a:t>
            </a:r>
            <a:r>
              <a:rPr lang="en-US" sz="1000" dirty="0" err="1">
                <a:solidFill>
                  <a:srgbClr val="000000"/>
                </a:solidFill>
                <a:highlight>
                  <a:srgbClr val="FFFFFF"/>
                </a:highlight>
              </a:rPr>
              <a:t>Harbour</a:t>
            </a:r>
            <a:r>
              <a:rPr lang="en-US" sz="1000" dirty="0">
                <a:solidFill>
                  <a:srgbClr val="000000"/>
                </a:solidFill>
                <a:highlight>
                  <a:srgbClr val="FFFFFF"/>
                </a:highlight>
              </a:rPr>
              <a:t> Commission, Marine Department (NP 100 8th Edition 14 Oct 2004)</a:t>
            </a:r>
          </a:p>
          <a:p>
            <a:endParaRPr lang="en-US" sz="1000" dirty="0">
              <a:solidFill>
                <a:srgbClr val="000000"/>
              </a:solidFill>
              <a:highlight>
                <a:srgbClr val="FFFFFF"/>
              </a:highlight>
            </a:endParaRPr>
          </a:p>
        </p:txBody>
      </p:sp>
    </p:spTree>
    <p:extLst>
      <p:ext uri="{BB962C8B-B14F-4D97-AF65-F5344CB8AC3E}">
        <p14:creationId xmlns:p14="http://schemas.microsoft.com/office/powerpoint/2010/main" val="151627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4437</TotalTime>
  <Words>5152</Words>
  <Application>Microsoft Office PowerPoint</Application>
  <PresentationFormat>Widescreen</PresentationFormat>
  <Paragraphs>602</Paragraphs>
  <Slides>20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Web-based Textual Annotation Tool for S-100 nautical textual data</vt:lpstr>
      <vt:lpstr>General layout of XSD input file</vt:lpstr>
      <vt:lpstr>XSD to Classes to speed development</vt:lpstr>
      <vt:lpstr>Portrayal/Interface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Highlight colors</vt:lpstr>
      <vt:lpstr>PowerPoint Presentation</vt:lpstr>
      <vt:lpstr>Future upgrades – automatic text identification</vt:lpstr>
      <vt:lpstr>Future upgrades - GML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Sullivan, Briana</dc:creator>
  <cp:lastModifiedBy>Sullivan, Briana</cp:lastModifiedBy>
  <cp:revision>68</cp:revision>
  <dcterms:created xsi:type="dcterms:W3CDTF">2020-11-13T18:46:23Z</dcterms:created>
  <dcterms:modified xsi:type="dcterms:W3CDTF">2020-11-16T20:45:24Z</dcterms:modified>
</cp:coreProperties>
</file>