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82D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6F15C-CF17-4A73-A495-6FCF4AA5C8A8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83B9DB5-2C02-402B-8321-B212C73222CA}">
      <dgm:prSet phldrT="[Text]"/>
      <dgm:spPr/>
      <dgm:t>
        <a:bodyPr/>
        <a:lstStyle/>
        <a:p>
          <a:r>
            <a:rPr lang="en-US" dirty="0" smtClean="0"/>
            <a:t>Use Bootstrap to Create Basic Template</a:t>
          </a:r>
          <a:endParaRPr lang="en-US" dirty="0"/>
        </a:p>
      </dgm:t>
    </dgm:pt>
    <dgm:pt modelId="{4D0E12D2-DA30-4639-932C-2FEB4B786E58}" type="parTrans" cxnId="{67CFC409-DDB0-4133-841C-A22DAEC12D38}">
      <dgm:prSet/>
      <dgm:spPr/>
      <dgm:t>
        <a:bodyPr/>
        <a:lstStyle/>
        <a:p>
          <a:endParaRPr lang="en-US"/>
        </a:p>
      </dgm:t>
    </dgm:pt>
    <dgm:pt modelId="{B157C2E6-54E8-4AF5-A8A7-B421745A0799}" type="sibTrans" cxnId="{67CFC409-DDB0-4133-841C-A22DAEC12D38}">
      <dgm:prSet/>
      <dgm:spPr/>
      <dgm:t>
        <a:bodyPr/>
        <a:lstStyle/>
        <a:p>
          <a:endParaRPr lang="en-US"/>
        </a:p>
      </dgm:t>
    </dgm:pt>
    <dgm:pt modelId="{CE7E8963-DBAB-497C-B43A-846DE50D7A24}">
      <dgm:prSet phldrT="[Text]"/>
      <dgm:spPr/>
      <dgm:t>
        <a:bodyPr/>
        <a:lstStyle/>
        <a:p>
          <a:r>
            <a:rPr lang="en-US" dirty="0" smtClean="0"/>
            <a:t>Create MVP Using Vanilla JavaScript</a:t>
          </a:r>
          <a:endParaRPr lang="en-US" dirty="0"/>
        </a:p>
      </dgm:t>
    </dgm:pt>
    <dgm:pt modelId="{B30B88E5-DA50-409F-BF37-92127A684848}" type="parTrans" cxnId="{64C5662C-3A16-46DD-B92D-372AF2A32BC2}">
      <dgm:prSet/>
      <dgm:spPr/>
      <dgm:t>
        <a:bodyPr/>
        <a:lstStyle/>
        <a:p>
          <a:endParaRPr lang="en-US"/>
        </a:p>
      </dgm:t>
    </dgm:pt>
    <dgm:pt modelId="{FAABC83F-3529-4FBD-849F-FAA9FC6DA7A5}" type="sibTrans" cxnId="{64C5662C-3A16-46DD-B92D-372AF2A32BC2}">
      <dgm:prSet/>
      <dgm:spPr/>
      <dgm:t>
        <a:bodyPr/>
        <a:lstStyle/>
        <a:p>
          <a:endParaRPr lang="en-US"/>
        </a:p>
      </dgm:t>
    </dgm:pt>
    <dgm:pt modelId="{D4F7BD42-5A9E-461E-BE01-904731450DAE}">
      <dgm:prSet phldrT="[Text]"/>
      <dgm:spPr/>
      <dgm:t>
        <a:bodyPr/>
        <a:lstStyle/>
        <a:p>
          <a:r>
            <a:rPr lang="en-US" dirty="0" smtClean="0"/>
            <a:t>Integrate User Authentication &amp; MySQL Database</a:t>
          </a:r>
          <a:endParaRPr lang="en-US" dirty="0"/>
        </a:p>
      </dgm:t>
    </dgm:pt>
    <dgm:pt modelId="{BC8D09A1-6B88-4E4C-A60D-6E75BA50511F}" type="parTrans" cxnId="{7C993681-1EA0-456F-8B48-AEADD2E4A954}">
      <dgm:prSet/>
      <dgm:spPr/>
      <dgm:t>
        <a:bodyPr/>
        <a:lstStyle/>
        <a:p>
          <a:endParaRPr lang="en-US"/>
        </a:p>
      </dgm:t>
    </dgm:pt>
    <dgm:pt modelId="{B72A50AC-EB4F-47DF-8503-121F9712A060}" type="sibTrans" cxnId="{7C993681-1EA0-456F-8B48-AEADD2E4A954}">
      <dgm:prSet/>
      <dgm:spPr/>
      <dgm:t>
        <a:bodyPr/>
        <a:lstStyle/>
        <a:p>
          <a:endParaRPr lang="en-US"/>
        </a:p>
      </dgm:t>
    </dgm:pt>
    <dgm:pt modelId="{19B7AB21-EC16-482A-AF26-8304572CAB52}">
      <dgm:prSet/>
      <dgm:spPr/>
      <dgm:t>
        <a:bodyPr/>
        <a:lstStyle/>
        <a:p>
          <a:r>
            <a:rPr lang="en-US" dirty="0" smtClean="0"/>
            <a:t>Stylize with Branding</a:t>
          </a:r>
          <a:endParaRPr lang="en-US" dirty="0"/>
        </a:p>
      </dgm:t>
    </dgm:pt>
    <dgm:pt modelId="{8CF3333F-CA64-4344-A6A5-23C7324C6922}" type="parTrans" cxnId="{BB191472-3AF4-479C-8E75-15DEF2C8DEE0}">
      <dgm:prSet/>
      <dgm:spPr/>
      <dgm:t>
        <a:bodyPr/>
        <a:lstStyle/>
        <a:p>
          <a:endParaRPr lang="en-US"/>
        </a:p>
      </dgm:t>
    </dgm:pt>
    <dgm:pt modelId="{5B3BAE70-7633-4398-92FA-A994908EBD60}" type="sibTrans" cxnId="{BB191472-3AF4-479C-8E75-15DEF2C8DEE0}">
      <dgm:prSet/>
      <dgm:spPr/>
      <dgm:t>
        <a:bodyPr/>
        <a:lstStyle/>
        <a:p>
          <a:endParaRPr lang="en-US"/>
        </a:p>
      </dgm:t>
    </dgm:pt>
    <dgm:pt modelId="{38475C57-8683-4D6E-9B8A-6DFFF7A1BE64}">
      <dgm:prSet/>
      <dgm:spPr/>
      <dgm:t>
        <a:bodyPr/>
        <a:lstStyle/>
        <a:p>
          <a:r>
            <a:rPr lang="en-US" dirty="0" smtClean="0"/>
            <a:t>Add-Ons</a:t>
          </a:r>
          <a:endParaRPr lang="en-US" dirty="0"/>
        </a:p>
      </dgm:t>
    </dgm:pt>
    <dgm:pt modelId="{86F6BDAB-A400-4A35-A8B8-74BA8652C876}" type="parTrans" cxnId="{0B7DBE1F-EEAB-4621-B5C7-1A9F8B84EE56}">
      <dgm:prSet/>
      <dgm:spPr/>
      <dgm:t>
        <a:bodyPr/>
        <a:lstStyle/>
        <a:p>
          <a:endParaRPr lang="en-US"/>
        </a:p>
      </dgm:t>
    </dgm:pt>
    <dgm:pt modelId="{72820F2F-FE68-4F93-A0C8-B8C008A44BDE}" type="sibTrans" cxnId="{0B7DBE1F-EEAB-4621-B5C7-1A9F8B84EE56}">
      <dgm:prSet/>
      <dgm:spPr/>
      <dgm:t>
        <a:bodyPr/>
        <a:lstStyle/>
        <a:p>
          <a:endParaRPr lang="en-US"/>
        </a:p>
      </dgm:t>
    </dgm:pt>
    <dgm:pt modelId="{B2C9D748-9CF0-4957-9F8C-705FFCAE3B2F}" type="pres">
      <dgm:prSet presAssocID="{C636F15C-CF17-4A73-A495-6FCF4AA5C8A8}" presName="Name0" presStyleCnt="0">
        <dgm:presLayoutVars>
          <dgm:dir/>
          <dgm:animLvl val="lvl"/>
          <dgm:resizeHandles val="exact"/>
        </dgm:presLayoutVars>
      </dgm:prSet>
      <dgm:spPr/>
    </dgm:pt>
    <dgm:pt modelId="{D36689D7-E02C-4E22-99CC-666DCE1FF683}" type="pres">
      <dgm:prSet presAssocID="{783B9DB5-2C02-402B-8321-B212C73222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EE92A-C382-49D1-BFEA-238C798D77C3}" type="pres">
      <dgm:prSet presAssocID="{B157C2E6-54E8-4AF5-A8A7-B421745A0799}" presName="parTxOnlySpace" presStyleCnt="0"/>
      <dgm:spPr/>
    </dgm:pt>
    <dgm:pt modelId="{1C0A13A7-D039-4B7F-A327-D53686BB1A63}" type="pres">
      <dgm:prSet presAssocID="{CE7E8963-DBAB-497C-B43A-846DE50D7A2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6DB2A-03DD-4368-9D7C-0DEF11E8FF60}" type="pres">
      <dgm:prSet presAssocID="{FAABC83F-3529-4FBD-849F-FAA9FC6DA7A5}" presName="parTxOnlySpace" presStyleCnt="0"/>
      <dgm:spPr/>
    </dgm:pt>
    <dgm:pt modelId="{785FC2F2-F815-4595-AFF7-FED6AEE80ABF}" type="pres">
      <dgm:prSet presAssocID="{D4F7BD42-5A9E-461E-BE01-904731450DA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1FEEC-D80F-47E7-B2C7-D0FEF0FF469F}" type="pres">
      <dgm:prSet presAssocID="{B72A50AC-EB4F-47DF-8503-121F9712A060}" presName="parTxOnlySpace" presStyleCnt="0"/>
      <dgm:spPr/>
    </dgm:pt>
    <dgm:pt modelId="{E2937860-2729-4B03-A8FB-2972C9C8B433}" type="pres">
      <dgm:prSet presAssocID="{19B7AB21-EC16-482A-AF26-8304572CAB5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FA270-2A13-4083-B6B8-7DBA57E23AA8}" type="pres">
      <dgm:prSet presAssocID="{5B3BAE70-7633-4398-92FA-A994908EBD60}" presName="parTxOnlySpace" presStyleCnt="0"/>
      <dgm:spPr/>
    </dgm:pt>
    <dgm:pt modelId="{A53668FF-4E29-4322-BAB4-9D5F00484772}" type="pres">
      <dgm:prSet presAssocID="{38475C57-8683-4D6E-9B8A-6DFFF7A1BE6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5662C-3A16-46DD-B92D-372AF2A32BC2}" srcId="{C636F15C-CF17-4A73-A495-6FCF4AA5C8A8}" destId="{CE7E8963-DBAB-497C-B43A-846DE50D7A24}" srcOrd="1" destOrd="0" parTransId="{B30B88E5-DA50-409F-BF37-92127A684848}" sibTransId="{FAABC83F-3529-4FBD-849F-FAA9FC6DA7A5}"/>
    <dgm:cxn modelId="{E800D1D8-76A1-417F-9C54-F4CB0501D228}" type="presOf" srcId="{C636F15C-CF17-4A73-A495-6FCF4AA5C8A8}" destId="{B2C9D748-9CF0-4957-9F8C-705FFCAE3B2F}" srcOrd="0" destOrd="0" presId="urn:microsoft.com/office/officeart/2005/8/layout/chevron1"/>
    <dgm:cxn modelId="{93C3494C-D3D0-49B5-8546-E057F7255E8C}" type="presOf" srcId="{38475C57-8683-4D6E-9B8A-6DFFF7A1BE64}" destId="{A53668FF-4E29-4322-BAB4-9D5F00484772}" srcOrd="0" destOrd="0" presId="urn:microsoft.com/office/officeart/2005/8/layout/chevron1"/>
    <dgm:cxn modelId="{67CFC409-DDB0-4133-841C-A22DAEC12D38}" srcId="{C636F15C-CF17-4A73-A495-6FCF4AA5C8A8}" destId="{783B9DB5-2C02-402B-8321-B212C73222CA}" srcOrd="0" destOrd="0" parTransId="{4D0E12D2-DA30-4639-932C-2FEB4B786E58}" sibTransId="{B157C2E6-54E8-4AF5-A8A7-B421745A0799}"/>
    <dgm:cxn modelId="{9F3A18C1-5013-44A8-9063-AA4C4D7F8456}" type="presOf" srcId="{19B7AB21-EC16-482A-AF26-8304572CAB52}" destId="{E2937860-2729-4B03-A8FB-2972C9C8B433}" srcOrd="0" destOrd="0" presId="urn:microsoft.com/office/officeart/2005/8/layout/chevron1"/>
    <dgm:cxn modelId="{BB191472-3AF4-479C-8E75-15DEF2C8DEE0}" srcId="{C636F15C-CF17-4A73-A495-6FCF4AA5C8A8}" destId="{19B7AB21-EC16-482A-AF26-8304572CAB52}" srcOrd="3" destOrd="0" parTransId="{8CF3333F-CA64-4344-A6A5-23C7324C6922}" sibTransId="{5B3BAE70-7633-4398-92FA-A994908EBD60}"/>
    <dgm:cxn modelId="{E66032EA-9B92-481E-8C0B-9EAF507AC220}" type="presOf" srcId="{D4F7BD42-5A9E-461E-BE01-904731450DAE}" destId="{785FC2F2-F815-4595-AFF7-FED6AEE80ABF}" srcOrd="0" destOrd="0" presId="urn:microsoft.com/office/officeart/2005/8/layout/chevron1"/>
    <dgm:cxn modelId="{0B7DBE1F-EEAB-4621-B5C7-1A9F8B84EE56}" srcId="{C636F15C-CF17-4A73-A495-6FCF4AA5C8A8}" destId="{38475C57-8683-4D6E-9B8A-6DFFF7A1BE64}" srcOrd="4" destOrd="0" parTransId="{86F6BDAB-A400-4A35-A8B8-74BA8652C876}" sibTransId="{72820F2F-FE68-4F93-A0C8-B8C008A44BDE}"/>
    <dgm:cxn modelId="{EBE21EF3-6C36-4808-919C-D51C61933001}" type="presOf" srcId="{783B9DB5-2C02-402B-8321-B212C73222CA}" destId="{D36689D7-E02C-4E22-99CC-666DCE1FF683}" srcOrd="0" destOrd="0" presId="urn:microsoft.com/office/officeart/2005/8/layout/chevron1"/>
    <dgm:cxn modelId="{7C993681-1EA0-456F-8B48-AEADD2E4A954}" srcId="{C636F15C-CF17-4A73-A495-6FCF4AA5C8A8}" destId="{D4F7BD42-5A9E-461E-BE01-904731450DAE}" srcOrd="2" destOrd="0" parTransId="{BC8D09A1-6B88-4E4C-A60D-6E75BA50511F}" sibTransId="{B72A50AC-EB4F-47DF-8503-121F9712A060}"/>
    <dgm:cxn modelId="{7F9CEEDE-DE1B-4140-968E-00703C96D4FF}" type="presOf" srcId="{CE7E8963-DBAB-497C-B43A-846DE50D7A24}" destId="{1C0A13A7-D039-4B7F-A327-D53686BB1A63}" srcOrd="0" destOrd="0" presId="urn:microsoft.com/office/officeart/2005/8/layout/chevron1"/>
    <dgm:cxn modelId="{3AC46C8A-E042-44E4-8516-738383773152}" type="presParOf" srcId="{B2C9D748-9CF0-4957-9F8C-705FFCAE3B2F}" destId="{D36689D7-E02C-4E22-99CC-666DCE1FF683}" srcOrd="0" destOrd="0" presId="urn:microsoft.com/office/officeart/2005/8/layout/chevron1"/>
    <dgm:cxn modelId="{216BE60B-907C-431F-88A5-E0212F98276D}" type="presParOf" srcId="{B2C9D748-9CF0-4957-9F8C-705FFCAE3B2F}" destId="{D92EE92A-C382-49D1-BFEA-238C798D77C3}" srcOrd="1" destOrd="0" presId="urn:microsoft.com/office/officeart/2005/8/layout/chevron1"/>
    <dgm:cxn modelId="{7945695B-E693-46BE-B3A0-9CB59632B73F}" type="presParOf" srcId="{B2C9D748-9CF0-4957-9F8C-705FFCAE3B2F}" destId="{1C0A13A7-D039-4B7F-A327-D53686BB1A63}" srcOrd="2" destOrd="0" presId="urn:microsoft.com/office/officeart/2005/8/layout/chevron1"/>
    <dgm:cxn modelId="{907510F0-1ACC-44A5-9F21-8E5600887A38}" type="presParOf" srcId="{B2C9D748-9CF0-4957-9F8C-705FFCAE3B2F}" destId="{0446DB2A-03DD-4368-9D7C-0DEF11E8FF60}" srcOrd="3" destOrd="0" presId="urn:microsoft.com/office/officeart/2005/8/layout/chevron1"/>
    <dgm:cxn modelId="{722711E7-3D29-4245-B50C-40E26ADA3FCD}" type="presParOf" srcId="{B2C9D748-9CF0-4957-9F8C-705FFCAE3B2F}" destId="{785FC2F2-F815-4595-AFF7-FED6AEE80ABF}" srcOrd="4" destOrd="0" presId="urn:microsoft.com/office/officeart/2005/8/layout/chevron1"/>
    <dgm:cxn modelId="{9B97C1FD-45FD-40D8-AEB7-25414CB0F697}" type="presParOf" srcId="{B2C9D748-9CF0-4957-9F8C-705FFCAE3B2F}" destId="{E861FEEC-D80F-47E7-B2C7-D0FEF0FF469F}" srcOrd="5" destOrd="0" presId="urn:microsoft.com/office/officeart/2005/8/layout/chevron1"/>
    <dgm:cxn modelId="{23CD7DE8-B91A-43FE-A3C1-7FBBF694886E}" type="presParOf" srcId="{B2C9D748-9CF0-4957-9F8C-705FFCAE3B2F}" destId="{E2937860-2729-4B03-A8FB-2972C9C8B433}" srcOrd="6" destOrd="0" presId="urn:microsoft.com/office/officeart/2005/8/layout/chevron1"/>
    <dgm:cxn modelId="{5FF86EF9-E8C6-46AA-BAF5-3238624B8B66}" type="presParOf" srcId="{B2C9D748-9CF0-4957-9F8C-705FFCAE3B2F}" destId="{B45FA270-2A13-4083-B6B8-7DBA57E23AA8}" srcOrd="7" destOrd="0" presId="urn:microsoft.com/office/officeart/2005/8/layout/chevron1"/>
    <dgm:cxn modelId="{55F06203-DE76-4690-A4F7-9ECFA1D74BAF}" type="presParOf" srcId="{B2C9D748-9CF0-4957-9F8C-705FFCAE3B2F}" destId="{A53668FF-4E29-4322-BAB4-9D5F0048477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689D7-E02C-4E22-99CC-666DCE1FF683}">
      <dsp:nvSpPr>
        <dsp:cNvPr id="0" name=""/>
        <dsp:cNvSpPr/>
      </dsp:nvSpPr>
      <dsp:spPr>
        <a:xfrm>
          <a:off x="2020" y="2039032"/>
          <a:ext cx="1798577" cy="7194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 Bootstrap to Create Basic Template</a:t>
          </a:r>
          <a:endParaRPr lang="en-US" sz="1200" kern="1200" dirty="0"/>
        </a:p>
      </dsp:txBody>
      <dsp:txXfrm>
        <a:off x="361735" y="2039032"/>
        <a:ext cx="1079147" cy="719430"/>
      </dsp:txXfrm>
    </dsp:sp>
    <dsp:sp modelId="{1C0A13A7-D039-4B7F-A327-D53686BB1A63}">
      <dsp:nvSpPr>
        <dsp:cNvPr id="0" name=""/>
        <dsp:cNvSpPr/>
      </dsp:nvSpPr>
      <dsp:spPr>
        <a:xfrm>
          <a:off x="1620740" y="2039032"/>
          <a:ext cx="1798577" cy="7194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MVP Using Vanilla JavaScript</a:t>
          </a:r>
          <a:endParaRPr lang="en-US" sz="1200" kern="1200" dirty="0"/>
        </a:p>
      </dsp:txBody>
      <dsp:txXfrm>
        <a:off x="1980455" y="2039032"/>
        <a:ext cx="1079147" cy="719430"/>
      </dsp:txXfrm>
    </dsp:sp>
    <dsp:sp modelId="{785FC2F2-F815-4595-AFF7-FED6AEE80ABF}">
      <dsp:nvSpPr>
        <dsp:cNvPr id="0" name=""/>
        <dsp:cNvSpPr/>
      </dsp:nvSpPr>
      <dsp:spPr>
        <a:xfrm>
          <a:off x="3239460" y="2039032"/>
          <a:ext cx="1798577" cy="7194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Integrate User Authentication &amp; MySQL Database</a:t>
          </a:r>
          <a:endParaRPr lang="en-US" sz="1200" kern="1200" dirty="0"/>
        </a:p>
      </dsp:txBody>
      <dsp:txXfrm>
        <a:off x="3599175" y="2039032"/>
        <a:ext cx="1079147" cy="719430"/>
      </dsp:txXfrm>
    </dsp:sp>
    <dsp:sp modelId="{E2937860-2729-4B03-A8FB-2972C9C8B433}">
      <dsp:nvSpPr>
        <dsp:cNvPr id="0" name=""/>
        <dsp:cNvSpPr/>
      </dsp:nvSpPr>
      <dsp:spPr>
        <a:xfrm>
          <a:off x="4858179" y="2039032"/>
          <a:ext cx="1798577" cy="7194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Stylize with Branding</a:t>
          </a:r>
          <a:endParaRPr lang="en-US" sz="1200" kern="1200" dirty="0"/>
        </a:p>
      </dsp:txBody>
      <dsp:txXfrm>
        <a:off x="5217894" y="2039032"/>
        <a:ext cx="1079147" cy="719430"/>
      </dsp:txXfrm>
    </dsp:sp>
    <dsp:sp modelId="{A53668FF-4E29-4322-BAB4-9D5F00484772}">
      <dsp:nvSpPr>
        <dsp:cNvPr id="0" name=""/>
        <dsp:cNvSpPr/>
      </dsp:nvSpPr>
      <dsp:spPr>
        <a:xfrm>
          <a:off x="6476899" y="2039032"/>
          <a:ext cx="1798577" cy="7194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Add-Ons</a:t>
          </a:r>
          <a:endParaRPr lang="en-US" sz="1200" kern="1200" dirty="0"/>
        </a:p>
      </dsp:txBody>
      <dsp:txXfrm>
        <a:off x="6836614" y="2039032"/>
        <a:ext cx="1079147" cy="71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7C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5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2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/>
          <a:stretch/>
        </p:blipFill>
        <p:spPr>
          <a:xfrm>
            <a:off x="0" y="10608"/>
            <a:ext cx="9030787" cy="68473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8626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D5BC-FA45-455E-B13F-9BE4D4F7BE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C4F-8985-421C-905D-5A1228E7E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82DA9D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8" y="2890379"/>
            <a:ext cx="7647210" cy="2209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2862" y="382302"/>
            <a:ext cx="17161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82DA9D"/>
                </a:solidFill>
              </a:rPr>
              <a:t>Developers:</a:t>
            </a:r>
          </a:p>
          <a:p>
            <a:r>
              <a:rPr lang="en-US" sz="2000" dirty="0" smtClean="0">
                <a:solidFill>
                  <a:srgbClr val="82DA9D"/>
                </a:solidFill>
              </a:rPr>
              <a:t>Ann Schulte</a:t>
            </a:r>
          </a:p>
          <a:p>
            <a:r>
              <a:rPr lang="en-US" sz="2000" dirty="0" smtClean="0">
                <a:solidFill>
                  <a:srgbClr val="82DA9D"/>
                </a:solidFill>
              </a:rPr>
              <a:t>Brian Clark</a:t>
            </a:r>
          </a:p>
          <a:p>
            <a:r>
              <a:rPr lang="en-US" sz="2000" dirty="0" smtClean="0">
                <a:solidFill>
                  <a:srgbClr val="82DA9D"/>
                </a:solidFill>
              </a:rPr>
              <a:t>Carrie Dowling</a:t>
            </a:r>
            <a:endParaRPr lang="en-US" sz="2000" dirty="0">
              <a:solidFill>
                <a:srgbClr val="82DA9D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585206" y="4725447"/>
            <a:ext cx="4869334" cy="534535"/>
          </a:xfrm>
        </p:spPr>
        <p:txBody>
          <a:bodyPr>
            <a:noAutofit/>
          </a:bodyPr>
          <a:lstStyle/>
          <a:p>
            <a:r>
              <a:rPr lang="en-US" sz="2800" dirty="0" smtClean="0"/>
              <a:t>Zooming through to-dos!</a:t>
            </a:r>
          </a:p>
        </p:txBody>
      </p:sp>
    </p:spTree>
    <p:extLst>
      <p:ext uri="{BB962C8B-B14F-4D97-AF65-F5344CB8AC3E}">
        <p14:creationId xmlns:p14="http://schemas.microsoft.com/office/powerpoint/2010/main" val="38560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59" y="1567542"/>
            <a:ext cx="7886700" cy="474004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DESCRIPTION: </a:t>
            </a:r>
            <a:r>
              <a:rPr lang="en-US" dirty="0" smtClean="0"/>
              <a:t>Ta-Da provides a quick and easy way for users to keep track of tasks.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MOTIVATION: </a:t>
            </a:r>
            <a:r>
              <a:rPr lang="en-US" dirty="0" smtClean="0"/>
              <a:t>We wanted to create a simple app that allows users to share their list of to-dos with friends, family, and colleagues by leveraging a real-time database.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RESULTS: </a:t>
            </a:r>
            <a:r>
              <a:rPr lang="en-US" dirty="0" smtClean="0"/>
              <a:t>We were able to create an app that leverages a real-time database using passport authentication, JWT (i.e. Jason Web Token), bootstrap</a:t>
            </a:r>
            <a:r>
              <a:rPr lang="en-US" dirty="0" smtClean="0"/>
              <a:t>, and </a:t>
            </a:r>
            <a:r>
              <a:rPr lang="en-US" dirty="0" smtClean="0"/>
              <a:t>the google drive API.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45287035"/>
              </p:ext>
            </p:extLst>
          </p:nvPr>
        </p:nvGraphicFramePr>
        <p:xfrm>
          <a:off x="402771" y="-120992"/>
          <a:ext cx="8277498" cy="4797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/>
          <a:lstStyle/>
          <a:p>
            <a:r>
              <a:rPr lang="en-US" b="1" dirty="0" smtClean="0"/>
              <a:t>TEAM EFFORTS: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INDIVIDUAL CONTRIBUTIONS: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30371"/>
              </p:ext>
            </p:extLst>
          </p:nvPr>
        </p:nvGraphicFramePr>
        <p:xfrm>
          <a:off x="722811" y="3934823"/>
          <a:ext cx="763741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5806">
                  <a:extLst>
                    <a:ext uri="{9D8B030D-6E8A-4147-A177-3AD203B41FA5}">
                      <a16:colId xmlns:a16="http://schemas.microsoft.com/office/drawing/2014/main" val="3730340740"/>
                    </a:ext>
                  </a:extLst>
                </a:gridCol>
                <a:gridCol w="2545806">
                  <a:extLst>
                    <a:ext uri="{9D8B030D-6E8A-4147-A177-3AD203B41FA5}">
                      <a16:colId xmlns:a16="http://schemas.microsoft.com/office/drawing/2014/main" val="2670519879"/>
                    </a:ext>
                  </a:extLst>
                </a:gridCol>
                <a:gridCol w="2545806">
                  <a:extLst>
                    <a:ext uri="{9D8B030D-6E8A-4147-A177-3AD203B41FA5}">
                      <a16:colId xmlns:a16="http://schemas.microsoft.com/office/drawing/2014/main" val="96477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>
                    <a:solidFill>
                      <a:srgbClr val="82DA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BRIAN</a:t>
                      </a:r>
                      <a:endParaRPr lang="en-US" dirty="0"/>
                    </a:p>
                  </a:txBody>
                  <a:tcPr>
                    <a:solidFill>
                      <a:srgbClr val="82DA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CARRIE</a:t>
                      </a:r>
                      <a:endParaRPr lang="en-US" dirty="0"/>
                    </a:p>
                  </a:txBody>
                  <a:tcPr>
                    <a:solidFill>
                      <a:srgbClr val="82D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Authentication</a:t>
                      </a:r>
                    </a:p>
                    <a:p>
                      <a:pPr algn="ctr"/>
                      <a:r>
                        <a:rPr lang="en-US" baseline="0" dirty="0" smtClean="0"/>
                        <a:t>Back-End Database</a:t>
                      </a:r>
                    </a:p>
                    <a:p>
                      <a:pPr algn="ctr"/>
                      <a:r>
                        <a:rPr lang="en-US" baseline="0" dirty="0" smtClean="0"/>
                        <a:t>Add-Ons</a:t>
                      </a:r>
                    </a:p>
                  </a:txBody>
                  <a:tcPr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Graphics</a:t>
                      </a:r>
                      <a:r>
                        <a:rPr lang="en-US" baseline="0" dirty="0" smtClean="0"/>
                        <a:t> &amp; Branding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CSS Styling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Layout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Minimal</a:t>
                      </a:r>
                      <a:r>
                        <a:rPr lang="en-US" baseline="0" dirty="0" smtClean="0"/>
                        <a:t> Viable Product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CSS Styling</a:t>
                      </a:r>
                      <a:endParaRPr lang="en-US" dirty="0" smtClean="0"/>
                    </a:p>
                  </a:txBody>
                  <a:tcPr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96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3371"/>
            <a:ext cx="7886700" cy="4783592"/>
          </a:xfrm>
        </p:spPr>
        <p:txBody>
          <a:bodyPr/>
          <a:lstStyle/>
          <a:p>
            <a:r>
              <a:rPr lang="en-US" dirty="0" smtClean="0"/>
              <a:t>After Ann integrated the database and the user authentication, both Brian &amp; Carrie received the error: “</a:t>
            </a:r>
            <a:r>
              <a:rPr lang="en-US" dirty="0" err="1" smtClean="0"/>
              <a:t>testdb.user</a:t>
            </a:r>
            <a:r>
              <a:rPr lang="en-US" dirty="0" smtClean="0"/>
              <a:t>” not a database. We figured out that we had to run the command “DROP DATABASE” then we created the database through the create_database.js file.  </a:t>
            </a:r>
          </a:p>
        </p:txBody>
      </p:sp>
    </p:spTree>
    <p:extLst>
      <p:ext uri="{BB962C8B-B14F-4D97-AF65-F5344CB8AC3E}">
        <p14:creationId xmlns:p14="http://schemas.microsoft.com/office/powerpoint/2010/main" val="389320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google calendar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257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44740" flipH="1" flipV="1">
            <a:off x="1289147" y="2998208"/>
            <a:ext cx="4171860" cy="323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769" y="428390"/>
            <a:ext cx="3123975" cy="1325563"/>
          </a:xfrm>
        </p:spPr>
        <p:txBody>
          <a:bodyPr/>
          <a:lstStyle/>
          <a:p>
            <a:pPr algn="ctr"/>
            <a:r>
              <a:rPr lang="en-US" sz="6600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69" y="3026656"/>
            <a:ext cx="4005080" cy="3831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6113" y="3836724"/>
            <a:ext cx="1218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7C80"/>
                </a:solidFill>
              </a:rPr>
              <a:t>Input!</a:t>
            </a:r>
          </a:p>
          <a:p>
            <a:r>
              <a:rPr lang="en-US" sz="3200" b="1" i="1" dirty="0" smtClean="0">
                <a:solidFill>
                  <a:srgbClr val="FF7C80"/>
                </a:solidFill>
              </a:rPr>
              <a:t>Input!</a:t>
            </a:r>
          </a:p>
          <a:p>
            <a:r>
              <a:rPr lang="en-US" sz="3200" b="1" i="1" dirty="0" smtClean="0">
                <a:solidFill>
                  <a:srgbClr val="FF7C80"/>
                </a:solidFill>
              </a:rPr>
              <a:t>Input!</a:t>
            </a:r>
            <a:endParaRPr lang="en-US" sz="3200" b="1" i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7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206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PowerPoint Presentation</vt:lpstr>
      <vt:lpstr>OVERVIEW</vt:lpstr>
      <vt:lpstr>PRODUCTION</vt:lpstr>
      <vt:lpstr>CHALLENGES</vt:lpstr>
      <vt:lpstr>IMPROVEMENTS</vt:lpstr>
      <vt:lpstr>Demo</vt:lpstr>
    </vt:vector>
  </TitlesOfParts>
  <Company>Teach For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Brian</dc:creator>
  <cp:lastModifiedBy>Clark, Brian</cp:lastModifiedBy>
  <cp:revision>12</cp:revision>
  <dcterms:created xsi:type="dcterms:W3CDTF">2018-09-13T00:39:57Z</dcterms:created>
  <dcterms:modified xsi:type="dcterms:W3CDTF">2018-09-14T23:11:23Z</dcterms:modified>
</cp:coreProperties>
</file>