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039F4-29BB-4744-93BD-34A787258CD7}" v="3" dt="2021-01-18T17:26:18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11A039F4-29BB-4744-93BD-34A787258CD7}"/>
    <pc:docChg chg="modSld">
      <pc:chgData name="Andrew Beatty" userId="b3294954-d4b5-4a40-95d7-bd84a7c4023c" providerId="ADAL" clId="{11A039F4-29BB-4744-93BD-34A787258CD7}" dt="2021-01-18T17:26:18.796" v="0"/>
      <pc:docMkLst>
        <pc:docMk/>
      </pc:docMkLst>
      <pc:sldChg chg="modSp">
        <pc:chgData name="Andrew Beatty" userId="b3294954-d4b5-4a40-95d7-bd84a7c4023c" providerId="ADAL" clId="{11A039F4-29BB-4744-93BD-34A787258CD7}" dt="2021-01-18T17:26:18.796" v="0"/>
        <pc:sldMkLst>
          <pc:docMk/>
          <pc:sldMk cId="1857251170" sldId="256"/>
        </pc:sldMkLst>
        <pc:spChg chg="mod">
          <ac:chgData name="Andrew Beatty" userId="b3294954-d4b5-4a40-95d7-bd84a7c4023c" providerId="ADAL" clId="{11A039F4-29BB-4744-93BD-34A787258CD7}" dt="2021-01-18T17:26:18.796" v="0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  <pc:docChgLst>
    <pc:chgData name="Andrew Beatty" userId="b3294954-d4b5-4a40-95d7-bd84a7c4023c" providerId="ADAL" clId="{839855D8-8DD1-427D-A7B1-D8E82D0A5615}"/>
    <pc:docChg chg="custSel delSld modSld">
      <pc:chgData name="Andrew Beatty" userId="b3294954-d4b5-4a40-95d7-bd84a7c4023c" providerId="ADAL" clId="{839855D8-8DD1-427D-A7B1-D8E82D0A5615}" dt="2021-01-18T15:37:33.473" v="3" actId="2696"/>
      <pc:docMkLst>
        <pc:docMk/>
      </pc:docMkLst>
      <pc:sldChg chg="delSp modTransition modAnim">
        <pc:chgData name="Andrew Beatty" userId="b3294954-d4b5-4a40-95d7-bd84a7c4023c" providerId="ADAL" clId="{839855D8-8DD1-427D-A7B1-D8E82D0A5615}" dt="2021-01-18T15:37:25.112" v="1"/>
        <pc:sldMkLst>
          <pc:docMk/>
          <pc:sldMk cId="1857251170" sldId="256"/>
        </pc:sldMkLst>
        <pc:picChg chg="del">
          <ac:chgData name="Andrew Beatty" userId="b3294954-d4b5-4a40-95d7-bd84a7c4023c" providerId="ADAL" clId="{839855D8-8DD1-427D-A7B1-D8E82D0A5615}" dt="2021-01-18T15:37:22.320" v="0"/>
          <ac:picMkLst>
            <pc:docMk/>
            <pc:sldMk cId="1857251170" sldId="256"/>
            <ac:picMk id="7" creationId="{73F21EB2-E141-483D-960E-0A06F3E0CA8A}"/>
          </ac:picMkLst>
        </pc:picChg>
      </pc:sldChg>
      <pc:sldChg chg="delSp modTransition modAnim">
        <pc:chgData name="Andrew Beatty" userId="b3294954-d4b5-4a40-95d7-bd84a7c4023c" providerId="ADAL" clId="{839855D8-8DD1-427D-A7B1-D8E82D0A5615}" dt="2021-01-18T15:37:25.112" v="1"/>
        <pc:sldMkLst>
          <pc:docMk/>
          <pc:sldMk cId="2230466099" sldId="257"/>
        </pc:sldMkLst>
        <pc:picChg chg="del">
          <ac:chgData name="Andrew Beatty" userId="b3294954-d4b5-4a40-95d7-bd84a7c4023c" providerId="ADAL" clId="{839855D8-8DD1-427D-A7B1-D8E82D0A5615}" dt="2021-01-18T15:37:22.320" v="0"/>
          <ac:picMkLst>
            <pc:docMk/>
            <pc:sldMk cId="2230466099" sldId="257"/>
            <ac:picMk id="6" creationId="{71496990-E772-4A32-94A1-A7A4AB05E7F8}"/>
          </ac:picMkLst>
        </pc:picChg>
      </pc:sldChg>
      <pc:sldChg chg="delSp del modTransition delAnim">
        <pc:chgData name="Andrew Beatty" userId="b3294954-d4b5-4a40-95d7-bd84a7c4023c" providerId="ADAL" clId="{839855D8-8DD1-427D-A7B1-D8E82D0A5615}" dt="2021-01-18T15:37:33.473" v="3" actId="2696"/>
        <pc:sldMkLst>
          <pc:docMk/>
          <pc:sldMk cId="2818087214" sldId="258"/>
        </pc:sldMkLst>
        <pc:picChg chg="del">
          <ac:chgData name="Andrew Beatty" userId="b3294954-d4b5-4a40-95d7-bd84a7c4023c" providerId="ADAL" clId="{839855D8-8DD1-427D-A7B1-D8E82D0A5615}" dt="2021-01-18T15:37:28.290" v="2" actId="478"/>
          <ac:picMkLst>
            <pc:docMk/>
            <pc:sldMk cId="2818087214" sldId="258"/>
            <ac:picMk id="2" creationId="{65A81EB6-C503-4414-AAF3-ED6E2691F890}"/>
          </ac:picMkLst>
        </pc:picChg>
      </pc:sldChg>
      <pc:sldChg chg="delSp modTransition modAnim">
        <pc:chgData name="Andrew Beatty" userId="b3294954-d4b5-4a40-95d7-bd84a7c4023c" providerId="ADAL" clId="{839855D8-8DD1-427D-A7B1-D8E82D0A5615}" dt="2021-01-18T15:37:25.112" v="1"/>
        <pc:sldMkLst>
          <pc:docMk/>
          <pc:sldMk cId="342972233" sldId="260"/>
        </pc:sldMkLst>
        <pc:picChg chg="del">
          <ac:chgData name="Andrew Beatty" userId="b3294954-d4b5-4a40-95d7-bd84a7c4023c" providerId="ADAL" clId="{839855D8-8DD1-427D-A7B1-D8E82D0A5615}" dt="2021-01-18T15:37:22.320" v="0"/>
          <ac:picMkLst>
            <pc:docMk/>
            <pc:sldMk cId="342972233" sldId="260"/>
            <ac:picMk id="4" creationId="{F4E513C8-9AAA-4913-802F-E1CE0ADC29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Set up Of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/>
              <a:t>Programming and Scripting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1.1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Technologies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latin typeface="+mj-lt"/>
              </a:rPr>
              <a:t>On Windows I recommend</a:t>
            </a:r>
          </a:p>
          <a:p>
            <a:r>
              <a:rPr lang="en-IE" dirty="0" err="1"/>
              <a:t>Cmder</a:t>
            </a:r>
            <a:endParaRPr lang="en-IE" dirty="0"/>
          </a:p>
          <a:p>
            <a:r>
              <a:rPr lang="en-IE" dirty="0"/>
              <a:t>And notepad++</a:t>
            </a:r>
          </a:p>
          <a:p>
            <a:pPr marL="0" indent="0">
              <a:buNone/>
            </a:pPr>
            <a:r>
              <a:rPr lang="en-IE" dirty="0">
                <a:latin typeface="+mj-lt"/>
              </a:rPr>
              <a:t>On all OSs (Windows, Mac and Linux)</a:t>
            </a:r>
          </a:p>
          <a:p>
            <a:r>
              <a:rPr lang="en-IE" dirty="0"/>
              <a:t>Python 3.8 or higher, I recommend installing anaconda.</a:t>
            </a:r>
          </a:p>
          <a:p>
            <a:pPr lvl="1"/>
            <a:r>
              <a:rPr lang="en-IE" dirty="0"/>
              <a:t>Click the two checkboxes</a:t>
            </a:r>
          </a:p>
          <a:p>
            <a:pPr lvl="2"/>
            <a:r>
              <a:rPr lang="en-IE" dirty="0"/>
              <a:t>PATH variable</a:t>
            </a:r>
          </a:p>
          <a:p>
            <a:pPr lvl="2"/>
            <a:r>
              <a:rPr lang="en-IE" dirty="0"/>
              <a:t>Set as default python</a:t>
            </a:r>
          </a:p>
          <a:p>
            <a:r>
              <a:rPr lang="en-IE" dirty="0"/>
              <a:t>A Development environment, I am using </a:t>
            </a:r>
            <a:r>
              <a:rPr lang="en-IE" dirty="0" err="1"/>
              <a:t>VScode</a:t>
            </a:r>
            <a:endParaRPr lang="en-IE" dirty="0"/>
          </a:p>
          <a:p>
            <a:r>
              <a:rPr lang="en-IE" dirty="0"/>
              <a:t>Git and a github.com account</a:t>
            </a:r>
          </a:p>
          <a:p>
            <a:r>
              <a:rPr lang="en-IE" dirty="0"/>
              <a:t>We may require a database later in the course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5C3D-E584-4DF0-B7EB-D0BF8A9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8000" dirty="0"/>
              <a:t>Stand up and walk away from your machine</a:t>
            </a:r>
          </a:p>
        </p:txBody>
      </p:sp>
    </p:spTree>
    <p:extLst>
      <p:ext uri="{BB962C8B-B14F-4D97-AF65-F5344CB8AC3E}">
        <p14:creationId xmlns:p14="http://schemas.microsoft.com/office/powerpoint/2010/main" val="3429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13431</TotalTime>
  <Words>91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Set up Of Environment</vt:lpstr>
      <vt:lpstr>Technologies we need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</cp:revision>
  <dcterms:created xsi:type="dcterms:W3CDTF">2021-01-04T12:46:45Z</dcterms:created>
  <dcterms:modified xsi:type="dcterms:W3CDTF">2021-01-18T17:26:25Z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