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2" r:id="rId7"/>
    <p:sldId id="265" r:id="rId8"/>
    <p:sldId id="261" r:id="rId9"/>
    <p:sldId id="263" r:id="rId10"/>
    <p:sldId id="26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D614FE-A2AC-4D5D-9A5B-4920B09741C6}" v="2" dt="2021-01-18T15:34:50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282AD89E-0F60-4CFC-97A6-C62447AB1AC0}"/>
    <pc:docChg chg="custSel delSld modSld">
      <pc:chgData name="Andrew Beatty" userId="b3294954-d4b5-4a40-95d7-bd84a7c4023c" providerId="ADAL" clId="{282AD89E-0F60-4CFC-97A6-C62447AB1AC0}" dt="2021-01-18T16:01:20.410" v="7" actId="20577"/>
      <pc:docMkLst>
        <pc:docMk/>
      </pc:docMkLst>
      <pc:sldChg chg="modSp">
        <pc:chgData name="Andrew Beatty" userId="b3294954-d4b5-4a40-95d7-bd84a7c4023c" providerId="ADAL" clId="{282AD89E-0F60-4CFC-97A6-C62447AB1AC0}" dt="2021-01-18T16:01:20.410" v="7" actId="20577"/>
        <pc:sldMkLst>
          <pc:docMk/>
          <pc:sldMk cId="2230466099" sldId="257"/>
        </pc:sldMkLst>
        <pc:spChg chg="mod">
          <ac:chgData name="Andrew Beatty" userId="b3294954-d4b5-4a40-95d7-bd84a7c4023c" providerId="ADAL" clId="{282AD89E-0F60-4CFC-97A6-C62447AB1AC0}" dt="2021-01-18T16:01:20.410" v="7" actId="20577"/>
          <ac:spMkLst>
            <pc:docMk/>
            <pc:sldMk cId="2230466099" sldId="257"/>
            <ac:spMk id="3" creationId="{F7D16192-1D3F-4B9E-AAE0-883D6EA7E2F4}"/>
          </ac:spMkLst>
        </pc:spChg>
      </pc:sldChg>
      <pc:sldChg chg="delSp del delAnim">
        <pc:chgData name="Andrew Beatty" userId="b3294954-d4b5-4a40-95d7-bd84a7c4023c" providerId="ADAL" clId="{282AD89E-0F60-4CFC-97A6-C62447AB1AC0}" dt="2021-01-18T15:56:35.456" v="3" actId="2696"/>
        <pc:sldMkLst>
          <pc:docMk/>
          <pc:sldMk cId="2818087214" sldId="258"/>
        </pc:sldMkLst>
        <pc:picChg chg="del">
          <ac:chgData name="Andrew Beatty" userId="b3294954-d4b5-4a40-95d7-bd84a7c4023c" providerId="ADAL" clId="{282AD89E-0F60-4CFC-97A6-C62447AB1AC0}" dt="2021-01-18T15:56:32.896" v="2" actId="478"/>
          <ac:picMkLst>
            <pc:docMk/>
            <pc:sldMk cId="2818087214" sldId="258"/>
            <ac:picMk id="4" creationId="{0E456D7F-1FD6-4957-A803-41C652E257AB}"/>
          </ac:picMkLst>
        </pc:picChg>
      </pc:sldChg>
      <pc:sldChg chg="modSp">
        <pc:chgData name="Andrew Beatty" userId="b3294954-d4b5-4a40-95d7-bd84a7c4023c" providerId="ADAL" clId="{282AD89E-0F60-4CFC-97A6-C62447AB1AC0}" dt="2021-01-18T15:56:00.686" v="1" actId="20577"/>
        <pc:sldMkLst>
          <pc:docMk/>
          <pc:sldMk cId="2713060404" sldId="265"/>
        </pc:sldMkLst>
        <pc:spChg chg="mod">
          <ac:chgData name="Andrew Beatty" userId="b3294954-d4b5-4a40-95d7-bd84a7c4023c" providerId="ADAL" clId="{282AD89E-0F60-4CFC-97A6-C62447AB1AC0}" dt="2021-01-18T15:56:00.686" v="1" actId="20577"/>
          <ac:spMkLst>
            <pc:docMk/>
            <pc:sldMk cId="2713060404" sldId="265"/>
            <ac:spMk id="2" creationId="{9F6042B7-3DA8-453B-967A-82181147C9CD}"/>
          </ac:spMkLst>
        </pc:spChg>
      </pc:sldChg>
      <pc:sldChg chg="delSp del delAnim">
        <pc:chgData name="Andrew Beatty" userId="b3294954-d4b5-4a40-95d7-bd84a7c4023c" providerId="ADAL" clId="{282AD89E-0F60-4CFC-97A6-C62447AB1AC0}" dt="2021-01-18T15:57:12.245" v="5" actId="2696"/>
        <pc:sldMkLst>
          <pc:docMk/>
          <pc:sldMk cId="150465049" sldId="266"/>
        </pc:sldMkLst>
        <pc:picChg chg="del">
          <ac:chgData name="Andrew Beatty" userId="b3294954-d4b5-4a40-95d7-bd84a7c4023c" providerId="ADAL" clId="{282AD89E-0F60-4CFC-97A6-C62447AB1AC0}" dt="2021-01-18T15:57:08.850" v="4" actId="478"/>
          <ac:picMkLst>
            <pc:docMk/>
            <pc:sldMk cId="150465049" sldId="266"/>
            <ac:picMk id="4" creationId="{95EFA513-F7DA-4F26-8913-A7BB3A5EBE38}"/>
          </ac:picMkLst>
        </pc:picChg>
      </pc:sldChg>
    </pc:docChg>
  </pc:docChgLst>
  <pc:docChgLst>
    <pc:chgData name="Andrew Beatty" userId="b3294954-d4b5-4a40-95d7-bd84a7c4023c" providerId="ADAL" clId="{98968CAF-BBB2-4BD1-8831-3D6A2869C168}"/>
    <pc:docChg chg="modSld">
      <pc:chgData name="Andrew Beatty" userId="b3294954-d4b5-4a40-95d7-bd84a7c4023c" providerId="ADAL" clId="{98968CAF-BBB2-4BD1-8831-3D6A2869C168}" dt="2021-01-18T15:34:50.591" v="1"/>
      <pc:docMkLst>
        <pc:docMk/>
      </pc:docMkLst>
      <pc:sldChg chg="delSp modTransition modAnim">
        <pc:chgData name="Andrew Beatty" userId="b3294954-d4b5-4a40-95d7-bd84a7c4023c" providerId="ADAL" clId="{98968CAF-BBB2-4BD1-8831-3D6A2869C168}" dt="2021-01-18T15:34:50.591" v="1"/>
        <pc:sldMkLst>
          <pc:docMk/>
          <pc:sldMk cId="1857251170" sldId="256"/>
        </pc:sldMkLst>
        <pc:picChg chg="del">
          <ac:chgData name="Andrew Beatty" userId="b3294954-d4b5-4a40-95d7-bd84a7c4023c" providerId="ADAL" clId="{98968CAF-BBB2-4BD1-8831-3D6A2869C168}" dt="2021-01-18T15:34:50.591" v="1"/>
          <ac:picMkLst>
            <pc:docMk/>
            <pc:sldMk cId="1857251170" sldId="256"/>
            <ac:picMk id="6" creationId="{CDC639A2-A55F-40DA-9BDD-68501A4CF198}"/>
          </ac:picMkLst>
        </pc:picChg>
      </pc:sldChg>
      <pc:sldChg chg="delSp modTransition modAnim">
        <pc:chgData name="Andrew Beatty" userId="b3294954-d4b5-4a40-95d7-bd84a7c4023c" providerId="ADAL" clId="{98968CAF-BBB2-4BD1-8831-3D6A2869C168}" dt="2021-01-18T15:34:50.591" v="1"/>
        <pc:sldMkLst>
          <pc:docMk/>
          <pc:sldMk cId="2230466099" sldId="257"/>
        </pc:sldMkLst>
        <pc:picChg chg="del">
          <ac:chgData name="Andrew Beatty" userId="b3294954-d4b5-4a40-95d7-bd84a7c4023c" providerId="ADAL" clId="{98968CAF-BBB2-4BD1-8831-3D6A2869C168}" dt="2021-01-18T15:34:50.591" v="1"/>
          <ac:picMkLst>
            <pc:docMk/>
            <pc:sldMk cId="2230466099" sldId="257"/>
            <ac:picMk id="6" creationId="{BC44A626-0193-4EF8-9C5A-ADAD2B637E96}"/>
          </ac:picMkLst>
        </pc:picChg>
      </pc:sldChg>
      <pc:sldChg chg="modTransition">
        <pc:chgData name="Andrew Beatty" userId="b3294954-d4b5-4a40-95d7-bd84a7c4023c" providerId="ADAL" clId="{98968CAF-BBB2-4BD1-8831-3D6A2869C168}" dt="2021-01-18T15:34:47.835" v="0"/>
        <pc:sldMkLst>
          <pc:docMk/>
          <pc:sldMk cId="2818087214" sldId="258"/>
        </pc:sldMkLst>
      </pc:sldChg>
      <pc:sldChg chg="delSp modTransition modAnim">
        <pc:chgData name="Andrew Beatty" userId="b3294954-d4b5-4a40-95d7-bd84a7c4023c" providerId="ADAL" clId="{98968CAF-BBB2-4BD1-8831-3D6A2869C168}" dt="2021-01-18T15:34:50.591" v="1"/>
        <pc:sldMkLst>
          <pc:docMk/>
          <pc:sldMk cId="342972233" sldId="260"/>
        </pc:sldMkLst>
        <pc:picChg chg="del">
          <ac:chgData name="Andrew Beatty" userId="b3294954-d4b5-4a40-95d7-bd84a7c4023c" providerId="ADAL" clId="{98968CAF-BBB2-4BD1-8831-3D6A2869C168}" dt="2021-01-18T15:34:50.591" v="1"/>
          <ac:picMkLst>
            <pc:docMk/>
            <pc:sldMk cId="342972233" sldId="260"/>
            <ac:picMk id="4" creationId="{3D1AC73E-2626-4FFD-85C3-84B98FB59311}"/>
          </ac:picMkLst>
        </pc:picChg>
      </pc:sldChg>
      <pc:sldChg chg="delSp modTransition modAnim">
        <pc:chgData name="Andrew Beatty" userId="b3294954-d4b5-4a40-95d7-bd84a7c4023c" providerId="ADAL" clId="{98968CAF-BBB2-4BD1-8831-3D6A2869C168}" dt="2021-01-18T15:34:50.591" v="1"/>
        <pc:sldMkLst>
          <pc:docMk/>
          <pc:sldMk cId="2762330669" sldId="261"/>
        </pc:sldMkLst>
        <pc:picChg chg="del">
          <ac:chgData name="Andrew Beatty" userId="b3294954-d4b5-4a40-95d7-bd84a7c4023c" providerId="ADAL" clId="{98968CAF-BBB2-4BD1-8831-3D6A2869C168}" dt="2021-01-18T15:34:50.591" v="1"/>
          <ac:picMkLst>
            <pc:docMk/>
            <pc:sldMk cId="2762330669" sldId="261"/>
            <ac:picMk id="3" creationId="{E63C64E9-7D27-467C-85C1-376B8AADD56C}"/>
          </ac:picMkLst>
        </pc:picChg>
      </pc:sldChg>
      <pc:sldChg chg="delSp modTransition modAnim">
        <pc:chgData name="Andrew Beatty" userId="b3294954-d4b5-4a40-95d7-bd84a7c4023c" providerId="ADAL" clId="{98968CAF-BBB2-4BD1-8831-3D6A2869C168}" dt="2021-01-18T15:34:50.591" v="1"/>
        <pc:sldMkLst>
          <pc:docMk/>
          <pc:sldMk cId="3790554625" sldId="262"/>
        </pc:sldMkLst>
        <pc:picChg chg="del">
          <ac:chgData name="Andrew Beatty" userId="b3294954-d4b5-4a40-95d7-bd84a7c4023c" providerId="ADAL" clId="{98968CAF-BBB2-4BD1-8831-3D6A2869C168}" dt="2021-01-18T15:34:50.591" v="1"/>
          <ac:picMkLst>
            <pc:docMk/>
            <pc:sldMk cId="3790554625" sldId="262"/>
            <ac:picMk id="3" creationId="{D6F6F9DB-4F53-4DB6-9F28-2C751AC4FE73}"/>
          </ac:picMkLst>
        </pc:picChg>
      </pc:sldChg>
      <pc:sldChg chg="delSp modTransition modAnim">
        <pc:chgData name="Andrew Beatty" userId="b3294954-d4b5-4a40-95d7-bd84a7c4023c" providerId="ADAL" clId="{98968CAF-BBB2-4BD1-8831-3D6A2869C168}" dt="2021-01-18T15:34:50.591" v="1"/>
        <pc:sldMkLst>
          <pc:docMk/>
          <pc:sldMk cId="3490294905" sldId="263"/>
        </pc:sldMkLst>
        <pc:picChg chg="del">
          <ac:chgData name="Andrew Beatty" userId="b3294954-d4b5-4a40-95d7-bd84a7c4023c" providerId="ADAL" clId="{98968CAF-BBB2-4BD1-8831-3D6A2869C168}" dt="2021-01-18T15:34:50.591" v="1"/>
          <ac:picMkLst>
            <pc:docMk/>
            <pc:sldMk cId="3490294905" sldId="263"/>
            <ac:picMk id="4" creationId="{0A83B3C5-858B-4FEE-ADF1-A58388FE9047}"/>
          </ac:picMkLst>
        </pc:picChg>
      </pc:sldChg>
      <pc:sldChg chg="delSp modTransition modAnim">
        <pc:chgData name="Andrew Beatty" userId="b3294954-d4b5-4a40-95d7-bd84a7c4023c" providerId="ADAL" clId="{98968CAF-BBB2-4BD1-8831-3D6A2869C168}" dt="2021-01-18T15:34:50.591" v="1"/>
        <pc:sldMkLst>
          <pc:docMk/>
          <pc:sldMk cId="2542472147" sldId="264"/>
        </pc:sldMkLst>
        <pc:picChg chg="del">
          <ac:chgData name="Andrew Beatty" userId="b3294954-d4b5-4a40-95d7-bd84a7c4023c" providerId="ADAL" clId="{98968CAF-BBB2-4BD1-8831-3D6A2869C168}" dt="2021-01-18T15:34:50.591" v="1"/>
          <ac:picMkLst>
            <pc:docMk/>
            <pc:sldMk cId="2542472147" sldId="264"/>
            <ac:picMk id="3" creationId="{CCBC00F2-279E-4841-AF84-D2855EBABCEB}"/>
          </ac:picMkLst>
        </pc:picChg>
      </pc:sldChg>
      <pc:sldChg chg="delSp modTransition modAnim">
        <pc:chgData name="Andrew Beatty" userId="b3294954-d4b5-4a40-95d7-bd84a7c4023c" providerId="ADAL" clId="{98968CAF-BBB2-4BD1-8831-3D6A2869C168}" dt="2021-01-18T15:34:50.591" v="1"/>
        <pc:sldMkLst>
          <pc:docMk/>
          <pc:sldMk cId="2713060404" sldId="265"/>
        </pc:sldMkLst>
        <pc:picChg chg="del">
          <ac:chgData name="Andrew Beatty" userId="b3294954-d4b5-4a40-95d7-bd84a7c4023c" providerId="ADAL" clId="{98968CAF-BBB2-4BD1-8831-3D6A2869C168}" dt="2021-01-18T15:34:50.591" v="1"/>
          <ac:picMkLst>
            <pc:docMk/>
            <pc:sldMk cId="2713060404" sldId="265"/>
            <ac:picMk id="4" creationId="{8C9F674D-1F53-46CA-9B3F-4D5A7D2F54F6}"/>
          </ac:picMkLst>
        </pc:picChg>
      </pc:sldChg>
      <pc:sldChg chg="modTransition">
        <pc:chgData name="Andrew Beatty" userId="b3294954-d4b5-4a40-95d7-bd84a7c4023c" providerId="ADAL" clId="{98968CAF-BBB2-4BD1-8831-3D6A2869C168}" dt="2021-01-18T15:34:47.835" v="0"/>
        <pc:sldMkLst>
          <pc:docMk/>
          <pc:sldMk cId="150465049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1/18/2021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Git and </a:t>
            </a:r>
            <a:r>
              <a:rPr lang="en-IE" sz="8800" dirty="0" err="1"/>
              <a:t>Github</a:t>
            </a:r>
            <a:endParaRPr lang="en-IE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for Cybersecurity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41408" y="4449406"/>
            <a:ext cx="104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dirty="0"/>
              <a:t>Prog 1.3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911F-9282-408A-A5D6-07FBA44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6192-1D3F-4B9E-AAE0-883D6EA7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33728"/>
            <a:ext cx="10058400" cy="4608576"/>
          </a:xfrm>
        </p:spPr>
        <p:txBody>
          <a:bodyPr>
            <a:normAutofit/>
          </a:bodyPr>
          <a:lstStyle/>
          <a:p>
            <a:r>
              <a:rPr lang="en-IE" dirty="0"/>
              <a:t>Look at the lab 1.2 GitHub</a:t>
            </a:r>
          </a:p>
          <a:p>
            <a:r>
              <a:rPr lang="en-IE" dirty="0"/>
              <a:t>Cloning a repository with HTTPS </a:t>
            </a:r>
          </a:p>
          <a:p>
            <a:pPr lvl="1"/>
            <a:r>
              <a:rPr lang="en-IE" dirty="0"/>
              <a:t>Useful for pulling sample code to your machine or when using a machine other than your own</a:t>
            </a:r>
          </a:p>
          <a:p>
            <a:r>
              <a:rPr lang="en-IE" dirty="0"/>
              <a:t>Cloning a repository with SSH</a:t>
            </a:r>
          </a:p>
          <a:p>
            <a:pPr lvl="1"/>
            <a:r>
              <a:rPr lang="en-IE" dirty="0"/>
              <a:t>Useful for your repository on your machine, because you will not have to log in each time you push</a:t>
            </a:r>
          </a:p>
          <a:p>
            <a:r>
              <a:rPr lang="en-IE" dirty="0"/>
              <a:t>Creating a repository on your machine and copying it up to GitHub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A6E23F-326B-40E3-97AE-36EB7C196C3C}"/>
              </a:ext>
            </a:extLst>
          </p:cNvPr>
          <p:cNvSpPr/>
          <p:nvPr/>
        </p:nvSpPr>
        <p:spPr>
          <a:xfrm>
            <a:off x="1057656" y="4075611"/>
            <a:ext cx="8262190" cy="373297"/>
          </a:xfrm>
          <a:prstGeom prst="rect">
            <a:avLst/>
          </a:prstGeom>
          <a:solidFill>
            <a:schemeClr val="dk1">
              <a:alpha val="4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046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68B6-DFED-44FF-8776-478426A3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1836"/>
            <a:ext cx="10058400" cy="637032"/>
          </a:xfrm>
        </p:spPr>
        <p:txBody>
          <a:bodyPr>
            <a:normAutofit/>
          </a:bodyPr>
          <a:lstStyle/>
          <a:p>
            <a:r>
              <a:rPr lang="en-IE" sz="3600" dirty="0"/>
              <a:t>Git Commands for sample code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C5D627-EBE9-461A-86B1-7B3C26EAD5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729996"/>
          <a:ext cx="10058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105">
                  <a:extLst>
                    <a:ext uri="{9D8B030D-6E8A-4147-A177-3AD203B41FA5}">
                      <a16:colId xmlns:a16="http://schemas.microsoft.com/office/drawing/2014/main" val="2911159681"/>
                    </a:ext>
                  </a:extLst>
                </a:gridCol>
                <a:gridCol w="6678295">
                  <a:extLst>
                    <a:ext uri="{9D8B030D-6E8A-4147-A177-3AD203B41FA5}">
                      <a16:colId xmlns:a16="http://schemas.microsoft.com/office/drawing/2014/main" val="2565045093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466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Make a copy of a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9605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Pull any changes that were made on the server to this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1025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config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Configure your git on this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08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config </a:t>
                      </a:r>
                      <a:r>
                        <a:rPr lang="en-IE" dirty="0" err="1"/>
                        <a:t>pull.rebase</a:t>
                      </a:r>
                      <a:r>
                        <a:rPr lang="en-IE" dirty="0"/>
                        <a:t>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Set the pull to merge for this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71978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169A23C-C8C1-49D6-ACBE-8D2FB6878932}"/>
              </a:ext>
            </a:extLst>
          </p:cNvPr>
          <p:cNvSpPr txBox="1">
            <a:spLocks/>
          </p:cNvSpPr>
          <p:nvPr/>
        </p:nvSpPr>
        <p:spPr>
          <a:xfrm>
            <a:off x="1066800" y="2823972"/>
            <a:ext cx="10058400" cy="637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600" dirty="0"/>
              <a:t>Git Commands for updating your code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4E7892-581D-42A6-B2BE-F7589CCE79F7}"/>
              </a:ext>
            </a:extLst>
          </p:cNvPr>
          <p:cNvGraphicFramePr>
            <a:graphicFrameLocks/>
          </p:cNvGraphicFramePr>
          <p:nvPr/>
        </p:nvGraphicFramePr>
        <p:xfrm>
          <a:off x="1066800" y="3407665"/>
          <a:ext cx="10058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105">
                  <a:extLst>
                    <a:ext uri="{9D8B030D-6E8A-4147-A177-3AD203B41FA5}">
                      <a16:colId xmlns:a16="http://schemas.microsoft.com/office/drawing/2014/main" val="2911159681"/>
                    </a:ext>
                  </a:extLst>
                </a:gridCol>
                <a:gridCol w="6678295">
                  <a:extLst>
                    <a:ext uri="{9D8B030D-6E8A-4147-A177-3AD203B41FA5}">
                      <a16:colId xmlns:a16="http://schemas.microsoft.com/office/drawing/2014/main" val="2565045093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466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add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Add all the files to this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9605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commit –m 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Commit changes made to any files in the repository</a:t>
                      </a:r>
                    </a:p>
                    <a:p>
                      <a:r>
                        <a:rPr lang="en-IE" dirty="0"/>
                        <a:t>A message is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1025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Push the committed changes to the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08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</a:t>
                      </a:r>
                      <a:r>
                        <a:rPr lang="en-IE" dirty="0" err="1"/>
                        <a:t>init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 a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07632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remote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Set up a link to </a:t>
                      </a:r>
                      <a:r>
                        <a:rPr lang="en-IE" dirty="0" err="1"/>
                        <a:t>github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71978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2D462CF-8C15-4041-913B-A0215E2D97F5}"/>
              </a:ext>
            </a:extLst>
          </p:cNvPr>
          <p:cNvSpPr txBox="1">
            <a:spLocks/>
          </p:cNvSpPr>
          <p:nvPr/>
        </p:nvSpPr>
        <p:spPr>
          <a:xfrm>
            <a:off x="1066800" y="5990844"/>
            <a:ext cx="10058400" cy="637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600" dirty="0"/>
              <a:t>Git Credentials</a:t>
            </a:r>
          </a:p>
        </p:txBody>
      </p:sp>
    </p:spTree>
    <p:extLst>
      <p:ext uri="{BB962C8B-B14F-4D97-AF65-F5344CB8AC3E}">
        <p14:creationId xmlns:p14="http://schemas.microsoft.com/office/powerpoint/2010/main" val="379055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42B7-3DA8-453B-967A-82181147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Cloning with 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B51E6-6CBE-4030-AC22-5E90E7ED4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Create folder where you want the sample code to go (</a:t>
            </a:r>
            <a:r>
              <a:rPr lang="en-IE" dirty="0" err="1"/>
              <a:t>eg</a:t>
            </a:r>
            <a:r>
              <a:rPr lang="en-IE" dirty="0"/>
              <a:t> on your Desktop)</a:t>
            </a:r>
          </a:p>
          <a:p>
            <a:r>
              <a:rPr lang="en-IE" dirty="0"/>
              <a:t>Use the </a:t>
            </a:r>
            <a:r>
              <a:rPr lang="en-IE" dirty="0" err="1"/>
              <a:t>url</a:t>
            </a:r>
            <a:r>
              <a:rPr lang="en-IE" dirty="0"/>
              <a:t> in the lab to clone my repository</a:t>
            </a:r>
          </a:p>
          <a:p>
            <a:r>
              <a:rPr lang="en-IE" dirty="0"/>
              <a:t>Set up the default pull mode</a:t>
            </a:r>
          </a:p>
          <a:p>
            <a:r>
              <a:rPr lang="en-IE" dirty="0"/>
              <a:t>Pull down the contents</a:t>
            </a:r>
          </a:p>
        </p:txBody>
      </p:sp>
    </p:spTree>
    <p:extLst>
      <p:ext uri="{BB962C8B-B14F-4D97-AF65-F5344CB8AC3E}">
        <p14:creationId xmlns:p14="http://schemas.microsoft.com/office/powerpoint/2010/main" val="271306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68B6-DFED-44FF-8776-478426A3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1836"/>
            <a:ext cx="10058400" cy="637032"/>
          </a:xfrm>
        </p:spPr>
        <p:txBody>
          <a:bodyPr>
            <a:normAutofit/>
          </a:bodyPr>
          <a:lstStyle/>
          <a:p>
            <a:r>
              <a:rPr lang="en-IE" sz="3600" dirty="0"/>
              <a:t>Git Commands for sample code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C5D627-EBE9-461A-86B1-7B3C26EAD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662556"/>
              </p:ext>
            </p:extLst>
          </p:nvPr>
        </p:nvGraphicFramePr>
        <p:xfrm>
          <a:off x="1066800" y="729996"/>
          <a:ext cx="10058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105">
                  <a:extLst>
                    <a:ext uri="{9D8B030D-6E8A-4147-A177-3AD203B41FA5}">
                      <a16:colId xmlns:a16="http://schemas.microsoft.com/office/drawing/2014/main" val="2911159681"/>
                    </a:ext>
                  </a:extLst>
                </a:gridCol>
                <a:gridCol w="6678295">
                  <a:extLst>
                    <a:ext uri="{9D8B030D-6E8A-4147-A177-3AD203B41FA5}">
                      <a16:colId xmlns:a16="http://schemas.microsoft.com/office/drawing/2014/main" val="2565045093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466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Make a copy of a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9605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Pull any changes that were made on the server to this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1025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config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Configure your git on this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08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config </a:t>
                      </a:r>
                      <a:r>
                        <a:rPr lang="en-IE" dirty="0" err="1"/>
                        <a:t>pull.rebase</a:t>
                      </a:r>
                      <a:r>
                        <a:rPr lang="en-IE" dirty="0"/>
                        <a:t>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Set the pull to merge for this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71978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169A23C-C8C1-49D6-ACBE-8D2FB6878932}"/>
              </a:ext>
            </a:extLst>
          </p:cNvPr>
          <p:cNvSpPr txBox="1">
            <a:spLocks/>
          </p:cNvSpPr>
          <p:nvPr/>
        </p:nvSpPr>
        <p:spPr>
          <a:xfrm>
            <a:off x="1066800" y="2823972"/>
            <a:ext cx="10058400" cy="637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600" dirty="0"/>
              <a:t>Git Commands for updating your code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4E7892-581D-42A6-B2BE-F7589CCE79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9089037"/>
              </p:ext>
            </p:extLst>
          </p:nvPr>
        </p:nvGraphicFramePr>
        <p:xfrm>
          <a:off x="1066800" y="3407665"/>
          <a:ext cx="10058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105">
                  <a:extLst>
                    <a:ext uri="{9D8B030D-6E8A-4147-A177-3AD203B41FA5}">
                      <a16:colId xmlns:a16="http://schemas.microsoft.com/office/drawing/2014/main" val="2911159681"/>
                    </a:ext>
                  </a:extLst>
                </a:gridCol>
                <a:gridCol w="6678295">
                  <a:extLst>
                    <a:ext uri="{9D8B030D-6E8A-4147-A177-3AD203B41FA5}">
                      <a16:colId xmlns:a16="http://schemas.microsoft.com/office/drawing/2014/main" val="2565045093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466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add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Add all the files to this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9605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commit –m 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Commit changes made to any files in the repository</a:t>
                      </a:r>
                    </a:p>
                    <a:p>
                      <a:r>
                        <a:rPr lang="en-IE" dirty="0"/>
                        <a:t>A message is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1025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Push the committed changes to the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08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</a:t>
                      </a:r>
                      <a:r>
                        <a:rPr lang="en-IE" dirty="0" err="1"/>
                        <a:t>init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 a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07632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remote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Set up a link to </a:t>
                      </a:r>
                      <a:r>
                        <a:rPr lang="en-IE" dirty="0" err="1"/>
                        <a:t>github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71978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2D462CF-8C15-4041-913B-A0215E2D97F5}"/>
              </a:ext>
            </a:extLst>
          </p:cNvPr>
          <p:cNvSpPr txBox="1">
            <a:spLocks/>
          </p:cNvSpPr>
          <p:nvPr/>
        </p:nvSpPr>
        <p:spPr>
          <a:xfrm>
            <a:off x="1066800" y="5990844"/>
            <a:ext cx="10058400" cy="637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600" dirty="0"/>
              <a:t>Git Credentials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B0726BF-45FD-44E3-BB87-B487004F5F78}"/>
              </a:ext>
            </a:extLst>
          </p:cNvPr>
          <p:cNvSpPr/>
          <p:nvPr/>
        </p:nvSpPr>
        <p:spPr>
          <a:xfrm>
            <a:off x="-6400800" y="-7108722"/>
            <a:ext cx="26606090" cy="21267175"/>
          </a:xfrm>
          <a:custGeom>
            <a:avLst/>
            <a:gdLst>
              <a:gd name="connsiteX0" fmla="*/ 6961239 w 26606090"/>
              <a:gd name="connsiteY0" fmla="*/ 7108722 h 21267175"/>
              <a:gd name="connsiteX1" fmla="*/ 6961239 w 26606090"/>
              <a:gd name="connsiteY1" fmla="*/ 9941838 h 21267175"/>
              <a:gd name="connsiteX2" fmla="*/ 18140516 w 26606090"/>
              <a:gd name="connsiteY2" fmla="*/ 9941838 h 21267175"/>
              <a:gd name="connsiteX3" fmla="*/ 18140516 w 26606090"/>
              <a:gd name="connsiteY3" fmla="*/ 7108722 h 21267175"/>
              <a:gd name="connsiteX4" fmla="*/ 0 w 26606090"/>
              <a:gd name="connsiteY4" fmla="*/ 0 h 21267175"/>
              <a:gd name="connsiteX5" fmla="*/ 26606090 w 26606090"/>
              <a:gd name="connsiteY5" fmla="*/ 0 h 21267175"/>
              <a:gd name="connsiteX6" fmla="*/ 26606090 w 26606090"/>
              <a:gd name="connsiteY6" fmla="*/ 21267175 h 21267175"/>
              <a:gd name="connsiteX7" fmla="*/ 0 w 26606090"/>
              <a:gd name="connsiteY7" fmla="*/ 21267175 h 2126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606090" h="21267175">
                <a:moveTo>
                  <a:pt x="6961239" y="7108722"/>
                </a:moveTo>
                <a:lnTo>
                  <a:pt x="6961239" y="9941838"/>
                </a:lnTo>
                <a:lnTo>
                  <a:pt x="18140516" y="9941838"/>
                </a:lnTo>
                <a:lnTo>
                  <a:pt x="18140516" y="7108722"/>
                </a:lnTo>
                <a:close/>
                <a:moveTo>
                  <a:pt x="0" y="0"/>
                </a:moveTo>
                <a:lnTo>
                  <a:pt x="26606090" y="0"/>
                </a:lnTo>
                <a:lnTo>
                  <a:pt x="26606090" y="21267175"/>
                </a:lnTo>
                <a:lnTo>
                  <a:pt x="0" y="21267175"/>
                </a:lnTo>
                <a:close/>
              </a:path>
            </a:pathLst>
          </a:cu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233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911F-9282-408A-A5D6-07FBA44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Clone using </a:t>
            </a:r>
            <a:r>
              <a:rPr lang="en-IE" dirty="0" err="1"/>
              <a:t>ssh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6192-1D3F-4B9E-AAE0-883D6EA7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33728"/>
            <a:ext cx="10058400" cy="4608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Useful for your repository on your machine:</a:t>
            </a:r>
          </a:p>
          <a:p>
            <a:r>
              <a:rPr lang="en-IE" dirty="0"/>
              <a:t>Set up the SSH keys</a:t>
            </a:r>
          </a:p>
          <a:p>
            <a:pPr lvl="1"/>
            <a:r>
              <a:rPr lang="en-IE" dirty="0"/>
              <a:t>Create one on your machine</a:t>
            </a:r>
          </a:p>
          <a:p>
            <a:pPr lvl="1"/>
            <a:r>
              <a:rPr lang="en-IE" dirty="0"/>
              <a:t>And copy it to your GitHub account</a:t>
            </a:r>
          </a:p>
          <a:p>
            <a:r>
              <a:rPr lang="en-IE" dirty="0"/>
              <a:t>On GitHub select the repository you want to store your code in:</a:t>
            </a:r>
          </a:p>
          <a:p>
            <a:r>
              <a:rPr lang="en-IE" dirty="0"/>
              <a:t>Select code -&gt;SSH and copy the URL</a:t>
            </a:r>
          </a:p>
          <a:p>
            <a:r>
              <a:rPr lang="en-IE" dirty="0"/>
              <a:t>Clone the </a:t>
            </a:r>
            <a:r>
              <a:rPr lang="en-IE" dirty="0" err="1"/>
              <a:t>url</a:t>
            </a:r>
            <a:r>
              <a:rPr lang="en-IE" dirty="0"/>
              <a:t> into the directory you have all your PANDS files</a:t>
            </a:r>
          </a:p>
          <a:p>
            <a:r>
              <a:rPr lang="en-IE" dirty="0"/>
              <a:t>Set up the pull mode and pull from that repository</a:t>
            </a:r>
          </a:p>
          <a:p>
            <a:r>
              <a:rPr lang="en-IE" dirty="0"/>
              <a:t>Copy the files that you want into the directory.</a:t>
            </a:r>
          </a:p>
          <a:p>
            <a:pPr lvl="1"/>
            <a:r>
              <a:rPr lang="en-IE" dirty="0"/>
              <a:t>Add</a:t>
            </a:r>
          </a:p>
          <a:p>
            <a:pPr lvl="1"/>
            <a:r>
              <a:rPr lang="en-IE" dirty="0"/>
              <a:t>Commit </a:t>
            </a:r>
          </a:p>
          <a:p>
            <a:pPr lvl="1"/>
            <a:r>
              <a:rPr lang="en-IE" dirty="0"/>
              <a:t>And push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9029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68B6-DFED-44FF-8776-478426A3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1836"/>
            <a:ext cx="10058400" cy="637032"/>
          </a:xfrm>
        </p:spPr>
        <p:txBody>
          <a:bodyPr>
            <a:normAutofit/>
          </a:bodyPr>
          <a:lstStyle/>
          <a:p>
            <a:r>
              <a:rPr lang="en-IE" sz="3600" dirty="0"/>
              <a:t>Git Commands for sample code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C5D627-EBE9-461A-86B1-7B3C26EAD5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729996"/>
          <a:ext cx="10058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105">
                  <a:extLst>
                    <a:ext uri="{9D8B030D-6E8A-4147-A177-3AD203B41FA5}">
                      <a16:colId xmlns:a16="http://schemas.microsoft.com/office/drawing/2014/main" val="2911159681"/>
                    </a:ext>
                  </a:extLst>
                </a:gridCol>
                <a:gridCol w="6678295">
                  <a:extLst>
                    <a:ext uri="{9D8B030D-6E8A-4147-A177-3AD203B41FA5}">
                      <a16:colId xmlns:a16="http://schemas.microsoft.com/office/drawing/2014/main" val="2565045093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466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Make a copy of a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9605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Pull any changes that were made on the server to this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1025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config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Configure your git on this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08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config </a:t>
                      </a:r>
                      <a:r>
                        <a:rPr lang="en-IE" dirty="0" err="1"/>
                        <a:t>pull.rebase</a:t>
                      </a:r>
                      <a:r>
                        <a:rPr lang="en-IE" dirty="0"/>
                        <a:t>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Set the pull to merge for this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71978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169A23C-C8C1-49D6-ACBE-8D2FB6878932}"/>
              </a:ext>
            </a:extLst>
          </p:cNvPr>
          <p:cNvSpPr txBox="1">
            <a:spLocks/>
          </p:cNvSpPr>
          <p:nvPr/>
        </p:nvSpPr>
        <p:spPr>
          <a:xfrm>
            <a:off x="1066800" y="2823972"/>
            <a:ext cx="10058400" cy="637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600" dirty="0"/>
              <a:t>Git Commands for updating your code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4E7892-581D-42A6-B2BE-F7589CCE79F7}"/>
              </a:ext>
            </a:extLst>
          </p:cNvPr>
          <p:cNvGraphicFramePr>
            <a:graphicFrameLocks/>
          </p:cNvGraphicFramePr>
          <p:nvPr/>
        </p:nvGraphicFramePr>
        <p:xfrm>
          <a:off x="1066800" y="3351276"/>
          <a:ext cx="100584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105">
                  <a:extLst>
                    <a:ext uri="{9D8B030D-6E8A-4147-A177-3AD203B41FA5}">
                      <a16:colId xmlns:a16="http://schemas.microsoft.com/office/drawing/2014/main" val="2911159681"/>
                    </a:ext>
                  </a:extLst>
                </a:gridCol>
                <a:gridCol w="6678295">
                  <a:extLst>
                    <a:ext uri="{9D8B030D-6E8A-4147-A177-3AD203B41FA5}">
                      <a16:colId xmlns:a16="http://schemas.microsoft.com/office/drawing/2014/main" val="2565045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E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466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add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Add all the files to this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9605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commit –m 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Commit changes made to any files in the repository</a:t>
                      </a:r>
                    </a:p>
                    <a:p>
                      <a:r>
                        <a:rPr lang="en-IE" dirty="0"/>
                        <a:t>A message is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1025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Push the committed changes to the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08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</a:t>
                      </a:r>
                      <a:r>
                        <a:rPr lang="en-IE" dirty="0" err="1"/>
                        <a:t>init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 a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07632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remote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Set up a link to 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71978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Retrieve the code from the remote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7229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checkout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Match the branches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60738"/>
                  </a:ext>
                </a:extLst>
              </a:tr>
            </a:tbl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784ECE-C8B5-4688-B765-BDC7C36C7971}"/>
              </a:ext>
            </a:extLst>
          </p:cNvPr>
          <p:cNvSpPr/>
          <p:nvPr/>
        </p:nvSpPr>
        <p:spPr>
          <a:xfrm>
            <a:off x="-8436077" y="-6725264"/>
            <a:ext cx="28788853" cy="20500259"/>
          </a:xfrm>
          <a:custGeom>
            <a:avLst/>
            <a:gdLst>
              <a:gd name="connsiteX0" fmla="*/ 9395974 w 28788853"/>
              <a:gd name="connsiteY0" fmla="*/ 7455260 h 20500259"/>
              <a:gd name="connsiteX1" fmla="*/ 8672051 w 28788853"/>
              <a:gd name="connsiteY1" fmla="*/ 8179183 h 20500259"/>
              <a:gd name="connsiteX2" fmla="*/ 8672051 w 28788853"/>
              <a:gd name="connsiteY2" fmla="*/ 11074786 h 20500259"/>
              <a:gd name="connsiteX3" fmla="*/ 9395974 w 28788853"/>
              <a:gd name="connsiteY3" fmla="*/ 11798709 h 20500259"/>
              <a:gd name="connsiteX4" fmla="*/ 19422373 w 28788853"/>
              <a:gd name="connsiteY4" fmla="*/ 11798709 h 20500259"/>
              <a:gd name="connsiteX5" fmla="*/ 20146296 w 28788853"/>
              <a:gd name="connsiteY5" fmla="*/ 11074786 h 20500259"/>
              <a:gd name="connsiteX6" fmla="*/ 20146296 w 28788853"/>
              <a:gd name="connsiteY6" fmla="*/ 8179183 h 20500259"/>
              <a:gd name="connsiteX7" fmla="*/ 19422373 w 28788853"/>
              <a:gd name="connsiteY7" fmla="*/ 7455260 h 20500259"/>
              <a:gd name="connsiteX8" fmla="*/ 0 w 28788853"/>
              <a:gd name="connsiteY8" fmla="*/ 0 h 20500259"/>
              <a:gd name="connsiteX9" fmla="*/ 28788853 w 28788853"/>
              <a:gd name="connsiteY9" fmla="*/ 0 h 20500259"/>
              <a:gd name="connsiteX10" fmla="*/ 28788853 w 28788853"/>
              <a:gd name="connsiteY10" fmla="*/ 20500259 h 20500259"/>
              <a:gd name="connsiteX11" fmla="*/ 0 w 28788853"/>
              <a:gd name="connsiteY11" fmla="*/ 20500259 h 20500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788853" h="20500259">
                <a:moveTo>
                  <a:pt x="9395974" y="7455260"/>
                </a:moveTo>
                <a:cubicBezTo>
                  <a:pt x="8996162" y="7455260"/>
                  <a:pt x="8672051" y="7779371"/>
                  <a:pt x="8672051" y="8179183"/>
                </a:cubicBezTo>
                <a:lnTo>
                  <a:pt x="8672051" y="11074786"/>
                </a:lnTo>
                <a:cubicBezTo>
                  <a:pt x="8672051" y="11474598"/>
                  <a:pt x="8996162" y="11798709"/>
                  <a:pt x="9395974" y="11798709"/>
                </a:cubicBezTo>
                <a:lnTo>
                  <a:pt x="19422373" y="11798709"/>
                </a:lnTo>
                <a:cubicBezTo>
                  <a:pt x="19822185" y="11798709"/>
                  <a:pt x="20146296" y="11474598"/>
                  <a:pt x="20146296" y="11074786"/>
                </a:cubicBezTo>
                <a:lnTo>
                  <a:pt x="20146296" y="8179183"/>
                </a:lnTo>
                <a:cubicBezTo>
                  <a:pt x="20146296" y="7779371"/>
                  <a:pt x="19822185" y="7455260"/>
                  <a:pt x="19422373" y="7455260"/>
                </a:cubicBezTo>
                <a:close/>
                <a:moveTo>
                  <a:pt x="0" y="0"/>
                </a:moveTo>
                <a:lnTo>
                  <a:pt x="28788853" y="0"/>
                </a:lnTo>
                <a:lnTo>
                  <a:pt x="28788853" y="20500259"/>
                </a:lnTo>
                <a:lnTo>
                  <a:pt x="0" y="20500259"/>
                </a:lnTo>
                <a:close/>
              </a:path>
            </a:pathLst>
          </a:custGeom>
          <a:solidFill>
            <a:schemeClr val="tx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247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5C3D-E584-4DF0-B7EB-D0BF8A92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4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8000" dirty="0"/>
              <a:t>Stand up get a glass of water</a:t>
            </a:r>
          </a:p>
        </p:txBody>
      </p:sp>
    </p:spTree>
    <p:extLst>
      <p:ext uri="{BB962C8B-B14F-4D97-AF65-F5344CB8AC3E}">
        <p14:creationId xmlns:p14="http://schemas.microsoft.com/office/powerpoint/2010/main" val="342972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13590</TotalTime>
  <Words>561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Git and Github</vt:lpstr>
      <vt:lpstr>In this lecture</vt:lpstr>
      <vt:lpstr>Git Commands for sample code</vt:lpstr>
      <vt:lpstr>Cloning with HTTPS</vt:lpstr>
      <vt:lpstr>Git Commands for sample code</vt:lpstr>
      <vt:lpstr>Clone using ssh</vt:lpstr>
      <vt:lpstr>Git Commands for sample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</cp:revision>
  <dcterms:created xsi:type="dcterms:W3CDTF">2021-01-04T12:46:45Z</dcterms:created>
  <dcterms:modified xsi:type="dcterms:W3CDTF">2021-01-18T16:01:25Z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