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6" r:id="rId4"/>
    <p:sldId id="257" r:id="rId5"/>
    <p:sldId id="259" r:id="rId6"/>
    <p:sldId id="260" r:id="rId7"/>
    <p:sldId id="258" r:id="rId8"/>
    <p:sldId id="284" r:id="rId9"/>
    <p:sldId id="261" r:id="rId10"/>
    <p:sldId id="264" r:id="rId11"/>
    <p:sldId id="262" r:id="rId12"/>
    <p:sldId id="274" r:id="rId13"/>
    <p:sldId id="267" r:id="rId14"/>
    <p:sldId id="268" r:id="rId15"/>
    <p:sldId id="269" r:id="rId16"/>
    <p:sldId id="270" r:id="rId17"/>
    <p:sldId id="277" r:id="rId18"/>
    <p:sldId id="271" r:id="rId19"/>
    <p:sldId id="280" r:id="rId20"/>
    <p:sldId id="273" r:id="rId21"/>
    <p:sldId id="276" r:id="rId22"/>
    <p:sldId id="285" r:id="rId23"/>
    <p:sldId id="281" r:id="rId24"/>
    <p:sldId id="282" r:id="rId25"/>
    <p:sldId id="279" r:id="rId26"/>
    <p:sldId id="278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2B7225-F4A8-41AA-8777-B7A9D81F3FF2}">
          <p14:sldIdLst>
            <p14:sldId id="256"/>
          </p14:sldIdLst>
        </p14:section>
        <p14:section name="Either type" id="{7B12F257-20E7-4E3C-A74F-B0E194F3A54E}">
          <p14:sldIdLst>
            <p14:sldId id="283"/>
            <p14:sldId id="286"/>
            <p14:sldId id="257"/>
            <p14:sldId id="259"/>
            <p14:sldId id="260"/>
            <p14:sldId id="258"/>
          </p14:sldIdLst>
        </p14:section>
        <p14:section name="Curry-Howard" id="{8A984602-2B04-4395-A72D-9BA028934A46}">
          <p14:sldIdLst>
            <p14:sldId id="284"/>
            <p14:sldId id="261"/>
            <p14:sldId id="264"/>
            <p14:sldId id="262"/>
            <p14:sldId id="274"/>
            <p14:sldId id="267"/>
            <p14:sldId id="268"/>
            <p14:sldId id="269"/>
            <p14:sldId id="270"/>
            <p14:sldId id="277"/>
            <p14:sldId id="271"/>
            <p14:sldId id="280"/>
            <p14:sldId id="273"/>
            <p14:sldId id="276"/>
          </p14:sldIdLst>
        </p14:section>
        <p14:section name="Future languages" id="{6603C8BF-B446-4869-A956-49A88540FC99}">
          <p14:sldIdLst>
            <p14:sldId id="285"/>
            <p14:sldId id="281"/>
            <p14:sldId id="282"/>
            <p14:sldId id="279"/>
            <p14:sldId id="27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programs are analogous to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is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value is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E86B4DF0-EB47-4703-964E-0319F0BC1B50}" destId="{9BF1A7BC-9DEC-4F78-AA00-C2237137E145}" srcOrd="2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 programs are analogous to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is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value is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 discovered by Haskell Curry and William Alvin Howard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A_implies_absurd</a:t>
            </a:r>
            <a:r>
              <a:rPr lang="en-US" dirty="0"/>
              <a:t> is a function that can’t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vs. predicate logic (aka first-order 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Something practical</a:t>
            </a:r>
          </a:p>
          <a:p>
            <a:r>
              <a:rPr lang="en-US" sz="2400" dirty="0"/>
              <a:t>Something surprising</a:t>
            </a:r>
          </a:p>
          <a:p>
            <a:r>
              <a:rPr lang="en-US" sz="2400" dirty="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741114"/>
              </p:ext>
            </p:extLst>
          </p:nvPr>
        </p:nvGraphicFramePr>
        <p:xfrm>
          <a:off x="4038600" y="1445449"/>
          <a:ext cx="7762769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309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458460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 (“and”):</a:t>
                      </a:r>
                      <a:r>
                        <a:rPr lang="en-US" sz="2100" kern="12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 (“or”):</a:t>
                      </a:r>
                      <a:r>
                        <a:rPr lang="en-US" sz="2100" kern="12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that can’t be instantiated represents a false proposition</a:t>
            </a:r>
          </a:p>
          <a:p>
            <a:pPr lvl="1"/>
            <a:r>
              <a:rPr lang="en-US" dirty="0"/>
              <a:t>⊥: The “bottom” type</a:t>
            </a:r>
          </a:p>
          <a:p>
            <a:pPr lvl="1"/>
            <a:r>
              <a:rPr lang="en-US" dirty="0"/>
              <a:t>Aka “Absurd”, “Falsity”, etc.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practical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Light Bulb and Gear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vs. classical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programming languages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Rocket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Math: Proof assistants</a:t>
            </a:r>
          </a:p>
          <a:p>
            <a:pPr lvl="1"/>
            <a:r>
              <a:rPr lang="en-US" dirty="0"/>
              <a:t>Proving theorems (like we’ve done)</a:t>
            </a:r>
          </a:p>
          <a:p>
            <a:pPr lvl="2"/>
            <a:r>
              <a:rPr lang="en-US" dirty="0"/>
              <a:t>Type checker ensures rigorous proofs (e.g. no missed steps)</a:t>
            </a:r>
          </a:p>
          <a:p>
            <a:pPr lvl="2"/>
            <a:r>
              <a:rPr lang="en-US" dirty="0"/>
              <a:t>Type inference can be used to fill in some steps automatically</a:t>
            </a:r>
          </a:p>
          <a:p>
            <a:pPr lvl="1"/>
            <a:r>
              <a:rPr lang="en-US" dirty="0"/>
              <a:t>Type theory</a:t>
            </a:r>
          </a:p>
          <a:p>
            <a:pPr lvl="2"/>
            <a:r>
              <a:rPr lang="en-US" dirty="0"/>
              <a:t>Alternative to set theory as a foundation for all mathematics</a:t>
            </a:r>
          </a:p>
          <a:p>
            <a:r>
              <a:rPr lang="en-US" dirty="0"/>
              <a:t>Program validation</a:t>
            </a:r>
          </a:p>
          <a:p>
            <a:pPr lvl="1"/>
            <a:r>
              <a:rPr lang="en-US" dirty="0"/>
              <a:t>Proving statements about the program itself</a:t>
            </a:r>
          </a:p>
          <a:p>
            <a:pPr lvl="1"/>
            <a:r>
              <a:rPr lang="en-US" dirty="0"/>
              <a:t>Can prove that an entire program behaves as intended (in theory)</a:t>
            </a:r>
          </a:p>
          <a:p>
            <a:pPr lvl="2"/>
            <a:r>
              <a:rPr lang="en-US" dirty="0"/>
              <a:t>E.g. Bug-free and secure web server</a:t>
            </a:r>
          </a:p>
        </p:txBody>
      </p:sp>
    </p:spTree>
    <p:extLst>
      <p:ext uri="{BB962C8B-B14F-4D97-AF65-F5344CB8AC3E}">
        <p14:creationId xmlns:p14="http://schemas.microsoft.com/office/powerpoint/2010/main" val="24912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Richer type system</a:t>
            </a:r>
          </a:p>
          <a:p>
            <a:pPr lvl="1"/>
            <a:r>
              <a:rPr lang="en-US" dirty="0"/>
              <a:t>Extend the Curry-Howard correspondence to new kinds of types</a:t>
            </a:r>
          </a:p>
          <a:p>
            <a:pPr lvl="1"/>
            <a:r>
              <a:rPr lang="en-US" dirty="0"/>
              <a:t>Enable detection of more kinds of problems at compile-time by type checking</a:t>
            </a:r>
          </a:p>
          <a:p>
            <a:pPr lvl="2"/>
            <a:r>
              <a:rPr lang="en-US" dirty="0"/>
              <a:t>Danger: Type checker becomes Turing complete</a:t>
            </a:r>
          </a:p>
          <a:p>
            <a:pPr lvl="1"/>
            <a:r>
              <a:rPr lang="en-US" dirty="0"/>
              <a:t>New languages:</a:t>
            </a:r>
          </a:p>
          <a:p>
            <a:pPr lvl="2"/>
            <a:r>
              <a:rPr lang="en-US" dirty="0"/>
              <a:t>F* (from Microsoft Research), </a:t>
            </a:r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pPr lvl="1"/>
            <a:r>
              <a:rPr lang="en-US" dirty="0"/>
              <a:t>E.g. Dependent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Curry-Howard correspondence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extended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93696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 rowSpan="2"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 anchor="ctr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 vMerge="1">
                  <a:txBody>
                    <a:bodyPr/>
                    <a:lstStyle/>
                    <a:p>
                      <a:endParaRPr lang="en-US" sz="19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295F48-7D4B-4BA9-8E44-A1D913320EF4}"/>
              </a:ext>
            </a:extLst>
          </p:cNvPr>
          <p:cNvSpPr/>
          <p:nvPr/>
        </p:nvSpPr>
        <p:spPr>
          <a:xfrm>
            <a:off x="4038600" y="5876697"/>
            <a:ext cx="731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Dependent types are not possible in C# (or even F#)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types: C# 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type of a function may depend on the </a:t>
            </a:r>
            <a:r>
              <a:rPr lang="en-US" i="1" dirty="0"/>
              <a:t>value</a:t>
            </a:r>
            <a:r>
              <a:rPr lang="en-US" dirty="0"/>
              <a:t> (not just type) of one of its arguments</a:t>
            </a:r>
          </a:p>
          <a:p>
            <a:pPr lvl="1"/>
            <a:r>
              <a:rPr lang="en-US" dirty="0"/>
              <a:t>E.g. Function that takes an integer </a:t>
            </a:r>
            <a:r>
              <a:rPr lang="en-US" i="1" dirty="0"/>
              <a:t>n</a:t>
            </a:r>
            <a:r>
              <a:rPr lang="en-US" dirty="0"/>
              <a:t> may return an array of length </a:t>
            </a:r>
            <a:r>
              <a:rPr lang="en-US" i="1" dirty="0"/>
              <a:t>n</a:t>
            </a:r>
            <a:r>
              <a:rPr lang="en-US" dirty="0"/>
              <a:t>, where the array length is part of the type of the array</a:t>
            </a:r>
          </a:p>
          <a:p>
            <a:r>
              <a:rPr lang="en-US" dirty="0"/>
              <a:t>Strict separation of &lt;types&gt; from (values) is eliminated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&gt;.Create()</a:t>
            </a:r>
          </a:p>
          <a:p>
            <a:r>
              <a:rPr lang="en-US" sz="2400" dirty="0"/>
              <a:t>or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Array.Create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r>
              <a:rPr lang="en-US" dirty="0"/>
              <a:t>E.g.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</a:t>
            </a:r>
            <a:r>
              <a:rPr lang="en-US" dirty="0"/>
              <a:t> is a type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types: C# 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access an 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15654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6EA3A-1CFC-4255-8956-B4183D1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C# generic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5966C-2CDE-4324-B89D-C05F235F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51" y="1825625"/>
            <a:ext cx="10515600" cy="4351338"/>
          </a:xfrm>
        </p:spPr>
        <p:txBody>
          <a:bodyPr/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is a generic type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List&lt;string&gt;</a:t>
            </a:r>
            <a:r>
              <a:rPr lang="en-US" dirty="0"/>
              <a:t> and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</a:t>
            </a:r>
            <a:r>
              <a:rPr lang="en-US" dirty="0"/>
              <a:t> are concrete types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List&lt;int&gt;(1, 4, 9, 16) </a:t>
            </a:r>
            <a:r>
              <a:rPr lang="en-US" dirty="0"/>
              <a:t>constructs an instance of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16</a:t>
            </a:r>
            <a:r>
              <a:rPr lang="en-US" dirty="0"/>
              <a:t> are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Angle brackets (type parameters) vs. parentheses (value parameters)</a:t>
            </a:r>
          </a:p>
        </p:txBody>
      </p:sp>
    </p:spTree>
    <p:extLst>
      <p:ext uri="{BB962C8B-B14F-4D97-AF65-F5344CB8AC3E}">
        <p14:creationId xmlns:p14="http://schemas.microsoft.com/office/powerpoint/2010/main" val="23793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conversion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conversion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surprising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Exclamation mark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367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2204</Words>
  <Application>Microsoft Office PowerPoint</Application>
  <PresentationFormat>Widescreen</PresentationFormat>
  <Paragraphs>359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Something practical</vt:lpstr>
      <vt:lpstr>Refresher: C# generic types</vt:lpstr>
      <vt:lpstr>“Either” type</vt:lpstr>
      <vt:lpstr>“Either” type</vt:lpstr>
      <vt:lpstr>“Either” type</vt:lpstr>
      <vt:lpstr>“Either” example</vt:lpstr>
      <vt:lpstr>Something surprising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Modus tollens</vt:lpstr>
      <vt:lpstr>Constructive vs. classical logic</vt:lpstr>
      <vt:lpstr>Future programming languages</vt:lpstr>
      <vt:lpstr>What is Curry-Howard useful for?</vt:lpstr>
      <vt:lpstr>What is Curry-Howard useful for?</vt:lpstr>
      <vt:lpstr>Curry-Howard correspondence extended</vt:lpstr>
      <vt:lpstr>Dependent types: C# 2040</vt:lpstr>
      <vt:lpstr>Dependent types: C# 2040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66</cp:revision>
  <dcterms:created xsi:type="dcterms:W3CDTF">2019-04-22T16:25:30Z</dcterms:created>
  <dcterms:modified xsi:type="dcterms:W3CDTF">2019-04-22T20:24:16Z</dcterms:modified>
</cp:coreProperties>
</file>