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2" r:id="rId9"/>
    <p:sldId id="274" r:id="rId10"/>
    <p:sldId id="267" r:id="rId11"/>
    <p:sldId id="268" r:id="rId12"/>
    <p:sldId id="269" r:id="rId13"/>
    <p:sldId id="270" r:id="rId14"/>
    <p:sldId id="277" r:id="rId15"/>
    <p:sldId id="271" r:id="rId16"/>
    <p:sldId id="273" r:id="rId17"/>
    <p:sldId id="272" r:id="rId18"/>
    <p:sldId id="276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programs map to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is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value is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E86B4DF0-EB47-4703-964E-0319F0BC1B50}" destId="{9BF1A7BC-9DEC-4F78-AA00-C2237137E145}" srcOrd="2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 programs map to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is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Every value is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logic (aka first-order logic) vs. propositional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Something practical</a:t>
            </a:r>
          </a:p>
          <a:p>
            <a:r>
              <a:rPr lang="en-US" sz="2400"/>
              <a:t>Something surprising</a:t>
            </a:r>
          </a:p>
          <a:p>
            <a:r>
              <a:rPr lang="en-US" sz="240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24242"/>
              </p:ext>
            </p:extLst>
          </p:nvPr>
        </p:nvGraphicFramePr>
        <p:xfrm>
          <a:off x="4038600" y="1445449"/>
          <a:ext cx="7315201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64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620637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that can’t be instantiated represents a false proposition</a:t>
            </a:r>
          </a:p>
          <a:p>
            <a:pPr lvl="1"/>
            <a:r>
              <a:rPr lang="en-US" dirty="0"/>
              <a:t>⊥: The “bottom” type</a:t>
            </a:r>
          </a:p>
          <a:p>
            <a:pPr lvl="1"/>
            <a:r>
              <a:rPr lang="en-US" dirty="0"/>
              <a:t>Aka “Absurd”, “Falsity”, etc.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AE55-4C95-41A4-BA32-9BDE1FB0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Theorem proving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0BD330-342D-4D05-88FD-FD50B769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We’re proving theorems using the compiler’s type checker</a:t>
            </a:r>
          </a:p>
          <a:p>
            <a:pPr lvl="1"/>
            <a:r>
              <a:rPr lang="en-US" dirty="0"/>
              <a:t>Note that type checking is guaranteed to halt (unlike running the program)</a:t>
            </a:r>
          </a:p>
          <a:p>
            <a:r>
              <a:rPr lang="en-US" dirty="0"/>
              <a:t>This technique leads to “proof assistants”</a:t>
            </a:r>
          </a:p>
          <a:p>
            <a:pPr lvl="1"/>
            <a:r>
              <a:rPr lang="en-US" dirty="0"/>
              <a:t>Programming languages with very powerful </a:t>
            </a:r>
            <a:r>
              <a:rPr lang="en-US"/>
              <a:t>type systems</a:t>
            </a:r>
            <a:endParaRPr lang="en-US" dirty="0"/>
          </a:p>
          <a:p>
            <a:pPr lvl="1"/>
            <a:r>
              <a:rPr lang="en-US" dirty="0"/>
              <a:t>Type checker ensures rigorous proofs (e.g. no missed steps)</a:t>
            </a:r>
          </a:p>
          <a:p>
            <a:pPr lvl="1"/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r>
              <a:rPr lang="en-US" dirty="0"/>
              <a:t>To prove a proposition:</a:t>
            </a:r>
          </a:p>
          <a:p>
            <a:pPr lvl="1"/>
            <a:r>
              <a:rPr lang="en-US" dirty="0"/>
              <a:t>Write it as a type</a:t>
            </a:r>
          </a:p>
          <a:p>
            <a:pPr lvl="1"/>
            <a:r>
              <a:rPr lang="en-US" dirty="0"/>
              <a:t>Create an instance of that type</a:t>
            </a:r>
          </a:p>
          <a:p>
            <a:pPr lvl="1"/>
            <a:r>
              <a:rPr lang="en-US" dirty="0"/>
              <a:t>Proof assistant uses type inference to help instantiate the type</a:t>
            </a:r>
          </a:p>
          <a:p>
            <a:r>
              <a:rPr lang="en-US" dirty="0"/>
              <a:t>And further leads to “type theory”</a:t>
            </a:r>
          </a:p>
          <a:p>
            <a:pPr lvl="1"/>
            <a:r>
              <a:rPr lang="en-US" dirty="0"/>
              <a:t>Alternative to set theory as a foundation for all mathematics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2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68545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 types to depend on values</a:t>
            </a:r>
          </a:p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pPr lvl="1"/>
            <a:r>
              <a:rPr lang="en-US" dirty="0"/>
              <a:t>E.g.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 </a:t>
            </a:r>
            <a:r>
              <a:rPr lang="en-US" dirty="0"/>
              <a:t>is a type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</a:t>
            </a:r>
            <a:r>
              <a:rPr lang="en-US"/>
              <a:t>access an </a:t>
            </a:r>
            <a:r>
              <a:rPr lang="en-US" dirty="0"/>
              <a:t>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Curry-Howard correspondence</a:t>
            </a:r>
            <a:endParaRPr 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551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=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1927</Words>
  <Application>Microsoft Office PowerPoint</Application>
  <PresentationFormat>Widescreen</PresentationFormat>
  <Paragraphs>322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“Either” type</vt:lpstr>
      <vt:lpstr>“Either” type</vt:lpstr>
      <vt:lpstr>“Either” type</vt:lpstr>
      <vt:lpstr>“Either” example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Theorem proving</vt:lpstr>
      <vt:lpstr>Constructive logic</vt:lpstr>
      <vt:lpstr>Curry-Howard correspondence</vt:lpstr>
      <vt:lpstr>Dependent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228</cp:revision>
  <dcterms:created xsi:type="dcterms:W3CDTF">2019-04-16T13:30:36Z</dcterms:created>
  <dcterms:modified xsi:type="dcterms:W3CDTF">2019-04-17T20:42:44Z</dcterms:modified>
</cp:coreProperties>
</file>