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9B44F2-E14E-4D6D-AFD9-83CEAE4ED0C3}" v="7" dt="2024-04-10T23:30:45.5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Berns" userId="a4477cd32c34070d" providerId="LiveId" clId="{351993C9-CA0D-41EE-A1F9-D104B969575D}"/>
    <pc:docChg chg="undo custSel modSld">
      <pc:chgData name="Brian Berns" userId="a4477cd32c34070d" providerId="LiveId" clId="{351993C9-CA0D-41EE-A1F9-D104B969575D}" dt="2024-02-27T16:21:55.323" v="44"/>
      <pc:docMkLst>
        <pc:docMk/>
      </pc:docMkLst>
      <pc:sldChg chg="modSp mod">
        <pc:chgData name="Brian Berns" userId="a4477cd32c34070d" providerId="LiveId" clId="{351993C9-CA0D-41EE-A1F9-D104B969575D}" dt="2024-02-27T16:21:55.323" v="44"/>
        <pc:sldMkLst>
          <pc:docMk/>
          <pc:sldMk cId="1302577275" sldId="256"/>
        </pc:sldMkLst>
        <pc:graphicFrameChg chg="mod modGraphic">
          <ac:chgData name="Brian Berns" userId="a4477cd32c34070d" providerId="LiveId" clId="{351993C9-CA0D-41EE-A1F9-D104B969575D}" dt="2024-02-27T16:21:55.323" v="44"/>
          <ac:graphicFrameMkLst>
            <pc:docMk/>
            <pc:sldMk cId="1302577275" sldId="256"/>
            <ac:graphicFrameMk id="6" creationId="{C7FE516E-316A-430B-BE01-263966885C95}"/>
          </ac:graphicFrameMkLst>
        </pc:graphicFrameChg>
      </pc:sldChg>
    </pc:docChg>
  </pc:docChgLst>
  <pc:docChgLst>
    <pc:chgData name="Brian Berns" userId="a4477cd32c34070d" providerId="LiveId" clId="{E06F99E0-41F3-4848-B4A4-00A236E2695B}"/>
    <pc:docChg chg="undo custSel modSld">
      <pc:chgData name="Brian Berns" userId="a4477cd32c34070d" providerId="LiveId" clId="{E06F99E0-41F3-4848-B4A4-00A236E2695B}" dt="2024-04-10T23:16:19.762" v="13"/>
      <pc:docMkLst>
        <pc:docMk/>
      </pc:docMkLst>
      <pc:sldChg chg="modSp mod">
        <pc:chgData name="Brian Berns" userId="a4477cd32c34070d" providerId="LiveId" clId="{E06F99E0-41F3-4848-B4A4-00A236E2695B}" dt="2024-04-10T23:16:19.762" v="13"/>
        <pc:sldMkLst>
          <pc:docMk/>
          <pc:sldMk cId="1302577275" sldId="256"/>
        </pc:sldMkLst>
        <pc:graphicFrameChg chg="mod modGraphic">
          <ac:chgData name="Brian Berns" userId="a4477cd32c34070d" providerId="LiveId" clId="{E06F99E0-41F3-4848-B4A4-00A236E2695B}" dt="2024-04-10T23:16:19.762" v="13"/>
          <ac:graphicFrameMkLst>
            <pc:docMk/>
            <pc:sldMk cId="1302577275" sldId="256"/>
            <ac:graphicFrameMk id="6" creationId="{C7FE516E-316A-430B-BE01-263966885C95}"/>
          </ac:graphicFrameMkLst>
        </pc:graphicFrameChg>
      </pc:sldChg>
    </pc:docChg>
  </pc:docChgLst>
  <pc:docChgLst>
    <pc:chgData name="Brian Berns" userId="a4477cd32c34070d" providerId="LiveId" clId="{E79B44F2-E14E-4D6D-AFD9-83CEAE4ED0C3}"/>
    <pc:docChg chg="modSld">
      <pc:chgData name="Brian Berns" userId="a4477cd32c34070d" providerId="LiveId" clId="{E79B44F2-E14E-4D6D-AFD9-83CEAE4ED0C3}" dt="2024-04-10T23:30:45.537" v="4"/>
      <pc:docMkLst>
        <pc:docMk/>
      </pc:docMkLst>
      <pc:sldChg chg="modSp">
        <pc:chgData name="Brian Berns" userId="a4477cd32c34070d" providerId="LiveId" clId="{E79B44F2-E14E-4D6D-AFD9-83CEAE4ED0C3}" dt="2024-04-10T23:30:45.537" v="4"/>
        <pc:sldMkLst>
          <pc:docMk/>
          <pc:sldMk cId="1302577275" sldId="256"/>
        </pc:sldMkLst>
        <pc:graphicFrameChg chg="mod">
          <ac:chgData name="Brian Berns" userId="a4477cd32c34070d" providerId="LiveId" clId="{E79B44F2-E14E-4D6D-AFD9-83CEAE4ED0C3}" dt="2024-04-10T23:30:45.537" v="4"/>
          <ac:graphicFrameMkLst>
            <pc:docMk/>
            <pc:sldMk cId="1302577275" sldId="256"/>
            <ac:graphicFrameMk id="6" creationId="{C7FE516E-316A-430B-BE01-263966885C95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B4AD3-A62E-50E6-93CD-FF9217EEF5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85BC0-8F56-BB33-A404-DD6D830232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6474D-CAB1-42A2-3D82-C3FF6EA9D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DC818-840B-431D-BC0B-ECB9C46EF50D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61C20-A128-C200-0451-BEE683D6A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AC52E-0175-6A24-758B-BD38E3125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37A27-BA64-45F6-BEE6-5CE4FDD9C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98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F5495-C0A2-3EA8-D353-EBA3F5731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A705EE-9A3B-7235-ADCD-F1895C7DE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DA806-4641-E5E2-C1B1-5F6ECE2C0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DC818-840B-431D-BC0B-ECB9C46EF50D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165D9-6FDC-889A-93DA-5E9ED37EA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2ED08-5446-2AFB-29B5-197D6D820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37A27-BA64-45F6-BEE6-5CE4FDD9C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39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F01A60-7992-5533-4192-A88CE98EF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CEC60-ADA1-F52A-CDE3-F37C20CB8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1FBBF-647F-5C3D-4CC4-E43676FB0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DC818-840B-431D-BC0B-ECB9C46EF50D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33B2C-5EF3-8647-D04F-5973E5605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66BD1-FAD0-FAF4-1D49-F421D2410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37A27-BA64-45F6-BEE6-5CE4FDD9C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0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09FD9-4C40-7463-416D-50DC35B11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878E9-D955-2AA7-F1DB-C8B0458EF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E8923-CEC2-3BDA-22CC-F4DEFBBBF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DC818-840B-431D-BC0B-ECB9C46EF50D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DC831-B4B5-D22E-2E3A-9F98D133E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DA381-76BF-962D-0491-BD8B37472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37A27-BA64-45F6-BEE6-5CE4FDD9C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71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F0A99-ECFA-63A2-2CC2-674168E87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55B787-4FBC-8E3C-8FAB-3AD8F1585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67E6C-F046-1802-C912-2BE88FABF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DC818-840B-431D-BC0B-ECB9C46EF50D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608BD-E641-EED8-37A9-38C02B7E3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0B03D-F806-E4B2-3636-E5A252F81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37A27-BA64-45F6-BEE6-5CE4FDD9C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2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0D956-95DE-5320-5C1F-70EB81C10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C9902-E724-AEDC-D5F2-D53E4D9232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9612D-2F9F-BEAD-2F0A-FF1954880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92FB5-11BD-4BA0-3405-D7A1F7A79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DC818-840B-431D-BC0B-ECB9C46EF50D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B5C0C6-220F-2C27-F588-93E704A89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CF66A-0BA1-34A0-8AE7-CD10DD4BD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37A27-BA64-45F6-BEE6-5CE4FDD9C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68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8C12D-1834-EA11-FA94-F75A3B6CF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7C1C0-9454-380B-B734-C2E19FDEE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8CE6E9-4C79-E056-0279-9F0C76A65D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63D2E2-27C1-630D-8D2E-E7B1A78EFF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117D0E-85F5-1919-53D0-E0E78BF0F1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132B27-8C4C-EF5B-2394-2BC4A9081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DC818-840B-431D-BC0B-ECB9C46EF50D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D244DE-DE58-6FFF-4931-0034AAC2B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60555F-AF3C-B720-9EA1-D10BBD831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37A27-BA64-45F6-BEE6-5CE4FDD9C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45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9ACBB-2F7A-D0DF-6FF3-A5119993E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97C802-4A75-AC54-326E-8571A9C7B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DC818-840B-431D-BC0B-ECB9C46EF50D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59872C-1667-BF0B-10A0-90369CEBD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D15F4D-620C-CED1-EB48-779A89F88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37A27-BA64-45F6-BEE6-5CE4FDD9C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46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31CD6B-B634-CE77-B816-00F37BC3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DC818-840B-431D-BC0B-ECB9C46EF50D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68CF3F-1FCC-7159-6EA5-E3F61F0EA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1DD054-3391-F3AC-8FDB-7F48593A6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37A27-BA64-45F6-BEE6-5CE4FDD9C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97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35B2B-EF80-7BC7-3179-6A1A5EBA4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9FA52-617B-DF73-9A0B-5F8DCC98B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318E65-2B27-FDAE-5B85-F246C6072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A742E-9FBE-B286-0E6B-94BCBE6A2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DC818-840B-431D-BC0B-ECB9C46EF50D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8A1B61-4419-C02D-7DFD-C6EA0C571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153C2-3050-260E-07C4-F3FCA43B7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37A27-BA64-45F6-BEE6-5CE4FDD9C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64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9FEFF-8F4D-AE6D-DB47-3FA5E3B57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4FF47B-30B3-36D5-570E-FDE7FAF5EE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52C55F-FF4D-8A03-A183-643A312BC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DA0AD-86F5-7DA0-FCDF-75B9CA10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DC818-840B-431D-BC0B-ECB9C46EF50D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C9CD6-2FE0-91F9-C17A-57CB02969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BF4CD4-3D1C-E8EB-5B16-35A701095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37A27-BA64-45F6-BEE6-5CE4FDD9C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25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CBE195-03D9-E169-AB74-4323E8E76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42588-FF6E-7A0D-57BD-B73311C62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5CF55-B823-7D1C-35B3-9F45AC7950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DC818-840B-431D-BC0B-ECB9C46EF50D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5EEBA-D1AB-E1E7-D0D3-9CEE1B340F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1DCA9-795F-7E56-163E-0C55F9E246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37A27-BA64-45F6-BEE6-5CE4FDD9C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4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081BB2-5033-3A56-B6AE-AD2ED4DEA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Emoji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7FE516E-316A-430B-BE01-263966885C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199892"/>
              </p:ext>
            </p:extLst>
          </p:nvPr>
        </p:nvGraphicFramePr>
        <p:xfrm>
          <a:off x="838200" y="1825624"/>
          <a:ext cx="10515600" cy="42895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60526855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54537242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939759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61650857"/>
                    </a:ext>
                  </a:extLst>
                </a:gridCol>
              </a:tblGrid>
              <a:tr h="1424390">
                <a:tc>
                  <a:txBody>
                    <a:bodyPr/>
                    <a:lstStyle/>
                    <a:p>
                      <a:pPr algn="ctr"/>
                      <a:endParaRPr lang="en-US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6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Connector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6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Dissolve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6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Split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8208343"/>
                  </a:ext>
                </a:extLst>
              </a:tr>
              <a:tr h="1424390">
                <a:tc>
                  <a:txBody>
                    <a:bodyPr/>
                    <a:lstStyle/>
                    <a:p>
                      <a:pPr algn="ctr"/>
                      <a:r>
                        <a:rPr lang="en-US" sz="3600"/>
                        <a:t>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/>
                        <a:t>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/>
                        <a:t>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/>
                        <a:t>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6169852"/>
                  </a:ext>
                </a:extLst>
              </a:tr>
              <a:tr h="1424390">
                <a:tc>
                  <a:txBody>
                    <a:bodyPr/>
                    <a:lstStyle/>
                    <a:p>
                      <a:pPr algn="ctr"/>
                      <a:r>
                        <a:rPr lang="en-US" sz="3600"/>
                        <a:t>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/>
                        <a:t>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800"/>
                        <a:t>✂️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/>
                        <a:t>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9622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2577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Emoji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Emoji</dc:title>
  <dc:creator>Brian Berns</dc:creator>
  <cp:revision>1</cp:revision>
  <dcterms:created xsi:type="dcterms:W3CDTF">2024-02-27T15:24:25Z</dcterms:created>
  <dcterms:modified xsi:type="dcterms:W3CDTF">2024-04-10T23:30:46Z</dcterms:modified>
</cp:coreProperties>
</file>