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62" r:id="rId2"/>
    <p:sldId id="258" r:id="rId3"/>
    <p:sldId id="263" r:id="rId4"/>
    <p:sldId id="265" r:id="rId5"/>
    <p:sldId id="264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75C8C5-A9A9-4B3A-B134-0E3A713D185C}" type="datetime1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3-Player Kuhn Poker –</a:t>
            </a:r>
            <a:br>
              <a:rPr lang="en-US" dirty="0"/>
            </a:br>
            <a:r>
              <a:rPr lang="en-US" dirty="0"/>
              <a:t>Reinforced Learning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Tobechukwu Ezewike</a:t>
            </a:r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in Games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 reinforcement learning, an agent adjusts its actions based on its performance in previous situations.</a:t>
            </a:r>
          </a:p>
          <a:p>
            <a:pPr lvl="0"/>
            <a:r>
              <a:rPr lang="en-US" dirty="0"/>
              <a:t>There are four main elements to reinforcement learning in game theory:</a:t>
            </a:r>
          </a:p>
          <a:p>
            <a:pPr lvl="1"/>
            <a:r>
              <a:rPr lang="en-US" b="1" dirty="0"/>
              <a:t>Model </a:t>
            </a:r>
            <a:r>
              <a:rPr lang="en-US" dirty="0"/>
              <a:t>– Mimics the behavior of the game’s environment  </a:t>
            </a:r>
          </a:p>
          <a:p>
            <a:pPr lvl="1"/>
            <a:r>
              <a:rPr lang="en-US" b="1" dirty="0"/>
              <a:t>Policy</a:t>
            </a:r>
            <a:r>
              <a:rPr lang="en-US" dirty="0"/>
              <a:t> – Defines the agent’s way to behave at a given state</a:t>
            </a:r>
          </a:p>
          <a:p>
            <a:pPr lvl="1"/>
            <a:r>
              <a:rPr lang="en-US" b="1" dirty="0"/>
              <a:t>Reward Function </a:t>
            </a:r>
            <a:r>
              <a:rPr lang="en-US" dirty="0"/>
              <a:t>– Defines the goal of the agent, usually represented as payoffs </a:t>
            </a:r>
          </a:p>
          <a:p>
            <a:pPr lvl="1"/>
            <a:r>
              <a:rPr lang="en-US" b="1" dirty="0"/>
              <a:t>Value Function </a:t>
            </a:r>
            <a:r>
              <a:rPr lang="en-US" dirty="0"/>
              <a:t>– Defines which action will be most desired from the agent from a given state.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2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34212"/>
            <a:ext cx="9782801" cy="1239837"/>
          </a:xfrm>
        </p:spPr>
        <p:txBody>
          <a:bodyPr/>
          <a:lstStyle/>
          <a:p>
            <a:r>
              <a:rPr lang="en-US" dirty="0"/>
              <a:t>Overview of My Agent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205625"/>
            <a:ext cx="9782801" cy="4572000"/>
          </a:xfrm>
        </p:spPr>
        <p:txBody>
          <a:bodyPr/>
          <a:lstStyle/>
          <a:p>
            <a:pPr lvl="0"/>
            <a:r>
              <a:rPr lang="en-US" b="1" dirty="0"/>
              <a:t>Programming Language </a:t>
            </a:r>
            <a:r>
              <a:rPr lang="en-US" dirty="0"/>
              <a:t>– Python using the library linked to by the professor.</a:t>
            </a:r>
          </a:p>
          <a:p>
            <a:pPr lvl="0"/>
            <a:r>
              <a:rPr lang="en-US" b="1" dirty="0"/>
              <a:t>Model</a:t>
            </a:r>
            <a:r>
              <a:rPr lang="en-US" dirty="0"/>
              <a:t> – The code models 3-Player Kuhn Poker </a:t>
            </a:r>
          </a:p>
          <a:p>
            <a:pPr lvl="0"/>
            <a:r>
              <a:rPr lang="en-US" b="1" dirty="0"/>
              <a:t>Policy</a:t>
            </a:r>
            <a:r>
              <a:rPr lang="en-US" dirty="0"/>
              <a:t> – The agent, given a choice of two actions, will choose action[0] with a probability determined by the value function.</a:t>
            </a:r>
          </a:p>
          <a:p>
            <a:pPr lvl="0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4E3A6F-7A21-4C10-AB82-E5A41657B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1" y="4038600"/>
            <a:ext cx="5785239" cy="2286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5940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34212"/>
            <a:ext cx="9782801" cy="1239837"/>
          </a:xfrm>
        </p:spPr>
        <p:txBody>
          <a:bodyPr/>
          <a:lstStyle/>
          <a:p>
            <a:r>
              <a:rPr lang="en-US" dirty="0"/>
              <a:t>Overview of My 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205624"/>
                <a:ext cx="9782801" cy="5118975"/>
              </a:xfrm>
            </p:spPr>
            <p:txBody>
              <a:bodyPr/>
              <a:lstStyle/>
              <a:p>
                <a:pPr lvl="0"/>
                <a:r>
                  <a:rPr lang="en-US" b="1" dirty="0"/>
                  <a:t>Reward Function </a:t>
                </a:r>
                <a:r>
                  <a:rPr lang="en-US" dirty="0"/>
                  <a:t>– This was simply the amount lost or gained from a state and the agent’s corresponding action.</a:t>
                </a:r>
              </a:p>
              <a:p>
                <a:pPr lvl="0"/>
                <a:r>
                  <a:rPr lang="en-US" b="1" dirty="0"/>
                  <a:t>Value Function </a:t>
                </a:r>
                <a:r>
                  <a:rPr lang="en-US" dirty="0"/>
                  <a:t>–The value function was equal to the base odds given some card of a certain value multiplied by a model representing the odds the agent should pick action[0] versus action[1].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lvl="0"/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𝑑𝑖𝑠𝑡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205624"/>
                <a:ext cx="9782801" cy="5118975"/>
              </a:xfrm>
              <a:blipFill>
                <a:blip r:embed="rId2"/>
                <a:stretch>
                  <a:fillRect l="-1308" t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6A813CB-CA68-456A-9A08-FFB305552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2" y="4267200"/>
            <a:ext cx="4314825" cy="17430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6056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6A66-3A82-4039-9AE8-0C4E9768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DA625-FA75-4400-9F79-B24E68F8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212" y="1600200"/>
            <a:ext cx="9930025" cy="4572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Yifie</a:t>
            </a:r>
            <a:r>
              <a:rPr lang="en-US" dirty="0"/>
              <a:t> Wang. </a:t>
            </a:r>
            <a:r>
              <a:rPr lang="en-US" i="1" dirty="0"/>
              <a:t>Learning in 3-Player Kuhn Poker. </a:t>
            </a:r>
            <a:r>
              <a:rPr lang="en-US" dirty="0"/>
              <a:t>University of Manchester. Online PDF. http://studentnet.cs.manchester.ac.uk/resources/library/3rd-year-projects/2015/yifei.wang-6.pdf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Richard S Sutton and Andrew G </a:t>
            </a:r>
            <a:r>
              <a:rPr lang="en-US" dirty="0" err="1"/>
              <a:t>Barto</a:t>
            </a:r>
            <a:r>
              <a:rPr lang="en-US" dirty="0"/>
              <a:t>. </a:t>
            </a:r>
            <a:r>
              <a:rPr lang="en-US" i="1" dirty="0"/>
              <a:t>Introduction to reinforcement learning. </a:t>
            </a:r>
            <a:r>
              <a:rPr lang="en-US" dirty="0"/>
              <a:t>MIT Press, 1998.</a:t>
            </a:r>
          </a:p>
        </p:txBody>
      </p:sp>
    </p:spTree>
    <p:extLst>
      <p:ext uri="{BB962C8B-B14F-4D97-AF65-F5344CB8AC3E}">
        <p14:creationId xmlns:p14="http://schemas.microsoft.com/office/powerpoint/2010/main" val="35902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slides.potx" id="{263AEB51-B942-4F3D-9A9B-204C75197456}" vid="{3DA53443-4228-4E41-8F09-CB346F47C076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Jigsaw design slides</Template>
  <TotalTime>44</TotalTime>
  <Words>271</Words>
  <Application>Microsoft Office PowerPoint</Application>
  <PresentationFormat>Custom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Century Gothic</vt:lpstr>
      <vt:lpstr>Euphemia</vt:lpstr>
      <vt:lpstr>Jigsaw design template</vt:lpstr>
      <vt:lpstr>3-Player Kuhn Poker – Reinforced Learning</vt:lpstr>
      <vt:lpstr>Reinforcement Learning in Games</vt:lpstr>
      <vt:lpstr>Overview of My Agent</vt:lpstr>
      <vt:lpstr>Overview of My Agent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3-Player Kuhn Poker – Reinforced Learning</dc:title>
  <dc:creator>Tobechukwu Ezewike</dc:creator>
  <cp:lastModifiedBy>Tobechukwu Ezewike</cp:lastModifiedBy>
  <cp:revision>5</cp:revision>
  <dcterms:created xsi:type="dcterms:W3CDTF">2017-12-07T13:46:12Z</dcterms:created>
  <dcterms:modified xsi:type="dcterms:W3CDTF">2017-12-07T14:32:38Z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