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8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Ultimate AI Kuhn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Dane E. Parchment Jr. | Austin Nowak | Joannier Pinales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We chose to utilize Counterfactual Regret Minimization with Chance Sampling (CFRCS) for our agent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Strategy Profiling was also employed in order to help improve performance results against other AI agents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We chose the strategies above in due its “cool factor” and also because more research could be done with CFRCS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0" cy="2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2907025"/>
            <a:ext cx="4166399" cy="8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675" y="3939575"/>
            <a:ext cx="4166400" cy="5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671525" y="460650"/>
            <a:ext cx="4166400" cy="284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Action Regret x</a:t>
            </a:r>
            <a:r>
              <a:rPr lang="en"/>
              <a:t> Iteration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3636" l="5236" r="6611" t="7875"/>
          <a:stretch/>
        </p:blipFill>
        <p:spPr>
          <a:xfrm>
            <a:off x="4597675" y="1313275"/>
            <a:ext cx="4166400" cy="27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671525" y="460650"/>
            <a:ext cx="4166400" cy="284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Action Regret x Iteration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When played against other strategy profiles it performed the best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4170" l="4683" r="6945" t="10183"/>
          <a:stretch/>
        </p:blipFill>
        <p:spPr>
          <a:xfrm>
            <a:off x="4671525" y="1745675"/>
            <a:ext cx="4291199" cy="27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671525" y="460650"/>
            <a:ext cx="4166400" cy="284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Strategy Profile Created By CFR Function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525" y="1480875"/>
            <a:ext cx="4073761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