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55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9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C249-55F0-1840-A7E2-E75ECBBEF9C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ADF3-6343-BC40-9C2B-801C63DA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" y="4389438"/>
            <a:ext cx="7150100" cy="16684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CARLOS LORES &amp; JORGE CURA</a:t>
            </a:r>
          </a:p>
          <a:p>
            <a:r>
              <a:rPr lang="en-US" sz="4000" dirty="0">
                <a:solidFill>
                  <a:schemeClr val="bg1"/>
                </a:solidFill>
              </a:rPr>
              <a:t>3-PLAYER KUHN POKER</a:t>
            </a:r>
          </a:p>
        </p:txBody>
      </p:sp>
    </p:spTree>
    <p:extLst>
      <p:ext uri="{BB962C8B-B14F-4D97-AF65-F5344CB8AC3E}">
        <p14:creationId xmlns:p14="http://schemas.microsoft.com/office/powerpoint/2010/main" val="203794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91493"/>
            <a:ext cx="11023600" cy="3323291"/>
          </a:xfrm>
        </p:spPr>
      </p:pic>
    </p:spTree>
    <p:extLst>
      <p:ext uri="{BB962C8B-B14F-4D97-AF65-F5344CB8AC3E}">
        <p14:creationId xmlns:p14="http://schemas.microsoft.com/office/powerpoint/2010/main" val="20475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Ace card on Hand, if it can Bet, place a BET.</a:t>
            </a:r>
          </a:p>
          <a:p>
            <a:r>
              <a:rPr lang="en-US" dirty="0">
                <a:solidFill>
                  <a:schemeClr val="bg1"/>
                </a:solidFill>
              </a:rPr>
              <a:t>Ace card on Hand, if it can’t Bet, place a Call.</a:t>
            </a:r>
          </a:p>
          <a:p>
            <a:r>
              <a:rPr lang="en-US" dirty="0">
                <a:solidFill>
                  <a:schemeClr val="bg1"/>
                </a:solidFill>
              </a:rPr>
              <a:t>King card on Hand, if it can Bet, play at Random(BET or CHECK).</a:t>
            </a:r>
          </a:p>
          <a:p>
            <a:r>
              <a:rPr lang="en-US" dirty="0">
                <a:solidFill>
                  <a:schemeClr val="bg1"/>
                </a:solidFill>
              </a:rPr>
              <a:t>King card on Hand, if it can’t Bet, Play at Random(Call or Fold).</a:t>
            </a:r>
          </a:p>
          <a:p>
            <a:r>
              <a:rPr lang="en-US" dirty="0">
                <a:solidFill>
                  <a:schemeClr val="bg1"/>
                </a:solidFill>
              </a:rPr>
              <a:t>Queen card on Hand, if it can Bet, place a Check.</a:t>
            </a:r>
          </a:p>
          <a:p>
            <a:r>
              <a:rPr lang="en-US" dirty="0">
                <a:solidFill>
                  <a:schemeClr val="bg1"/>
                </a:solidFill>
              </a:rPr>
              <a:t>Queen card on Hand, if it can’t Bet, Fold.</a:t>
            </a:r>
          </a:p>
          <a:p>
            <a:r>
              <a:rPr lang="en-US" dirty="0">
                <a:solidFill>
                  <a:schemeClr val="bg1"/>
                </a:solidFill>
              </a:rPr>
              <a:t>Jack card on Hand, if it can Bet, place a Check.</a:t>
            </a:r>
          </a:p>
          <a:p>
            <a:r>
              <a:rPr lang="en-US" dirty="0">
                <a:solidFill>
                  <a:schemeClr val="bg1"/>
                </a:solidFill>
              </a:rPr>
              <a:t>Jack card on Hand, if it can’t Bet, Fold.</a:t>
            </a:r>
          </a:p>
        </p:txBody>
      </p:sp>
    </p:spTree>
    <p:extLst>
      <p:ext uri="{BB962C8B-B14F-4D97-AF65-F5344CB8AC3E}">
        <p14:creationId xmlns:p14="http://schemas.microsoft.com/office/powerpoint/2010/main" val="53163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0" y="1076325"/>
            <a:ext cx="6007359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69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163" y="2714625"/>
            <a:ext cx="551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86818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66</TotalTime>
  <Words>127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lores</dc:creator>
  <cp:lastModifiedBy>Sam Ganzfried</cp:lastModifiedBy>
  <cp:revision>9</cp:revision>
  <dcterms:created xsi:type="dcterms:W3CDTF">2017-12-07T03:12:48Z</dcterms:created>
  <dcterms:modified xsi:type="dcterms:W3CDTF">2017-12-15T05:01:00Z</dcterms:modified>
</cp:coreProperties>
</file>