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3-Player </a:t>
            </a:r>
            <a:r>
              <a:rPr lang="en-US" dirty="0" err="1" smtClean="0"/>
              <a:t>kuhn</a:t>
            </a:r>
            <a:r>
              <a:rPr lang="en-US" dirty="0" smtClean="0"/>
              <a:t> poker</a:t>
            </a:r>
            <a:endParaRPr lang="en-US" dirty="0"/>
          </a:p>
        </p:txBody>
      </p:sp>
      <p:sp>
        <p:nvSpPr>
          <p:cNvPr id="3" name="Subtitle 2"/>
          <p:cNvSpPr>
            <a:spLocks noGrp="1"/>
          </p:cNvSpPr>
          <p:nvPr>
            <p:ph type="subTitle" idx="1"/>
          </p:nvPr>
        </p:nvSpPr>
        <p:spPr>
          <a:xfrm>
            <a:off x="1876424" y="4411485"/>
            <a:ext cx="8791575" cy="1655762"/>
          </a:xfrm>
        </p:spPr>
        <p:txBody>
          <a:bodyPr>
            <a:normAutofit fontScale="70000" lnSpcReduction="20000"/>
          </a:bodyPr>
          <a:lstStyle/>
          <a:p>
            <a:pPr algn="ctr"/>
            <a:r>
              <a:rPr lang="en-US" dirty="0">
                <a:solidFill>
                  <a:schemeClr val="tx1"/>
                </a:solidFill>
              </a:rPr>
              <a:t>Ernesto Diaz</a:t>
            </a:r>
            <a:endParaRPr lang="en-US" dirty="0">
              <a:solidFill>
                <a:schemeClr val="tx1"/>
              </a:solidFill>
            </a:endParaRPr>
          </a:p>
          <a:p>
            <a:pPr algn="ctr"/>
            <a:r>
              <a:rPr lang="en-US" dirty="0">
                <a:solidFill>
                  <a:schemeClr val="tx1"/>
                </a:solidFill>
              </a:rPr>
              <a:t>Felipe Zuniga</a:t>
            </a:r>
            <a:endParaRPr lang="en-US" dirty="0">
              <a:solidFill>
                <a:schemeClr val="tx1"/>
              </a:solidFill>
            </a:endParaRPr>
          </a:p>
          <a:p>
            <a:pPr algn="ctr"/>
            <a:r>
              <a:rPr lang="en-US" dirty="0">
                <a:solidFill>
                  <a:schemeClr val="tx1"/>
                </a:solidFill>
              </a:rPr>
              <a:t>Sebastian Buccollini</a:t>
            </a:r>
            <a:endParaRPr lang="en-US" dirty="0">
              <a:solidFill>
                <a:schemeClr val="tx1"/>
              </a:solidFill>
            </a:endParaRPr>
          </a:p>
          <a:p>
            <a:r>
              <a:rPr lang="en-US" dirty="0"/>
              <a:t/>
            </a:r>
            <a:br>
              <a:rPr lang="en-US" dirty="0"/>
            </a:br>
            <a:endParaRPr lang="en-US" dirty="0">
              <a:solidFill>
                <a:schemeClr val="tx1"/>
              </a:solidFill>
            </a:endParaRPr>
          </a:p>
        </p:txBody>
      </p:sp>
    </p:spTree>
    <p:extLst>
      <p:ext uri="{BB962C8B-B14F-4D97-AF65-F5344CB8AC3E}">
        <p14:creationId xmlns:p14="http://schemas.microsoft.com/office/powerpoint/2010/main" val="4229949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a:t>Poker is a game of skill and strategy that usually involves betting, randomness and competition. Players are dealt cards from a deck, each player receives a certain amount of cards (usually 2) and must place a bet that he/she will win the pot (sum of all the players bets). </a:t>
            </a:r>
            <a:endParaRPr lang="en-US" sz="2000" dirty="0" smtClean="0"/>
          </a:p>
          <a:p>
            <a:r>
              <a:rPr lang="en-US" sz="2000" dirty="0"/>
              <a:t>The rules of poker make it perfect for studying it from a mathematical perspective. The study of how conflict and cooperation between rational agents affect the outcome of a predetermined mathematical model is known as game theory [1].</a:t>
            </a:r>
            <a:endParaRPr lang="en-US" sz="2000" dirty="0"/>
          </a:p>
        </p:txBody>
      </p:sp>
    </p:spTree>
    <p:extLst>
      <p:ext uri="{BB962C8B-B14F-4D97-AF65-F5344CB8AC3E}">
        <p14:creationId xmlns:p14="http://schemas.microsoft.com/office/powerpoint/2010/main" val="1148203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a:t>
            </a:r>
            <a:endParaRPr lang="en-US" dirty="0"/>
          </a:p>
        </p:txBody>
      </p:sp>
      <p:sp>
        <p:nvSpPr>
          <p:cNvPr id="3" name="Content Placeholder 2"/>
          <p:cNvSpPr>
            <a:spLocks noGrp="1"/>
          </p:cNvSpPr>
          <p:nvPr>
            <p:ph idx="1"/>
          </p:nvPr>
        </p:nvSpPr>
        <p:spPr/>
        <p:txBody>
          <a:bodyPr/>
          <a:lstStyle/>
          <a:p>
            <a:r>
              <a:rPr lang="en-US" sz="2000" dirty="0"/>
              <a:t>Kuhn poker is an extremely simplified version of poker that serves as a zero-sum, imperfect information game. In this version of poker the deck includes three cards (King, Queen, Jack) and one card is dealt to each player. The game includes one round of betting and players can place bets like in standard poker [2]. </a:t>
            </a:r>
            <a:endParaRPr lang="en-US" sz="2000" dirty="0" smtClean="0"/>
          </a:p>
          <a:p>
            <a:r>
              <a:rPr lang="en-US" sz="2000" dirty="0" smtClean="0"/>
              <a:t>This game is included in the Annual Computer Poker Competition, which is as the name implies, a poker tournament for intelligent agents [2]. </a:t>
            </a:r>
            <a:r>
              <a:rPr lang="en-US" dirty="0" smtClean="0"/>
              <a:t/>
            </a:r>
            <a:br>
              <a:rPr lang="en-US" dirty="0" smtClean="0"/>
            </a:br>
            <a:endParaRPr lang="en-US" dirty="0"/>
          </a:p>
        </p:txBody>
      </p:sp>
    </p:spTree>
    <p:extLst>
      <p:ext uri="{BB962C8B-B14F-4D97-AF65-F5344CB8AC3E}">
        <p14:creationId xmlns:p14="http://schemas.microsoft.com/office/powerpoint/2010/main" val="3382425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a:bodyPr>
          <a:lstStyle/>
          <a:p>
            <a:r>
              <a:rPr lang="en-US" sz="2000" dirty="0"/>
              <a:t>To implement our intelligent agent we used the python interface (GitHub repository provided by instructor) for the ACPC server. By conforming to the interface provided in this repository, one can write code in python that communicates with the official competition server for the ACPC</a:t>
            </a:r>
            <a:r>
              <a:rPr lang="en-US" sz="2000" dirty="0" smtClean="0"/>
              <a:t>.</a:t>
            </a:r>
          </a:p>
          <a:p>
            <a:r>
              <a:rPr lang="en-US" sz="2000" dirty="0" smtClean="0"/>
              <a:t>Our </a:t>
            </a:r>
            <a:r>
              <a:rPr lang="en-US" sz="2000" dirty="0"/>
              <a:t>initial strategy involved using the Gambit interface for python so as to compute a Nash equilibrium. While this could be the optimal strategy our implementation took much too long to compile so we opted for another strategy</a:t>
            </a:r>
            <a:r>
              <a:rPr lang="en-US" sz="2000" dirty="0" smtClean="0"/>
              <a:t>.</a:t>
            </a:r>
          </a:p>
          <a:p>
            <a:r>
              <a:rPr lang="en-US" sz="2000" dirty="0"/>
              <a:t>Our strategy is quite simple, our agent bets only under certain conditions so as to ensure optimal gains. </a:t>
            </a:r>
            <a:r>
              <a:rPr lang="en-US" sz="2000" dirty="0"/>
              <a:t/>
            </a:r>
            <a:br>
              <a:rPr lang="en-US" sz="2000" dirty="0"/>
            </a:br>
            <a:endParaRPr lang="en-US" sz="2000" dirty="0"/>
          </a:p>
        </p:txBody>
      </p:sp>
    </p:spTree>
    <p:extLst>
      <p:ext uri="{BB962C8B-B14F-4D97-AF65-F5344CB8AC3E}">
        <p14:creationId xmlns:p14="http://schemas.microsoft.com/office/powerpoint/2010/main" val="940657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a:xfrm>
            <a:off x="1141413" y="1929663"/>
            <a:ext cx="9905999" cy="3541714"/>
          </a:xfrm>
        </p:spPr>
        <p:txBody>
          <a:bodyPr>
            <a:noAutofit/>
          </a:bodyPr>
          <a:lstStyle/>
          <a:p>
            <a:r>
              <a:rPr lang="en-US" sz="2000" dirty="0"/>
              <a:t>If the agent is dealt an Ace the agent always bets because this is the highest card. When the agent is dealt the lowest card, Jack, the agent will only bet if the other players fold because this way the agent can still win the pot</a:t>
            </a:r>
            <a:r>
              <a:rPr lang="en-US" sz="2000" dirty="0" smtClean="0"/>
              <a:t>.</a:t>
            </a:r>
          </a:p>
          <a:p>
            <a:endParaRPr lang="en-US" sz="2000" dirty="0" smtClean="0"/>
          </a:p>
          <a:p>
            <a:r>
              <a:rPr lang="en-US" sz="2000" dirty="0"/>
              <a:t>For the rest of the cards, King and Queen, the agent will bet based on a random factor (pseudo random number from 0 to 1) generated using python’s random library. </a:t>
            </a:r>
            <a:endParaRPr lang="en-US" sz="2000" dirty="0" smtClean="0"/>
          </a:p>
          <a:p>
            <a:endParaRPr lang="en-US" sz="2000" dirty="0" smtClean="0"/>
          </a:p>
          <a:p>
            <a:r>
              <a:rPr lang="en-US" sz="2000" dirty="0"/>
              <a:t>By adding this random factor we can limit the amount of times our agent bets based on the card it has been dealt.</a:t>
            </a:r>
            <a:endParaRPr lang="en-US" sz="2000" dirty="0"/>
          </a:p>
        </p:txBody>
      </p:sp>
    </p:spTree>
    <p:extLst>
      <p:ext uri="{BB962C8B-B14F-4D97-AF65-F5344CB8AC3E}">
        <p14:creationId xmlns:p14="http://schemas.microsoft.com/office/powerpoint/2010/main" val="2287798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41412" y="1929662"/>
            <a:ext cx="9905999" cy="3541714"/>
          </a:xfrm>
        </p:spPr>
        <p:txBody>
          <a:bodyPr>
            <a:noAutofit/>
          </a:bodyPr>
          <a:lstStyle/>
          <a:p>
            <a:r>
              <a:rPr lang="en-US" sz="2000" dirty="0"/>
              <a:t>In this paper, we have shown that by simply limiting agent bets and intertwining random factors into the equations we can gain profitable results. </a:t>
            </a:r>
            <a:endParaRPr lang="en-US" sz="2000" dirty="0" smtClean="0"/>
          </a:p>
          <a:p>
            <a:endParaRPr lang="en-US" sz="2000" dirty="0"/>
          </a:p>
          <a:p>
            <a:r>
              <a:rPr lang="en-US" sz="2000" dirty="0" smtClean="0"/>
              <a:t>Although </a:t>
            </a:r>
            <a:r>
              <a:rPr lang="en-US" sz="2000" dirty="0"/>
              <a:t>we were not able to implement the Gambit interface and compute a Nash equilibrium and perhaps sacrifice some optimality, we were able to find a simple but effective strategy through which our agent makes its betting decisions. </a:t>
            </a:r>
            <a:endParaRPr lang="en-US" sz="2000" dirty="0" smtClean="0"/>
          </a:p>
          <a:p>
            <a:endParaRPr lang="en-US" sz="2000" dirty="0" smtClean="0"/>
          </a:p>
          <a:p>
            <a:r>
              <a:rPr lang="en-US" sz="2000" dirty="0" smtClean="0"/>
              <a:t>With </a:t>
            </a:r>
            <a:r>
              <a:rPr lang="en-US" sz="2000" dirty="0"/>
              <a:t>more time, in the future, and a better implementation could potentially be made, but that will require further study.  </a:t>
            </a:r>
            <a:endParaRPr lang="en-US" sz="2000" dirty="0"/>
          </a:p>
          <a:p>
            <a:pPr marL="0" indent="0">
              <a:buNone/>
            </a:pPr>
            <a:r>
              <a:rPr lang="en-US" sz="1400" dirty="0"/>
              <a:t/>
            </a:r>
            <a:br>
              <a:rPr lang="en-US" sz="1400" dirty="0"/>
            </a:br>
            <a:endParaRPr lang="en-US" sz="1400" dirty="0"/>
          </a:p>
        </p:txBody>
      </p:sp>
    </p:spTree>
    <p:extLst>
      <p:ext uri="{BB962C8B-B14F-4D97-AF65-F5344CB8AC3E}">
        <p14:creationId xmlns:p14="http://schemas.microsoft.com/office/powerpoint/2010/main" val="3974022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[1] Artificial Intelligence: A Modern Approach (3rd Edition) (11 December 2009) by Stuart Russell, Peter </a:t>
            </a:r>
            <a:r>
              <a:rPr lang="en-US" dirty="0" err="1"/>
              <a:t>Norvig</a:t>
            </a:r>
            <a:endParaRPr lang="en-US" dirty="0"/>
          </a:p>
          <a:p>
            <a:r>
              <a:rPr lang="en-US" dirty="0"/>
              <a:t>[2] Annual Computer Poker Competition. Retrieved December 07, 2017, from http://www.computerpokercompetition.org/</a:t>
            </a:r>
            <a:endParaRPr lang="en-US" dirty="0"/>
          </a:p>
        </p:txBody>
      </p:sp>
    </p:spTree>
    <p:extLst>
      <p:ext uri="{BB962C8B-B14F-4D97-AF65-F5344CB8AC3E}">
        <p14:creationId xmlns:p14="http://schemas.microsoft.com/office/powerpoint/2010/main" val="10281079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59</TotalTime>
  <Words>556</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3-Player kuhn poker</vt:lpstr>
      <vt:lpstr>Introduction</vt:lpstr>
      <vt:lpstr>Introduction cont.</vt:lpstr>
      <vt:lpstr>Methodology</vt:lpstr>
      <vt:lpstr>Analysis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3-Player kuhn poker</dc:title>
  <dc:creator>Sebastian</dc:creator>
  <cp:lastModifiedBy>Sebastian</cp:lastModifiedBy>
  <cp:revision>6</cp:revision>
  <dcterms:created xsi:type="dcterms:W3CDTF">2017-12-07T07:38:13Z</dcterms:created>
  <dcterms:modified xsi:type="dcterms:W3CDTF">2017-12-07T08:37:15Z</dcterms:modified>
</cp:coreProperties>
</file>