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548C6C-8452-4C59-A5D9-77934B53B813}">
  <a:tblStyle styleId="{FF548C6C-8452-4C59-A5D9-77934B53B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Neural Network &amp; Poker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Kerlin Michel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43107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without using bluff score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00" y="925875"/>
            <a:ext cx="7349998" cy="41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13" y="908600"/>
            <a:ext cx="55530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19" y="1796300"/>
            <a:ext cx="4475475" cy="15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13" y="1689650"/>
            <a:ext cx="33051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50" y="1499588"/>
            <a:ext cx="4058600" cy="3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few layers with 1024 nodes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Softmax</a:t>
            </a:r>
            <a:r>
              <a:rPr lang="en"/>
              <a:t> to generate </a:t>
            </a:r>
            <a:r>
              <a:rPr lang="en"/>
              <a:t>probability</a:t>
            </a:r>
            <a:r>
              <a:rPr lang="en"/>
              <a:t> vector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50" y="541803"/>
            <a:ext cx="7464851" cy="402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data is it </a:t>
            </a:r>
            <a:r>
              <a:rPr lang="en"/>
              <a:t>training</a:t>
            </a:r>
            <a:r>
              <a:rPr lang="en"/>
              <a:t> on?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2015 ACPC Game logs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risk or “bluff” score is generated from the showdown in the logs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The input of the network is: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1605650" y="2516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{FF548C6C-8452-4C59-A5D9-77934B53B813}</a:tableStyleId>
              </a:tblPr>
              <a:tblGrid>
                <a:gridCol w="777875"/>
                <a:gridCol w="1487000"/>
                <a:gridCol w="1608275"/>
                <a:gridCol w="1440350"/>
                <a:gridCol w="1328375"/>
              </a:tblGrid>
              <a:tr h="9141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Your 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P1 Total Average “Bluff” Score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P1 Recent Average “Bluff” Score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P2 Total Average “Bluff” Score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P2 Recent Average “Bluff” Score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Attempts to predict the card the cards of the other players depending on their </a:t>
            </a:r>
            <a:r>
              <a:rPr lang="en"/>
              <a:t>behaviour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62" y="941262"/>
            <a:ext cx="7296074" cy="4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