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Playing S1 &amp; S2</c:v>
                </c:pt>
                <c:pt idx="1">
                  <c:v>Playing S2 &amp; S3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143.3</c:v>
                </c:pt>
                <c:pt idx="1">
                  <c:v>141.3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Playing S1 &amp; S2</c:v>
                </c:pt>
                <c:pt idx="1">
                  <c:v>Playing S2 &amp; S3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151.2</c:v>
                </c:pt>
                <c:pt idx="1">
                  <c:v>171.2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077845808"/>
        <c:axId val="-1076669584"/>
      </c:barChart>
      <c:catAx>
        <c:axId val="-1077845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76669584"/>
        <c:crosses val="autoZero"/>
        <c:auto val="1"/>
        <c:lblAlgn val="ctr"/>
        <c:lblOffset val="100"/>
        <c:noMultiLvlLbl val="0"/>
      </c:catAx>
      <c:valAx>
        <c:axId val="-1076669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77845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5E747D4-FE2C-4B26-B0DE-173214D010D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A3EF339-AC23-4B2D-A252-4114C0F494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3-Player Kuhn Poker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Juan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2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Agent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/>
          <a:lstStyle/>
          <a:p>
            <a:r>
              <a:rPr lang="en-US" dirty="0" smtClean="0"/>
              <a:t>Implemented Nash equilibrium first subfamily values, calculated by </a:t>
            </a:r>
            <a:r>
              <a:rPr lang="en-US" dirty="0" err="1" smtClean="0"/>
              <a:t>Szafron</a:t>
            </a:r>
            <a:r>
              <a:rPr lang="en-US" dirty="0" smtClean="0"/>
              <a:t> </a:t>
            </a:r>
            <a:r>
              <a:rPr lang="en-US" dirty="0"/>
              <a:t>et </a:t>
            </a:r>
            <a:r>
              <a:rPr lang="en-US" dirty="0" smtClean="0"/>
              <a:t>al. </a:t>
            </a:r>
          </a:p>
          <a:p>
            <a:r>
              <a:rPr lang="en-US" dirty="0" smtClean="0"/>
              <a:t>The authors determined that the best worst-case payoff strategy when playing against agents using different equilibrium profiles is to choose a strategy where:</a:t>
            </a:r>
          </a:p>
          <a:p>
            <a:pPr lvl="1"/>
            <a:r>
              <a:rPr lang="en-US" dirty="0" smtClean="0"/>
              <a:t>B11 = B21</a:t>
            </a:r>
          </a:p>
          <a:p>
            <a:pPr lvl="1"/>
            <a:r>
              <a:rPr lang="en-US" dirty="0" smtClean="0"/>
              <a:t>C11 = 0 </a:t>
            </a:r>
          </a:p>
          <a:p>
            <a:pPr marL="4572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Agent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91987"/>
            <a:ext cx="5562600" cy="448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4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Tried the </a:t>
            </a:r>
            <a:r>
              <a:rPr lang="en-US" dirty="0"/>
              <a:t>idea of dynamically changing our agent's selected subfamily based on its performance against the other players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a learning phase based on the first 900 </a:t>
            </a:r>
            <a:r>
              <a:rPr lang="en-US" dirty="0" smtClean="0"/>
              <a:t>games </a:t>
            </a:r>
            <a:r>
              <a:rPr lang="en-US" dirty="0"/>
              <a:t>and allocated 300 games to each </a:t>
            </a:r>
            <a:r>
              <a:rPr lang="en-US" dirty="0" smtClean="0"/>
              <a:t>subfamily</a:t>
            </a:r>
          </a:p>
          <a:p>
            <a:r>
              <a:rPr lang="en-US" dirty="0" smtClean="0"/>
              <a:t>Recorded total payoff for each subfamily 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icked </a:t>
            </a:r>
            <a:r>
              <a:rPr lang="en-US" dirty="0"/>
              <a:t>the family with the highest </a:t>
            </a:r>
            <a:r>
              <a:rPr lang="en-US" dirty="0" smtClean="0"/>
              <a:t>payoff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played the remaining 2100 games using the parameter values from this equilibrium profile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2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/>
              <a:t>However, during our testing, this approach resulted in a lower average payoff than simply using subfamily 1 throughout the entire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Did not </a:t>
            </a:r>
            <a:r>
              <a:rPr lang="en-US" dirty="0"/>
              <a:t>incorporate this approach into our final agent.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4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Tried to calculate </a:t>
            </a:r>
            <a:r>
              <a:rPr lang="en-US" dirty="0"/>
              <a:t>the average payoff after taking a particular action. We used this information to change the probability of taking a particular action in a subsequent game</a:t>
            </a:r>
            <a:r>
              <a:rPr lang="en-US" dirty="0" smtClean="0"/>
              <a:t>.</a:t>
            </a:r>
          </a:p>
          <a:p>
            <a:r>
              <a:rPr lang="en-US" dirty="0"/>
              <a:t>At each decision point, our agent could take one of two actions, defined as action 0 or action 1 for the aggressive and passive actions,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a </a:t>
            </a:r>
            <a:r>
              <a:rPr lang="en-US" dirty="0"/>
              <a:t>3-d array, which uses the card number, state number, and action number. In this array, we stored the average payoff that our agent earned playing the action.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4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Tried to calculate </a:t>
            </a:r>
            <a:r>
              <a:rPr lang="en-US" dirty="0"/>
              <a:t>the average payoff after taking a particular action. We used this information to change the probability of taking a particular action in a subsequent game</a:t>
            </a:r>
            <a:r>
              <a:rPr lang="en-US" dirty="0" smtClean="0"/>
              <a:t>.</a:t>
            </a:r>
          </a:p>
          <a:p>
            <a:r>
              <a:rPr lang="en-US" dirty="0"/>
              <a:t>At each decision point, our agent could take one of two actions, defined as action 0 or action 1 for the aggressive and passive actions,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a utilities </a:t>
            </a:r>
            <a:r>
              <a:rPr lang="en-US" dirty="0"/>
              <a:t>3-d array, which uses the card number, state number, and action number. In this array, we stored the average payoff that our agent earned playing the action. </a:t>
            </a:r>
            <a:endParaRPr lang="en-US" dirty="0" smtClean="0"/>
          </a:p>
          <a:p>
            <a:r>
              <a:rPr lang="en-US" dirty="0" smtClean="0"/>
              <a:t>Update table after every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the first 2000 games as a training </a:t>
            </a:r>
            <a:r>
              <a:rPr lang="en-US" dirty="0" smtClean="0"/>
              <a:t>period.</a:t>
            </a:r>
          </a:p>
          <a:p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 smtClean="0"/>
              <a:t>first 2000 </a:t>
            </a:r>
            <a:r>
              <a:rPr lang="en-US" dirty="0"/>
              <a:t>games, we retrieved the </a:t>
            </a:r>
            <a:r>
              <a:rPr lang="en-US" dirty="0" smtClean="0"/>
              <a:t>average </a:t>
            </a:r>
            <a:r>
              <a:rPr lang="en-US" dirty="0"/>
              <a:t>payoffs from the table for the two possible actions for a given state</a:t>
            </a:r>
            <a:r>
              <a:rPr lang="en-US" dirty="0" smtClean="0"/>
              <a:t>.</a:t>
            </a:r>
          </a:p>
          <a:p>
            <a:r>
              <a:rPr lang="en-US" dirty="0"/>
              <a:t>We then averaged this probability with the existing probability for this state from the table, and we set the new value in the table. </a:t>
            </a:r>
          </a:p>
        </p:txBody>
      </p:sp>
    </p:spTree>
    <p:extLst>
      <p:ext uri="{BB962C8B-B14F-4D97-AF65-F5344CB8AC3E}">
        <p14:creationId xmlns:p14="http://schemas.microsoft.com/office/powerpoint/2010/main" val="150700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Learning agent had worse performance than our original agent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6928225"/>
              </p:ext>
            </p:extLst>
          </p:nvPr>
        </p:nvGraphicFramePr>
        <p:xfrm>
          <a:off x="990600" y="2590800"/>
          <a:ext cx="75438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789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314</TotalTime>
  <Words>427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Perspective</vt:lpstr>
      <vt:lpstr>3-Player Kuhn Poker Final Project</vt:lpstr>
      <vt:lpstr>Agent Approach</vt:lpstr>
      <vt:lpstr>Agent Approach</vt:lpstr>
      <vt:lpstr>Other Approaches</vt:lpstr>
      <vt:lpstr>Other Approaches</vt:lpstr>
      <vt:lpstr>Other Approaches</vt:lpstr>
      <vt:lpstr>Other Approaches</vt:lpstr>
      <vt:lpstr>Other Approaches</vt:lpstr>
      <vt:lpstr>Other Approaches</vt:lpstr>
    </vt:vector>
  </TitlesOfParts>
  <Company>FIU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3-Player Kuhn Poker Final Project</dc:title>
  <dc:creator>DODTech</dc:creator>
  <cp:lastModifiedBy>Juan Lopez</cp:lastModifiedBy>
  <cp:revision>4</cp:revision>
  <dcterms:created xsi:type="dcterms:W3CDTF">2017-12-06T17:39:13Z</dcterms:created>
  <dcterms:modified xsi:type="dcterms:W3CDTF">2017-12-07T19:15:31Z</dcterms:modified>
</cp:coreProperties>
</file>