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4EF8C-8A86-1F4A-A1A8-A8AFA632857D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D9B6F5AF-91B2-F642-9A52-0D70B68DBBC7}">
      <dgm:prSet phldrT="[Text]"/>
      <dgm:spPr/>
      <dgm:t>
        <a:bodyPr/>
        <a:lstStyle/>
        <a:p>
          <a:r>
            <a:rPr lang="en-US" dirty="0" smtClean="0"/>
            <a:t>Conditional Logic with Simple Probabilities</a:t>
          </a:r>
          <a:endParaRPr lang="en-US" dirty="0"/>
        </a:p>
      </dgm:t>
    </dgm:pt>
    <dgm:pt modelId="{D0AAB7EA-F3A7-D142-B93E-FF3125D6B177}" type="parTrans" cxnId="{11F0A6FB-1536-C348-83CD-822B7FB7BA2C}">
      <dgm:prSet/>
      <dgm:spPr/>
      <dgm:t>
        <a:bodyPr/>
        <a:lstStyle/>
        <a:p>
          <a:endParaRPr lang="en-US"/>
        </a:p>
      </dgm:t>
    </dgm:pt>
    <dgm:pt modelId="{C3284FA5-7703-1C48-8F70-EA9A87448997}" type="sibTrans" cxnId="{11F0A6FB-1536-C348-83CD-822B7FB7BA2C}">
      <dgm:prSet/>
      <dgm:spPr/>
      <dgm:t>
        <a:bodyPr/>
        <a:lstStyle/>
        <a:p>
          <a:endParaRPr lang="en-US"/>
        </a:p>
      </dgm:t>
    </dgm:pt>
    <dgm:pt modelId="{BB2BDA31-8943-C940-818C-ABC7D5569EFF}">
      <dgm:prSet phldrT="[Text]"/>
      <dgm:spPr/>
      <dgm:t>
        <a:bodyPr/>
        <a:lstStyle/>
        <a:p>
          <a:r>
            <a:rPr lang="en-US" dirty="0" smtClean="0"/>
            <a:t>Q-Learning</a:t>
          </a:r>
          <a:endParaRPr lang="en-US" dirty="0"/>
        </a:p>
      </dgm:t>
    </dgm:pt>
    <dgm:pt modelId="{1AE9AEC9-77A9-9F4F-B9B8-6F7B691691AD}" type="parTrans" cxnId="{8FD8C4C9-8807-6544-87E0-112782B17231}">
      <dgm:prSet/>
      <dgm:spPr/>
      <dgm:t>
        <a:bodyPr/>
        <a:lstStyle/>
        <a:p>
          <a:endParaRPr lang="en-US"/>
        </a:p>
      </dgm:t>
    </dgm:pt>
    <dgm:pt modelId="{3BEDCC30-0A00-E341-8D7C-417275E75D26}" type="sibTrans" cxnId="{8FD8C4C9-8807-6544-87E0-112782B17231}">
      <dgm:prSet/>
      <dgm:spPr/>
      <dgm:t>
        <a:bodyPr/>
        <a:lstStyle/>
        <a:p>
          <a:endParaRPr lang="en-US"/>
        </a:p>
      </dgm:t>
    </dgm:pt>
    <dgm:pt modelId="{E772BFA9-47D0-554E-91F4-185C22DF959B}">
      <dgm:prSet phldrT="[Text]"/>
      <dgm:spPr/>
      <dgm:t>
        <a:bodyPr/>
        <a:lstStyle/>
        <a:p>
          <a:r>
            <a:rPr lang="en-US" dirty="0" smtClean="0"/>
            <a:t>Refined probabilities using Nash equilibrium and different levels of bluffing</a:t>
          </a:r>
          <a:endParaRPr lang="en-US" dirty="0"/>
        </a:p>
      </dgm:t>
    </dgm:pt>
    <dgm:pt modelId="{31E5217A-EDDC-F940-AB5A-3EC258EC3067}" type="parTrans" cxnId="{8D3D4BAF-E8A4-0248-87FC-FBB5DF790310}">
      <dgm:prSet/>
      <dgm:spPr/>
      <dgm:t>
        <a:bodyPr/>
        <a:lstStyle/>
        <a:p>
          <a:endParaRPr lang="en-US"/>
        </a:p>
      </dgm:t>
    </dgm:pt>
    <dgm:pt modelId="{FA36DBBC-8AEE-024F-B314-AEF43078CCAB}" type="sibTrans" cxnId="{8D3D4BAF-E8A4-0248-87FC-FBB5DF790310}">
      <dgm:prSet/>
      <dgm:spPr/>
      <dgm:t>
        <a:bodyPr/>
        <a:lstStyle/>
        <a:p>
          <a:endParaRPr lang="en-US"/>
        </a:p>
      </dgm:t>
    </dgm:pt>
    <dgm:pt modelId="{2B7BB198-6D16-CA4C-901E-93FF556DEF4F}" type="pres">
      <dgm:prSet presAssocID="{6324EF8C-8A86-1F4A-A1A8-A8AFA632857D}" presName="Name0" presStyleCnt="0">
        <dgm:presLayoutVars>
          <dgm:dir/>
          <dgm:resizeHandles val="exact"/>
        </dgm:presLayoutVars>
      </dgm:prSet>
      <dgm:spPr/>
    </dgm:pt>
    <dgm:pt modelId="{AE35668B-CC41-874A-B4D8-8A3ACD922E87}" type="pres">
      <dgm:prSet presAssocID="{D9B6F5AF-91B2-F642-9A52-0D70B68DBB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7F1AF-C068-4D45-9231-C061FBFF27DE}" type="pres">
      <dgm:prSet presAssocID="{C3284FA5-7703-1C48-8F70-EA9A874489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1DF1F8B-993F-2E47-A0DB-23165BCB6A64}" type="pres">
      <dgm:prSet presAssocID="{C3284FA5-7703-1C48-8F70-EA9A874489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DF606E3-6CC0-E74E-AD26-C73274D5892A}" type="pres">
      <dgm:prSet presAssocID="{BB2BDA31-8943-C940-818C-ABC7D5569E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8138-1880-D74C-B914-BC642EC0CA1D}" type="pres">
      <dgm:prSet presAssocID="{3BEDCC30-0A00-E341-8D7C-417275E75D2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94836CF-D150-A14D-895F-89499C2389D6}" type="pres">
      <dgm:prSet presAssocID="{3BEDCC30-0A00-E341-8D7C-417275E75D2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56DFC6F-DC95-8045-9FF0-AFF6A4C17A21}" type="pres">
      <dgm:prSet presAssocID="{E772BFA9-47D0-554E-91F4-185C22DF95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3D4BAF-E8A4-0248-87FC-FBB5DF790310}" srcId="{6324EF8C-8A86-1F4A-A1A8-A8AFA632857D}" destId="{E772BFA9-47D0-554E-91F4-185C22DF959B}" srcOrd="2" destOrd="0" parTransId="{31E5217A-EDDC-F940-AB5A-3EC258EC3067}" sibTransId="{FA36DBBC-8AEE-024F-B314-AEF43078CCAB}"/>
    <dgm:cxn modelId="{8FD8C4C9-8807-6544-87E0-112782B17231}" srcId="{6324EF8C-8A86-1F4A-A1A8-A8AFA632857D}" destId="{BB2BDA31-8943-C940-818C-ABC7D5569EFF}" srcOrd="1" destOrd="0" parTransId="{1AE9AEC9-77A9-9F4F-B9B8-6F7B691691AD}" sibTransId="{3BEDCC30-0A00-E341-8D7C-417275E75D26}"/>
    <dgm:cxn modelId="{216BA987-C8FB-404C-A3C1-E3888C11A7ED}" type="presOf" srcId="{C3284FA5-7703-1C48-8F70-EA9A87448997}" destId="{DA57F1AF-C068-4D45-9231-C061FBFF27DE}" srcOrd="0" destOrd="0" presId="urn:microsoft.com/office/officeart/2005/8/layout/process1"/>
    <dgm:cxn modelId="{487CE548-A36C-0C40-8B1B-9B8345E79282}" type="presOf" srcId="{3BEDCC30-0A00-E341-8D7C-417275E75D26}" destId="{A94836CF-D150-A14D-895F-89499C2389D6}" srcOrd="1" destOrd="0" presId="urn:microsoft.com/office/officeart/2005/8/layout/process1"/>
    <dgm:cxn modelId="{0A306536-DC86-C049-89D0-CC9C749D8FD5}" type="presOf" srcId="{D9B6F5AF-91B2-F642-9A52-0D70B68DBBC7}" destId="{AE35668B-CC41-874A-B4D8-8A3ACD922E87}" srcOrd="0" destOrd="0" presId="urn:microsoft.com/office/officeart/2005/8/layout/process1"/>
    <dgm:cxn modelId="{582EFA7E-B74B-404B-B1D1-37C16EA1A834}" type="presOf" srcId="{6324EF8C-8A86-1F4A-A1A8-A8AFA632857D}" destId="{2B7BB198-6D16-CA4C-901E-93FF556DEF4F}" srcOrd="0" destOrd="0" presId="urn:microsoft.com/office/officeart/2005/8/layout/process1"/>
    <dgm:cxn modelId="{0ECEE691-E00B-4E49-B7A9-CEC35AE20DCC}" type="presOf" srcId="{3BEDCC30-0A00-E341-8D7C-417275E75D26}" destId="{DC448138-1880-D74C-B914-BC642EC0CA1D}" srcOrd="0" destOrd="0" presId="urn:microsoft.com/office/officeart/2005/8/layout/process1"/>
    <dgm:cxn modelId="{11F0A6FB-1536-C348-83CD-822B7FB7BA2C}" srcId="{6324EF8C-8A86-1F4A-A1A8-A8AFA632857D}" destId="{D9B6F5AF-91B2-F642-9A52-0D70B68DBBC7}" srcOrd="0" destOrd="0" parTransId="{D0AAB7EA-F3A7-D142-B93E-FF3125D6B177}" sibTransId="{C3284FA5-7703-1C48-8F70-EA9A87448997}"/>
    <dgm:cxn modelId="{154B8879-2D25-0740-A22E-E97B70BD211F}" type="presOf" srcId="{BB2BDA31-8943-C940-818C-ABC7D5569EFF}" destId="{CDF606E3-6CC0-E74E-AD26-C73274D5892A}" srcOrd="0" destOrd="0" presId="urn:microsoft.com/office/officeart/2005/8/layout/process1"/>
    <dgm:cxn modelId="{DC9F3CF5-C0BE-F849-825F-F3E0CF315022}" type="presOf" srcId="{E772BFA9-47D0-554E-91F4-185C22DF959B}" destId="{456DFC6F-DC95-8045-9FF0-AFF6A4C17A21}" srcOrd="0" destOrd="0" presId="urn:microsoft.com/office/officeart/2005/8/layout/process1"/>
    <dgm:cxn modelId="{ECCBF386-C57A-A146-A703-64BBE1B9AA42}" type="presOf" srcId="{C3284FA5-7703-1C48-8F70-EA9A87448997}" destId="{71DF1F8B-993F-2E47-A0DB-23165BCB6A64}" srcOrd="1" destOrd="0" presId="urn:microsoft.com/office/officeart/2005/8/layout/process1"/>
    <dgm:cxn modelId="{F681B20C-D4FC-DA45-A733-9D12E0A61F96}" type="presParOf" srcId="{2B7BB198-6D16-CA4C-901E-93FF556DEF4F}" destId="{AE35668B-CC41-874A-B4D8-8A3ACD922E87}" srcOrd="0" destOrd="0" presId="urn:microsoft.com/office/officeart/2005/8/layout/process1"/>
    <dgm:cxn modelId="{18DF5CED-6C07-D94B-8533-74B860244B95}" type="presParOf" srcId="{2B7BB198-6D16-CA4C-901E-93FF556DEF4F}" destId="{DA57F1AF-C068-4D45-9231-C061FBFF27DE}" srcOrd="1" destOrd="0" presId="urn:microsoft.com/office/officeart/2005/8/layout/process1"/>
    <dgm:cxn modelId="{2FA122AB-1421-364F-AF0D-49DFE8596C47}" type="presParOf" srcId="{DA57F1AF-C068-4D45-9231-C061FBFF27DE}" destId="{71DF1F8B-993F-2E47-A0DB-23165BCB6A64}" srcOrd="0" destOrd="0" presId="urn:microsoft.com/office/officeart/2005/8/layout/process1"/>
    <dgm:cxn modelId="{56BA3C7F-9279-334E-944E-36F88A23C140}" type="presParOf" srcId="{2B7BB198-6D16-CA4C-901E-93FF556DEF4F}" destId="{CDF606E3-6CC0-E74E-AD26-C73274D5892A}" srcOrd="2" destOrd="0" presId="urn:microsoft.com/office/officeart/2005/8/layout/process1"/>
    <dgm:cxn modelId="{0381206C-72D5-2E46-9A91-5FB27FAEEDA5}" type="presParOf" srcId="{2B7BB198-6D16-CA4C-901E-93FF556DEF4F}" destId="{DC448138-1880-D74C-B914-BC642EC0CA1D}" srcOrd="3" destOrd="0" presId="urn:microsoft.com/office/officeart/2005/8/layout/process1"/>
    <dgm:cxn modelId="{DB755BA7-5948-F943-8B80-56F013F4FD44}" type="presParOf" srcId="{DC448138-1880-D74C-B914-BC642EC0CA1D}" destId="{A94836CF-D150-A14D-895F-89499C2389D6}" srcOrd="0" destOrd="0" presId="urn:microsoft.com/office/officeart/2005/8/layout/process1"/>
    <dgm:cxn modelId="{B5CBF530-9851-E445-81A4-130CBDA73E44}" type="presParOf" srcId="{2B7BB198-6D16-CA4C-901E-93FF556DEF4F}" destId="{456DFC6F-DC95-8045-9FF0-AFF6A4C17A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5668B-CC41-874A-B4D8-8A3ACD922E87}">
      <dsp:nvSpPr>
        <dsp:cNvPr id="0" name=""/>
        <dsp:cNvSpPr/>
      </dsp:nvSpPr>
      <dsp:spPr>
        <a:xfrm>
          <a:off x="8904" y="1026387"/>
          <a:ext cx="2661477" cy="1596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Conditional Logic with Simple Probabilities</a:t>
          </a:r>
          <a:endParaRPr lang="en-US" sz="2000" kern="1200" dirty="0"/>
        </a:p>
      </dsp:txBody>
      <dsp:txXfrm>
        <a:off x="55675" y="1073158"/>
        <a:ext cx="2567935" cy="1503344"/>
      </dsp:txXfrm>
    </dsp:sp>
    <dsp:sp modelId="{DA57F1AF-C068-4D45-9231-C061FBFF27DE}">
      <dsp:nvSpPr>
        <dsp:cNvPr id="0" name=""/>
        <dsp:cNvSpPr/>
      </dsp:nvSpPr>
      <dsp:spPr>
        <a:xfrm>
          <a:off x="2936530" y="1494807"/>
          <a:ext cx="564233" cy="6600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936530" y="1626816"/>
        <a:ext cx="394963" cy="396028"/>
      </dsp:txXfrm>
    </dsp:sp>
    <dsp:sp modelId="{CDF606E3-6CC0-E74E-AD26-C73274D5892A}">
      <dsp:nvSpPr>
        <dsp:cNvPr id="0" name=""/>
        <dsp:cNvSpPr/>
      </dsp:nvSpPr>
      <dsp:spPr>
        <a:xfrm>
          <a:off x="3734973" y="1026387"/>
          <a:ext cx="2661477" cy="1596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Q-Learning</a:t>
          </a:r>
          <a:endParaRPr lang="en-US" sz="2000" kern="1200" dirty="0"/>
        </a:p>
      </dsp:txBody>
      <dsp:txXfrm>
        <a:off x="3781744" y="1073158"/>
        <a:ext cx="2567935" cy="1503344"/>
      </dsp:txXfrm>
    </dsp:sp>
    <dsp:sp modelId="{DC448138-1880-D74C-B914-BC642EC0CA1D}">
      <dsp:nvSpPr>
        <dsp:cNvPr id="0" name=""/>
        <dsp:cNvSpPr/>
      </dsp:nvSpPr>
      <dsp:spPr>
        <a:xfrm>
          <a:off x="6662599" y="1494807"/>
          <a:ext cx="564233" cy="6600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662599" y="1626816"/>
        <a:ext cx="394963" cy="396028"/>
      </dsp:txXfrm>
    </dsp:sp>
    <dsp:sp modelId="{456DFC6F-DC95-8045-9FF0-AFF6A4C17A21}">
      <dsp:nvSpPr>
        <dsp:cNvPr id="0" name=""/>
        <dsp:cNvSpPr/>
      </dsp:nvSpPr>
      <dsp:spPr>
        <a:xfrm>
          <a:off x="7461042" y="1026387"/>
          <a:ext cx="2661477" cy="1596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Refined probabilities using Nash equilibrium and different levels of bluffing</a:t>
          </a:r>
          <a:endParaRPr lang="en-US" sz="2000" kern="1200" dirty="0"/>
        </a:p>
      </dsp:txBody>
      <dsp:txXfrm>
        <a:off x="7507813" y="1073158"/>
        <a:ext cx="2567935" cy="150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74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 </a:t>
            </a:r>
            <a:r>
              <a:rPr lang="en-US" dirty="0" err="1" smtClean="0"/>
              <a:t>Shuckerow</a:t>
            </a:r>
            <a:endParaRPr lang="en-US" dirty="0" smtClean="0"/>
          </a:p>
          <a:p>
            <a:r>
              <a:rPr lang="en-US" dirty="0" smtClean="0"/>
              <a:t>Dale Keith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72" r="10838" b="26070"/>
          <a:stretch/>
        </p:blipFill>
        <p:spPr>
          <a:xfrm>
            <a:off x="8544910" y="624871"/>
            <a:ext cx="2615215" cy="26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Progression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32951"/>
              </p:ext>
            </p:extLst>
          </p:nvPr>
        </p:nvGraphicFramePr>
        <p:xfrm>
          <a:off x="1190296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3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Final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3" b="49821"/>
          <a:stretch/>
        </p:blipFill>
        <p:spPr>
          <a:xfrm>
            <a:off x="685801" y="1858751"/>
            <a:ext cx="5310099" cy="428612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3" b="7488"/>
          <a:stretch/>
        </p:blipFill>
        <p:spPr>
          <a:xfrm>
            <a:off x="6460961" y="2212428"/>
            <a:ext cx="5310099" cy="3578772"/>
          </a:xfrm>
        </p:spPr>
      </p:pic>
    </p:spTree>
    <p:extLst>
      <p:ext uri="{BB962C8B-B14F-4D97-AF65-F5344CB8AC3E}">
        <p14:creationId xmlns:p14="http://schemas.microsoft.com/office/powerpoint/2010/main" val="75459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3634978"/>
            <a:ext cx="5419005" cy="107381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7" y="3605808"/>
            <a:ext cx="5540318" cy="1132152"/>
          </a:xfrm>
        </p:spPr>
      </p:pic>
    </p:spTree>
    <p:extLst>
      <p:ext uri="{BB962C8B-B14F-4D97-AF65-F5344CB8AC3E}">
        <p14:creationId xmlns:p14="http://schemas.microsoft.com/office/powerpoint/2010/main" val="15234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28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Celestial</vt:lpstr>
      <vt:lpstr>AI Project</vt:lpstr>
      <vt:lpstr>Strategy Progression</vt:lpstr>
      <vt:lpstr>The Final Code</vt:lpstr>
      <vt:lpstr>Results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creator>Dale Keith</dc:creator>
  <cp:lastModifiedBy>Dale Keith</cp:lastModifiedBy>
  <cp:revision>7</cp:revision>
  <dcterms:created xsi:type="dcterms:W3CDTF">2017-12-05T04:49:36Z</dcterms:created>
  <dcterms:modified xsi:type="dcterms:W3CDTF">2017-12-07T06:48:31Z</dcterms:modified>
</cp:coreProperties>
</file>