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2" r:id="rId4"/>
    <p:sldId id="273" r:id="rId5"/>
    <p:sldId id="259" r:id="rId6"/>
    <p:sldId id="260" r:id="rId7"/>
    <p:sldId id="262" r:id="rId8"/>
    <p:sldId id="263" r:id="rId9"/>
    <p:sldId id="271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/>
    <p:restoredTop sz="78961"/>
  </p:normalViewPr>
  <p:slideViewPr>
    <p:cSldViewPr snapToGrid="0" snapToObjects="1">
      <p:cViewPr varScale="1">
        <p:scale>
          <a:sx n="102" d="100"/>
          <a:sy n="102" d="100"/>
        </p:scale>
        <p:origin x="1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5C50D-E2EB-8347-AD37-68D88B34EC1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A440-72EE-5345-AA60-3C2A7E03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5A440-72EE-5345-AA60-3C2A7E03BD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73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&lt;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http://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latentflip.com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/loupe/?code=Y29uc29sZS5sb2coIkhpISIpOwoKc2V0VGltZW91dChmdW5jdGlvbiB0aW1lb3V0KCkgewogICAgY29uc29sZS5sb2coIlRoZXJlIik7Cn0sIDUwMDApOwoKY29uc29sZS5sb2coIkV2ZXJ5Ym9keSIpOw%3D%3D!!!PGJ1dHRvbj5DbGljayBtZSE8L2J1dHRvbj4%3D &gt;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 party and built-in implementation is pretty similar to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5A440-72EE-5345-AA60-3C2A7E03BD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8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5A440-72EE-5345-AA60-3C2A7E03BD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24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5A440-72EE-5345-AA60-3C2A7E03BD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82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5A440-72EE-5345-AA60-3C2A7E03BD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86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has access to request, response and next function,</a:t>
            </a:r>
          </a:p>
          <a:p>
            <a:r>
              <a:rPr lang="en-US" dirty="0"/>
              <a:t>Next function is the function which invokes and executes the middleware succeeding the current one </a:t>
            </a:r>
          </a:p>
          <a:p>
            <a:endParaRPr lang="en-US" dirty="0"/>
          </a:p>
          <a:p>
            <a:r>
              <a:rPr lang="en-US"/>
              <a:t>What middleware can do –</a:t>
            </a:r>
          </a:p>
          <a:p>
            <a:endParaRPr lang="en-US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 any code.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changes to the request and the response objects.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the request-response cycle.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the next middleware in the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5A440-72EE-5345-AA60-3C2A7E03BD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83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5A440-72EE-5345-AA60-3C2A7E03BD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92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App.use</a:t>
            </a:r>
            <a:r>
              <a:rPr lang="en-US" dirty="0"/>
              <a:t> and </a:t>
            </a:r>
            <a:r>
              <a:rPr lang="en-US" dirty="0" err="1"/>
              <a:t>app.get</a:t>
            </a:r>
            <a:r>
              <a:rPr lang="en-US" dirty="0"/>
              <a:t> from an application level middleware to bind with app context, code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5A440-72EE-5345-AA60-3C2A7E03BD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78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Lets implement few routes in their app and will try to add some view logics to render it and attach this extended router to their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5A440-72EE-5345-AA60-3C2A7E03BD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53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a error handler to the existing app they built as part of their previous home-works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5A440-72EE-5345-AA60-3C2A7E03BD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eithAlpichi/what-is-an-express-middleware-and-how-to-create-one-84064c095123" TargetMode="External"/><Relationship Id="rId2" Type="http://schemas.openxmlformats.org/officeDocument/2006/relationships/hyperlink" Target="https://expressj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pressjs.com/en/guide/using-middleware.html#middleware.rout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ianboyko/middleware-tutori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F8F6-C6A4-2D42-9370-B26708AE9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 Middleware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EB34A-2D37-D941-8DBD-85D9C246E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57F7-2C0E-A641-8B13-22E185B8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/ Third-party Middleware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9F304-8F6B-4049-90F5-B8B966137180}"/>
              </a:ext>
            </a:extLst>
          </p:cNvPr>
          <p:cNvSpPr txBox="1"/>
          <p:nvPr/>
        </p:nvSpPr>
        <p:spPr>
          <a:xfrm>
            <a:off x="514350" y="5440362"/>
            <a:ext cx="1090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built-in and third party middleware : https://</a:t>
            </a:r>
            <a:r>
              <a:rPr lang="en-US" dirty="0" err="1"/>
              <a:t>expressjs.com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/resources/</a:t>
            </a:r>
            <a:r>
              <a:rPr lang="en-US" dirty="0" err="1"/>
              <a:t>middleware.html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E3FDE0-A123-CD47-9A1E-1CEFC6049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2882106"/>
            <a:ext cx="4707615" cy="168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6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542C-9916-1948-8BE0-5007FD08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5A19-AF17-874C-9B73-B3D9F902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https://expressjs.com/</a:t>
            </a:r>
            <a:endParaRPr lang="en-US" dirty="0"/>
          </a:p>
          <a:p>
            <a:r>
              <a:rPr lang="en-US" dirty="0">
                <a:hlinkClick r:id="rId3"/>
              </a:rPr>
              <a:t>https://medium.com/@KeithAlpichi/what-is-an-express-middleware-and-how-to-create-one-84064c095123</a:t>
            </a:r>
            <a:endParaRPr lang="en-US" dirty="0"/>
          </a:p>
          <a:p>
            <a:r>
              <a:rPr lang="en-US" dirty="0">
                <a:hlinkClick r:id="rId4"/>
              </a:rPr>
              <a:t>https://expressjs.com/en/guide/using-middleware.html#middleware.router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9274-32E2-BA45-8FF3-A998A0E9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things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31C8-ABD1-A64B-8990-6E4C20534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880598" cy="3636511"/>
          </a:xfrm>
        </p:spPr>
        <p:txBody>
          <a:bodyPr/>
          <a:lstStyle/>
          <a:p>
            <a:r>
              <a:rPr lang="en-US" dirty="0"/>
              <a:t>Make sure you’ve got Node v. 12.16.2 – the LTS as of this writing – as well as yarn up and running.</a:t>
            </a:r>
          </a:p>
          <a:p>
            <a:r>
              <a:rPr lang="en-US" dirty="0"/>
              <a:t>You’re </a:t>
            </a:r>
            <a:r>
              <a:rPr lang="en-US" dirty="0" err="1"/>
              <a:t>gonna</a:t>
            </a:r>
            <a:r>
              <a:rPr lang="en-US" dirty="0"/>
              <a:t> want to fork, and then clone </a:t>
            </a:r>
            <a:r>
              <a:rPr lang="en-GB" dirty="0">
                <a:hlinkClick r:id="rId3"/>
              </a:rPr>
              <a:t>https://github.com/brianboyko/middleware-tutorial</a:t>
            </a:r>
            <a:r>
              <a:rPr lang="en-GB" dirty="0"/>
              <a:t> </a:t>
            </a:r>
          </a:p>
          <a:p>
            <a:r>
              <a:rPr lang="en-GB" dirty="0"/>
              <a:t>Switch over to the branch called “lesson-01” to start off. </a:t>
            </a:r>
          </a:p>
          <a:p>
            <a:r>
              <a:rPr lang="en-GB" dirty="0"/>
              <a:t>Run “yarn” to install dependencies, then “yarn </a:t>
            </a:r>
            <a:r>
              <a:rPr lang="en-GB" dirty="0" err="1"/>
              <a:t>setupenv</a:t>
            </a:r>
            <a:r>
              <a:rPr lang="en-GB" dirty="0"/>
              <a:t>” to copy the </a:t>
            </a:r>
            <a:r>
              <a:rPr lang="en-GB" dirty="0" err="1"/>
              <a:t>example.env</a:t>
            </a:r>
            <a:r>
              <a:rPr lang="en-GB" dirty="0"/>
              <a:t> file to a local .</a:t>
            </a:r>
            <a:r>
              <a:rPr lang="en-GB" dirty="0" err="1"/>
              <a:t>env</a:t>
            </a:r>
            <a:r>
              <a:rPr lang="en-GB" dirty="0"/>
              <a:t> file.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0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F8F6-C6A4-2D42-9370-B26708AE9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EB34A-2D37-D941-8DBD-85D9C246E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world without Middleware</a:t>
            </a:r>
          </a:p>
        </p:txBody>
      </p:sp>
    </p:spTree>
    <p:extLst>
      <p:ext uri="{BB962C8B-B14F-4D97-AF65-F5344CB8AC3E}">
        <p14:creationId xmlns:p14="http://schemas.microsoft.com/office/powerpoint/2010/main" val="412560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9274-32E2-BA45-8FF3-A998A0E9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Express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31C8-ABD1-A64B-8990-6E4C20534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578041" cy="3636511"/>
          </a:xfrm>
        </p:spPr>
        <p:txBody>
          <a:bodyPr/>
          <a:lstStyle/>
          <a:p>
            <a:r>
              <a:rPr lang="en-US" dirty="0"/>
              <a:t>Express </a:t>
            </a:r>
            <a:r>
              <a:rPr lang="en-US" dirty="0" err="1"/>
              <a:t>Middlewares</a:t>
            </a:r>
            <a:r>
              <a:rPr lang="en-US" dirty="0"/>
              <a:t> are simple JavaScript functions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0B73E-E7DB-3A40-9492-D247568B1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3227742"/>
            <a:ext cx="60452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0A58-2157-564F-9218-A9CA8C45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signature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3BFE1-E5EA-1642-81FE-F74A4CA8A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2632635"/>
            <a:ext cx="113284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5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2D2-06EF-344B-A430-13017BA6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98A8-AE8A-CC47-87B4-57EC0C8D1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level Middleware</a:t>
            </a:r>
          </a:p>
          <a:p>
            <a:r>
              <a:rPr lang="en-US" dirty="0"/>
              <a:t>Router level Middleware</a:t>
            </a:r>
          </a:p>
          <a:p>
            <a:r>
              <a:rPr lang="en-US" dirty="0"/>
              <a:t>Built-in / Third Party Middleware</a:t>
            </a:r>
          </a:p>
          <a:p>
            <a:r>
              <a:rPr lang="en-US" dirty="0"/>
              <a:t>Error Handler Middleware</a:t>
            </a:r>
          </a:p>
        </p:txBody>
      </p:sp>
    </p:spTree>
    <p:extLst>
      <p:ext uri="{BB962C8B-B14F-4D97-AF65-F5344CB8AC3E}">
        <p14:creationId xmlns:p14="http://schemas.microsoft.com/office/powerpoint/2010/main" val="243978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2358-7325-9C4E-BE45-51E50EC7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level middleware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416739-4CEE-1847-B201-96ED53721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6614" y="2527301"/>
            <a:ext cx="9138771" cy="3636963"/>
          </a:xfrm>
        </p:spPr>
      </p:pic>
    </p:spTree>
    <p:extLst>
      <p:ext uri="{BB962C8B-B14F-4D97-AF65-F5344CB8AC3E}">
        <p14:creationId xmlns:p14="http://schemas.microsoft.com/office/powerpoint/2010/main" val="257807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3E0B-DE82-2A4C-8118-0674622D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level middleware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201CBB-BB89-5945-98C7-1DB74C914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49" y="2912269"/>
            <a:ext cx="11188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8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3E0B-DE82-2A4C-8118-0674622D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Handler Middleware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CC00E4-CC82-C040-943D-EDE730204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2621756"/>
            <a:ext cx="6788150" cy="97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24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28629</TotalTime>
  <Words>350</Words>
  <Application>Microsoft Macintosh PowerPoint</Application>
  <PresentationFormat>Widescreen</PresentationFormat>
  <Paragraphs>50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Wingdings</vt:lpstr>
      <vt:lpstr>Wingdings 2</vt:lpstr>
      <vt:lpstr>Quotable</vt:lpstr>
      <vt:lpstr>Express Middleware</vt:lpstr>
      <vt:lpstr>First things first</vt:lpstr>
      <vt:lpstr>Lesson 01</vt:lpstr>
      <vt:lpstr>What is Express Middleware</vt:lpstr>
      <vt:lpstr>Middleware signature </vt:lpstr>
      <vt:lpstr>Types of it</vt:lpstr>
      <vt:lpstr>Application level middleware</vt:lpstr>
      <vt:lpstr>Router level middleware</vt:lpstr>
      <vt:lpstr>Error Handler Middleware</vt:lpstr>
      <vt:lpstr>Built-In / Third-party Middleware</vt:lpstr>
      <vt:lpstr>Useful Readings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Server-Side JS</dc:title>
  <dc:creator>Jon Redmond</dc:creator>
  <cp:lastModifiedBy>Brian Boyko</cp:lastModifiedBy>
  <cp:revision>61</cp:revision>
  <cp:lastPrinted>2018-11-06T14:25:08Z</cp:lastPrinted>
  <dcterms:created xsi:type="dcterms:W3CDTF">2018-10-21T11:29:56Z</dcterms:created>
  <dcterms:modified xsi:type="dcterms:W3CDTF">2020-04-15T18:18:59Z</dcterms:modified>
</cp:coreProperties>
</file>