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9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4C4B-2D73-B04A-AC82-6609FF7BF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44043-6CAE-A747-BF75-8A1B068BF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7604-0253-2E45-8F5E-57A2D0CB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C278-F2BD-1540-AA17-0FF5CB3E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7123-EC32-824C-90BE-A845E795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D172-8AEA-3048-8D83-E42756E3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4511-EF6F-CF47-855E-54AA57F68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2009-3B4F-7445-842C-025C5A3D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F4D7-CEB5-AF45-BC24-D00E3D73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4B3D1-4A81-A944-900C-31AD1A4F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1B25D-50D0-5047-83AB-C64EA759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35863-749D-A34E-98DB-EF841F55F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1A72-5CB9-5341-89FD-165BBF26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D33A-4534-094F-B628-CE7D3CDB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9D9A-2484-F343-B737-654D82FA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0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33AC-E103-B640-9C2A-2DD5FCD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C8CF-A3C7-804D-900E-8DF8CE63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C722-B317-FD4F-86EF-6740245B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D845-288F-0545-9694-1293D04C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8C83-7890-BF44-B042-2D9EBE49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6828-6018-B64E-87BB-AB937171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62CF-8732-B84F-9561-729FB8EBB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B5E2-B279-8544-AE34-DCEA8547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41A4-D7FA-8444-96BB-2D11CE73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794F-61B2-D44C-9151-8ECF09BD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7935-E71C-CC4A-BF0E-B6E07F4E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C054-9216-8944-9246-5C1FA3EE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76C2-F65F-584F-BE83-C3858728B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9FF89-6BDF-6542-8A1C-91E18840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940E-0C2B-6341-83A0-0FDA664F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C3FB2-2795-D84F-9D54-C129389E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3589-DF2F-474A-ABC6-334A8313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86FCC-52F3-6648-9A2F-9F2E517D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7A72C-C7A8-7844-89C6-5D81B48B7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6029-575D-BB4E-ACB1-A1237CE06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E23F9-A286-3446-A8AA-8FF78843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340C7-BB96-F04B-8534-A5E6E783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DA220-FFBC-6E41-8D01-9ECF6A04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B6A33-DBD7-ED4D-A5C5-968144E5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6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DF37-9CBA-8F45-AD12-22D67A6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1AF50-53F6-B847-B1C3-38A75617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0E278-1D63-D045-A3D6-E5F1E449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1878-00F4-294C-BF39-A6BF9A86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5EAA6-03DB-0D48-AD2A-6C475907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416F2-2F9E-D949-81CE-C326AD21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8E16E-5C4B-AE4B-A3C6-61D30152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22A9-75EE-A343-A3BD-CFEF1481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1FF3-A291-9444-8C31-F3AFD145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E3D40-FB1F-404E-816C-C45B15AB1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EDFFB-834D-3840-905E-6654F74D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1F17-17E3-664F-91DE-41842E2D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7437-C009-1746-9F12-32FAE7A6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DD5F-EE13-F448-BDA6-2372DB39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DEDEA-8749-344F-B7A3-E087FCA6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2E289-61AD-CF42-9F17-FBDF50B1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D3114-D9E3-2E41-858C-B1FDF08B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058B-FB49-8145-AD36-76C7448F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70D16-566D-C04D-A0C6-DEC25BA9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5773E-D967-8448-BF6B-904B1F16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CD1E-BD4D-D845-BDCD-991E39AB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A0E8-A644-FB4E-BF26-CC0B3E0FF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8CCD2-2AEE-9948-8EF9-CBF192242464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99BC9-991B-E04E-AB96-075425281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7564-46CD-AD43-BFCB-F12E0C2A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F607-D868-B344-B72A-06B42991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4B5F303-07A5-9F4A-B745-DB5CF0C5E16C}"/>
              </a:ext>
            </a:extLst>
          </p:cNvPr>
          <p:cNvSpPr/>
          <p:nvPr/>
        </p:nvSpPr>
        <p:spPr>
          <a:xfrm>
            <a:off x="1266223" y="2614914"/>
            <a:ext cx="1935383" cy="1933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0" dirty="0"/>
              <a:t>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35E6DE9-9A01-F347-9532-04872874669D}"/>
              </a:ext>
            </a:extLst>
          </p:cNvPr>
          <p:cNvSpPr/>
          <p:nvPr/>
        </p:nvSpPr>
        <p:spPr>
          <a:xfrm>
            <a:off x="7365356" y="3430083"/>
            <a:ext cx="1462028" cy="413071"/>
          </a:xfrm>
          <a:prstGeom prst="rightArrow">
            <a:avLst>
              <a:gd name="adj1" fmla="val 21978"/>
              <a:gd name="adj2" fmla="val 443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D17E1B3A-01D9-754F-8C19-94266AF6F333}"/>
              </a:ext>
            </a:extLst>
          </p:cNvPr>
          <p:cNvSpPr/>
          <p:nvPr/>
        </p:nvSpPr>
        <p:spPr>
          <a:xfrm>
            <a:off x="2233915" y="1782501"/>
            <a:ext cx="8067554" cy="666749"/>
          </a:xfrm>
          <a:prstGeom prst="uturnArrow">
            <a:avLst>
              <a:gd name="adj1" fmla="val 13889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578F1C-9959-F944-963F-9D783675866D}"/>
              </a:ext>
            </a:extLst>
          </p:cNvPr>
          <p:cNvSpPr/>
          <p:nvPr/>
        </p:nvSpPr>
        <p:spPr>
          <a:xfrm>
            <a:off x="9127361" y="2668566"/>
            <a:ext cx="1935383" cy="1933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AF3063-46B5-ED46-AD8D-EAAC83597F3F}"/>
              </a:ext>
            </a:extLst>
          </p:cNvPr>
          <p:cNvSpPr/>
          <p:nvPr/>
        </p:nvSpPr>
        <p:spPr>
          <a:xfrm>
            <a:off x="5196792" y="2668566"/>
            <a:ext cx="1935383" cy="1933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0" dirty="0"/>
              <a:t>X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ACF6ED25-65A0-8C41-86C0-A72EE64C7428}"/>
              </a:ext>
            </a:extLst>
          </p:cNvPr>
          <p:cNvSpPr/>
          <p:nvPr/>
        </p:nvSpPr>
        <p:spPr>
          <a:xfrm rot="10800000">
            <a:off x="2018805" y="4714515"/>
            <a:ext cx="4310743" cy="666748"/>
          </a:xfrm>
          <a:prstGeom prst="uturnArrow">
            <a:avLst>
              <a:gd name="adj1" fmla="val 13889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0FC1E-1B0C-D548-ACB3-FF8EDCA2E199}"/>
              </a:ext>
            </a:extLst>
          </p:cNvPr>
          <p:cNvSpPr txBox="1"/>
          <p:nvPr/>
        </p:nvSpPr>
        <p:spPr>
          <a:xfrm>
            <a:off x="6051957" y="1286186"/>
            <a:ext cx="431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0E7C7D-00E9-B64D-97F4-22BE564E2D3D}"/>
              </a:ext>
            </a:extLst>
          </p:cNvPr>
          <p:cNvSpPr txBox="1"/>
          <p:nvPr/>
        </p:nvSpPr>
        <p:spPr>
          <a:xfrm>
            <a:off x="3922576" y="3044695"/>
            <a:ext cx="431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499AA-9DE3-344C-88E4-8FD82C6EB3ED}"/>
              </a:ext>
            </a:extLst>
          </p:cNvPr>
          <p:cNvSpPr txBox="1"/>
          <p:nvPr/>
        </p:nvSpPr>
        <p:spPr>
          <a:xfrm>
            <a:off x="3958441" y="4770890"/>
            <a:ext cx="431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A83B9-B9EC-5841-A5C9-730A0ABC0760}"/>
              </a:ext>
            </a:extLst>
          </p:cNvPr>
          <p:cNvSpPr txBox="1"/>
          <p:nvPr/>
        </p:nvSpPr>
        <p:spPr>
          <a:xfrm>
            <a:off x="7822521" y="3044695"/>
            <a:ext cx="431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30E38A4-98EE-B94E-A054-A7E9393BE6AF}"/>
              </a:ext>
            </a:extLst>
          </p:cNvPr>
          <p:cNvSpPr/>
          <p:nvPr/>
        </p:nvSpPr>
        <p:spPr>
          <a:xfrm>
            <a:off x="3407297" y="3430083"/>
            <a:ext cx="1462028" cy="413071"/>
          </a:xfrm>
          <a:prstGeom prst="rightArrow">
            <a:avLst>
              <a:gd name="adj1" fmla="val 21978"/>
              <a:gd name="adj2" fmla="val 443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4B5F303-07A5-9F4A-B745-DB5CF0C5E16C}"/>
              </a:ext>
            </a:extLst>
          </p:cNvPr>
          <p:cNvSpPr/>
          <p:nvPr/>
        </p:nvSpPr>
        <p:spPr>
          <a:xfrm>
            <a:off x="1266223" y="2614914"/>
            <a:ext cx="1935383" cy="1933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0" dirty="0"/>
              <a:t>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35E6DE9-9A01-F347-9532-04872874669D}"/>
              </a:ext>
            </a:extLst>
          </p:cNvPr>
          <p:cNvSpPr/>
          <p:nvPr/>
        </p:nvSpPr>
        <p:spPr>
          <a:xfrm>
            <a:off x="7365356" y="3430083"/>
            <a:ext cx="1462028" cy="413071"/>
          </a:xfrm>
          <a:prstGeom prst="rightArrow">
            <a:avLst>
              <a:gd name="adj1" fmla="val 21978"/>
              <a:gd name="adj2" fmla="val 443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578F1C-9959-F944-963F-9D783675866D}"/>
              </a:ext>
            </a:extLst>
          </p:cNvPr>
          <p:cNvSpPr/>
          <p:nvPr/>
        </p:nvSpPr>
        <p:spPr>
          <a:xfrm>
            <a:off x="9127361" y="2668566"/>
            <a:ext cx="1935383" cy="1933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AF3063-46B5-ED46-AD8D-EAAC83597F3F}"/>
              </a:ext>
            </a:extLst>
          </p:cNvPr>
          <p:cNvSpPr/>
          <p:nvPr/>
        </p:nvSpPr>
        <p:spPr>
          <a:xfrm>
            <a:off x="5196792" y="2668566"/>
            <a:ext cx="1935383" cy="1933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A83B9-B9EC-5841-A5C9-730A0ABC0760}"/>
              </a:ext>
            </a:extLst>
          </p:cNvPr>
          <p:cNvSpPr txBox="1"/>
          <p:nvPr/>
        </p:nvSpPr>
        <p:spPr>
          <a:xfrm>
            <a:off x="7822521" y="3044695"/>
            <a:ext cx="431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976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Cho</dc:creator>
  <cp:lastModifiedBy>Brian Cho</cp:lastModifiedBy>
  <cp:revision>4</cp:revision>
  <dcterms:created xsi:type="dcterms:W3CDTF">2021-11-02T17:35:39Z</dcterms:created>
  <dcterms:modified xsi:type="dcterms:W3CDTF">2021-12-13T01:59:27Z</dcterms:modified>
</cp:coreProperties>
</file>