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82" r:id="rId4"/>
    <p:sldId id="260" r:id="rId5"/>
    <p:sldId id="264" r:id="rId6"/>
    <p:sldId id="270" r:id="rId7"/>
    <p:sldId id="263" r:id="rId8"/>
    <p:sldId id="262" r:id="rId9"/>
    <p:sldId id="261" r:id="rId10"/>
    <p:sldId id="268" r:id="rId11"/>
    <p:sldId id="266" r:id="rId12"/>
    <p:sldId id="267" r:id="rId13"/>
    <p:sldId id="269" r:id="rId14"/>
    <p:sldId id="272" r:id="rId15"/>
    <p:sldId id="279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7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79BE-7CF4-114B-BA8B-C7C8739A3FF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7778-4077-684B-BE14-FDEE76E3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Generator Composition in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1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3289300"/>
            <a:ext cx="304821" cy="25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314700"/>
            <a:ext cx="304821" cy="203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314700"/>
            <a:ext cx="304821" cy="203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Historical Stock Ticker Visualizer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1" y="2567836"/>
            <a:ext cx="8433919" cy="35949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340" y="2116452"/>
            <a:ext cx="781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65540" y="2321274"/>
            <a:ext cx="14884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7200" y="6267442"/>
            <a:ext cx="3120516" cy="247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38844" y="6267442"/>
            <a:ext cx="3372885" cy="247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08606" y="211644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 filter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4595" y="6289791"/>
            <a:ext cx="112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5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Filtered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// </a:t>
            </a:r>
            <a:r>
              <a:rPr lang="en-US" sz="1800" dirty="0" err="1" smtClean="0">
                <a:latin typeface="Consolas"/>
                <a:cs typeface="Consolas"/>
              </a:rPr>
              <a:t>massiveFileOfStockTickerHistory.txt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// {date: 7347832748932, symbol: “BAC”, price: 16.62 }\n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// {date: 7347832748939, symbol: “CTI”, price: 3.48 }\n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let records = 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getLines</a:t>
            </a:r>
            <a:r>
              <a:rPr lang="en-US" sz="1800" dirty="0" smtClean="0">
                <a:latin typeface="Consolas"/>
                <a:cs typeface="Consolas"/>
              </a:rPr>
              <a:t>(“</a:t>
            </a:r>
            <a:r>
              <a:rPr lang="en-US" sz="1800" dirty="0" err="1" smtClean="0">
                <a:latin typeface="Consolas"/>
                <a:cs typeface="Consolas"/>
              </a:rPr>
              <a:t>massiveFileOfStockTickerHistory.txt</a:t>
            </a:r>
            <a:r>
              <a:rPr lang="en-US" sz="1800" dirty="0" smtClean="0">
                <a:latin typeface="Consolas"/>
                <a:cs typeface="Consolas"/>
              </a:rPr>
              <a:t>”).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map(line =&gt; </a:t>
            </a:r>
            <a:r>
              <a:rPr lang="en-US" sz="1800" dirty="0" err="1" smtClean="0">
                <a:latin typeface="Consolas"/>
                <a:cs typeface="Consolas"/>
              </a:rPr>
              <a:t>JSON.parse</a:t>
            </a:r>
            <a:r>
              <a:rPr lang="en-US" sz="1800" dirty="0" smtClean="0">
                <a:latin typeface="Consolas"/>
                <a:cs typeface="Consolas"/>
              </a:rPr>
              <a:t>(line)).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filter(({symbol}) =&gt; symbol === </a:t>
            </a:r>
            <a:r>
              <a:rPr lang="en-US" sz="1800" dirty="0" err="1" smtClean="0">
                <a:latin typeface="Consolas"/>
                <a:cs typeface="Consolas"/>
              </a:rPr>
              <a:t>selectedSymbol</a:t>
            </a:r>
            <a:r>
              <a:rPr lang="en-US" sz="1800" dirty="0" smtClean="0">
                <a:latin typeface="Consolas"/>
                <a:cs typeface="Consolas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skipWhile</a:t>
            </a:r>
            <a:r>
              <a:rPr lang="en-US" sz="1800" dirty="0" smtClean="0">
                <a:latin typeface="Consolas"/>
                <a:cs typeface="Consolas"/>
              </a:rPr>
              <a:t>(({date}) =&gt; date &gt; </a:t>
            </a:r>
            <a:r>
              <a:rPr lang="en-US" sz="1800" dirty="0" err="1" smtClean="0">
                <a:latin typeface="Consolas"/>
                <a:cs typeface="Consolas"/>
              </a:rPr>
              <a:t>dateFrom</a:t>
            </a:r>
            <a:r>
              <a:rPr lang="en-US" sz="1800" dirty="0" smtClean="0">
                <a:latin typeface="Consolas"/>
                <a:cs typeface="Consolas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takeWhile</a:t>
            </a:r>
            <a:r>
              <a:rPr lang="en-US" sz="1800" dirty="0" smtClean="0">
                <a:latin typeface="Consolas"/>
                <a:cs typeface="Consolas"/>
              </a:rPr>
              <a:t>(({date}) =&gt; date &lt; </a:t>
            </a:r>
            <a:r>
              <a:rPr lang="en-US" sz="1800" dirty="0" err="1" smtClean="0">
                <a:latin typeface="Consolas"/>
                <a:cs typeface="Consolas"/>
              </a:rPr>
              <a:t>dateTo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render(records);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7778" y="4967111"/>
            <a:ext cx="7620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7447" y="5319891"/>
            <a:ext cx="23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Lazy evaluation.</a:t>
            </a:r>
          </a:p>
          <a:p>
            <a:r>
              <a:rPr lang="en-US" dirty="0" smtClean="0"/>
              <a:t>Nothing has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4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Iterates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</a:t>
            </a:r>
            <a:r>
              <a:rPr lang="en-US" dirty="0" err="1" smtClean="0">
                <a:latin typeface="Consolas"/>
                <a:cs typeface="Consolas"/>
              </a:rPr>
              <a:t>renderGraph</a:t>
            </a:r>
            <a:r>
              <a:rPr lang="en-US" dirty="0" smtClean="0">
                <a:latin typeface="Consolas"/>
                <a:cs typeface="Consolas"/>
              </a:rPr>
              <a:t>(stocks)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// large file is opened</a:t>
            </a:r>
            <a:r>
              <a:rPr lang="en-US" dirty="0">
                <a:latin typeface="Consolas"/>
                <a:cs typeface="Consolas"/>
              </a:rPr>
              <a:t>.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for(let stock of stocks)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// rendering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320" y="5531557"/>
            <a:ext cx="3638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file handle closed?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00667" y="4727222"/>
            <a:ext cx="2751666" cy="973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takeWhile</a:t>
            </a:r>
            <a:r>
              <a:rPr lang="en-US" dirty="0" smtClean="0"/>
              <a:t> Leaks!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36" y="155695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Iterable.prototype.takeWhile</a:t>
            </a:r>
            <a:r>
              <a:rPr lang="en-US" sz="1600" dirty="0" smtClean="0">
                <a:latin typeface="Consolas"/>
                <a:cs typeface="Consolas"/>
              </a:rPr>
              <a:t> =    	function(predicate)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return new </a:t>
            </a:r>
            <a:r>
              <a:rPr lang="en-US" sz="1600" dirty="0" err="1" smtClean="0">
                <a:latin typeface="Consolas"/>
                <a:cs typeface="Consolas"/>
              </a:rPr>
              <a:t>Iterable</a:t>
            </a:r>
            <a:r>
              <a:rPr lang="en-US" sz="1600" dirty="0" smtClean="0">
                <a:latin typeface="Consolas"/>
                <a:cs typeface="Consolas"/>
              </a:rPr>
              <a:t>(function*()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for(let x of this)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	if (!predicate(x)) {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  <a:cs typeface="Consolas"/>
              </a:rPr>
              <a:t>					break;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	}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	yield x;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}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});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};</a:t>
            </a:r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25793" y="155786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function </a:t>
            </a:r>
            <a:r>
              <a:rPr lang="en-US" sz="1600" dirty="0" err="1" smtClean="0">
                <a:latin typeface="Consolas"/>
                <a:cs typeface="Consolas"/>
              </a:rPr>
              <a:t>getLines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fileName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return new </a:t>
            </a:r>
            <a:r>
              <a:rPr lang="en-US" sz="1600" dirty="0" err="1" smtClean="0">
                <a:latin typeface="Consolas"/>
                <a:cs typeface="Consolas"/>
              </a:rPr>
              <a:t>Iterable</a:t>
            </a:r>
            <a:r>
              <a:rPr lang="en-US" sz="1600" dirty="0" smtClean="0">
                <a:latin typeface="Consolas"/>
                <a:cs typeface="Consolas"/>
              </a:rPr>
              <a:t>(function*()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let reader =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new </a:t>
            </a:r>
            <a:r>
              <a:rPr lang="en-US" sz="1600" dirty="0" err="1" smtClean="0">
                <a:latin typeface="Consolas"/>
                <a:cs typeface="Consolas"/>
              </a:rPr>
              <a:t>SyncReader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fileName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 smtClean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while(!</a:t>
            </a:r>
            <a:r>
              <a:rPr lang="en-US" sz="1600" dirty="0" err="1" smtClean="0">
                <a:latin typeface="Consolas"/>
                <a:cs typeface="Consolas"/>
              </a:rPr>
              <a:t>reader.eof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	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 yield </a:t>
            </a:r>
            <a:r>
              <a:rPr lang="en-US" sz="1600" dirty="0" err="1" smtClean="0">
                <a:latin typeface="Consolas"/>
                <a:cs typeface="Consolas"/>
              </a:rPr>
              <a:t>reader.readLine</a:t>
            </a:r>
            <a:r>
              <a:rPr lang="en-US" sz="1600" dirty="0" smtClean="0">
                <a:latin typeface="Consolas"/>
                <a:cs typeface="Consolas"/>
              </a:rPr>
              <a:t>();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finally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  <a:cs typeface="Consolas"/>
              </a:rPr>
              <a:t>reader.close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cs typeface="Consolas"/>
              </a:rPr>
              <a:t>();</a:t>
            </a:r>
            <a:r>
              <a:rPr lang="en-US" sz="1600" dirty="0" smtClean="0">
                <a:latin typeface="Consolas"/>
                <a:cs typeface="Consolas"/>
              </a:rPr>
              <a:t>			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}	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})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30222" y="3005667"/>
            <a:ext cx="3005667" cy="620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7447" y="3104444"/>
            <a:ext cx="1071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Suspends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42667" y="4967111"/>
            <a:ext cx="0" cy="66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7" y="5604053"/>
            <a:ext cx="1706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Never executes!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9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not Safely Page Generators!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 exposed by any operator that short-circuits…</a:t>
            </a:r>
          </a:p>
          <a:p>
            <a:pPr lvl="1"/>
            <a:r>
              <a:rPr lang="en-US" dirty="0" smtClean="0"/>
              <a:t>take</a:t>
            </a:r>
          </a:p>
          <a:p>
            <a:pPr lvl="1"/>
            <a:r>
              <a:rPr lang="en-US" dirty="0" err="1" smtClean="0"/>
              <a:t>takeWhile</a:t>
            </a:r>
            <a:endParaRPr lang="en-US" dirty="0" smtClean="0"/>
          </a:p>
          <a:p>
            <a:r>
              <a:rPr lang="en-US" dirty="0" smtClean="0"/>
              <a:t>Must iterate to completion to avoid leak</a:t>
            </a:r>
          </a:p>
          <a:p>
            <a:r>
              <a:rPr lang="en-US" dirty="0" smtClean="0"/>
              <a:t>for…of useless over Generators that abstract over expensive resources</a:t>
            </a:r>
          </a:p>
        </p:txBody>
      </p:sp>
    </p:spTree>
    <p:extLst>
      <p:ext uri="{BB962C8B-B14F-4D97-AF65-F5344CB8AC3E}">
        <p14:creationId xmlns:p14="http://schemas.microsoft.com/office/powerpoint/2010/main" val="32321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for…of always assumes generator creation</a:t>
            </a:r>
          </a:p>
          <a:p>
            <a:r>
              <a:rPr lang="en-US" dirty="0" smtClean="0"/>
              <a:t>for…of always terminates generator function</a:t>
            </a:r>
          </a:p>
        </p:txBody>
      </p:sp>
    </p:spTree>
    <p:extLst>
      <p:ext uri="{BB962C8B-B14F-4D97-AF65-F5344CB8AC3E}">
        <p14:creationId xmlns:p14="http://schemas.microsoft.com/office/powerpoint/2010/main" val="119633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For…of creates iterator</a:t>
            </a:r>
          </a:p>
          <a:p>
            <a:r>
              <a:rPr lang="en-US" dirty="0" smtClean="0"/>
              <a:t>User-land cannot invoke </a:t>
            </a:r>
            <a:r>
              <a:rPr lang="en-US" dirty="0" err="1" smtClean="0"/>
              <a:t>iterator.return</a:t>
            </a:r>
            <a:r>
              <a:rPr lang="en-US" dirty="0" smtClean="0"/>
              <a:t>(), because iterator transparently created by for…of</a:t>
            </a:r>
            <a:endParaRPr lang="en-US" dirty="0"/>
          </a:p>
          <a:p>
            <a:r>
              <a:rPr lang="en-US" dirty="0" smtClean="0"/>
              <a:t>“If you built it, you bought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Generators cannot abstract over sync 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7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Iterate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= function*()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yield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yield 2;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7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function </a:t>
            </a:r>
            <a:r>
              <a:rPr lang="en-US" sz="2800" dirty="0" err="1" smtClean="0">
                <a:latin typeface="Consolas"/>
                <a:cs typeface="Consolas"/>
              </a:rPr>
              <a:t>Iterable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generatorFunction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	this[@@iterator] = </a:t>
            </a:r>
            <a:r>
              <a:rPr lang="en-US" sz="2800" dirty="0" err="1" smtClean="0">
                <a:latin typeface="Consolas"/>
                <a:cs typeface="Consolas"/>
              </a:rPr>
              <a:t>generatorFunction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991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let </a:t>
            </a:r>
            <a:r>
              <a:rPr lang="en-US" sz="2800" dirty="0" err="1" smtClean="0">
                <a:latin typeface="Consolas"/>
                <a:cs typeface="Consolas"/>
              </a:rPr>
              <a:t>nums</a:t>
            </a:r>
            <a:r>
              <a:rPr lang="en-US" sz="2800" dirty="0" smtClean="0">
                <a:latin typeface="Consolas"/>
                <a:cs typeface="Consolas"/>
              </a:rPr>
              <a:t> = new </a:t>
            </a:r>
            <a:r>
              <a:rPr lang="en-US" sz="2800" dirty="0" err="1" smtClean="0">
                <a:latin typeface="Consolas"/>
                <a:cs typeface="Consolas"/>
              </a:rPr>
              <a:t>Iterable</a:t>
            </a:r>
            <a:r>
              <a:rPr lang="en-US" sz="2800" dirty="0" smtClean="0">
                <a:latin typeface="Consolas"/>
                <a:cs typeface="Consolas"/>
              </a:rPr>
              <a:t>(function*()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yield 1;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yield 2;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yield 3;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571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</a:t>
            </a:r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for(let x of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…becomes…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let iterator =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()[@@iterator],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pair;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while(!(pair = </a:t>
            </a:r>
            <a:r>
              <a:rPr lang="en-US" dirty="0" err="1" smtClean="0">
                <a:latin typeface="Consolas"/>
                <a:cs typeface="Consolas"/>
              </a:rPr>
              <a:t>iterator.next</a:t>
            </a:r>
            <a:r>
              <a:rPr lang="en-US" dirty="0" smtClean="0">
                <a:latin typeface="Consolas"/>
                <a:cs typeface="Consolas"/>
              </a:rPr>
              <a:t>()).done)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pair.value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210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Streams as </a:t>
            </a:r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</a:t>
            </a:r>
            <a:r>
              <a:rPr lang="en-US" dirty="0" err="1" smtClean="0">
                <a:latin typeface="Consolas"/>
                <a:cs typeface="Consolas"/>
              </a:rPr>
              <a:t>getLines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fileName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return new </a:t>
            </a:r>
            <a:r>
              <a:rPr lang="en-US" dirty="0" err="1" smtClean="0">
                <a:latin typeface="Consolas"/>
                <a:cs typeface="Consolas"/>
              </a:rPr>
              <a:t>Iterable</a:t>
            </a:r>
            <a:r>
              <a:rPr lang="en-US" dirty="0" smtClean="0">
                <a:latin typeface="Consolas"/>
                <a:cs typeface="Consolas"/>
              </a:rPr>
              <a:t>(function*()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let reader = new </a:t>
            </a:r>
            <a:r>
              <a:rPr lang="en-US" dirty="0" err="1" smtClean="0">
                <a:latin typeface="Consolas"/>
                <a:cs typeface="Consolas"/>
              </a:rPr>
              <a:t>SyncReader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fileName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smtClean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while(!</a:t>
            </a:r>
            <a:r>
              <a:rPr lang="en-US" dirty="0" err="1" smtClean="0">
                <a:latin typeface="Consolas"/>
                <a:cs typeface="Consolas"/>
              </a:rPr>
              <a:t>reader.eof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		yield </a:t>
            </a:r>
            <a:r>
              <a:rPr lang="en-US" dirty="0" err="1" smtClean="0">
                <a:latin typeface="Consolas"/>
                <a:cs typeface="Consolas"/>
              </a:rPr>
              <a:t>reader.readLine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finally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reader.close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();</a:t>
            </a:r>
            <a:r>
              <a:rPr lang="en-US" dirty="0" smtClean="0">
                <a:latin typeface="Consolas"/>
                <a:cs typeface="Consolas"/>
              </a:rPr>
              <a:t>			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}	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})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401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Iterable.prototype.map</a:t>
            </a:r>
            <a:r>
              <a:rPr lang="en-US" sz="2400" dirty="0" smtClean="0">
                <a:latin typeface="Consolas"/>
                <a:cs typeface="Consolas"/>
              </a:rPr>
              <a:t> = function(projection)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let self = this;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return new </a:t>
            </a:r>
            <a:r>
              <a:rPr lang="en-US" sz="2400" dirty="0" err="1" smtClean="0">
                <a:latin typeface="Consolas"/>
                <a:cs typeface="Consolas"/>
              </a:rPr>
              <a:t>Iterable</a:t>
            </a:r>
            <a:r>
              <a:rPr lang="en-US" sz="2400" dirty="0" smtClean="0">
                <a:latin typeface="Consolas"/>
                <a:cs typeface="Consolas"/>
              </a:rPr>
              <a:t>(function*()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	for(let x of self)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		yield projection(x);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});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768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Composition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Iterable.prototype.takeWhile</a:t>
            </a:r>
            <a:r>
              <a:rPr lang="en-US" sz="2000" dirty="0" smtClean="0">
                <a:latin typeface="Consolas"/>
                <a:cs typeface="Consolas"/>
              </a:rPr>
              <a:t> = function(predicate)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let self = this;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new </a:t>
            </a:r>
            <a:r>
              <a:rPr lang="en-US" sz="2000" dirty="0" err="1" smtClean="0">
                <a:latin typeface="Consolas"/>
                <a:cs typeface="Consolas"/>
              </a:rPr>
              <a:t>Iterable</a:t>
            </a:r>
            <a:r>
              <a:rPr lang="en-US" sz="2000" dirty="0" smtClean="0">
                <a:latin typeface="Consolas"/>
                <a:cs typeface="Consolas"/>
              </a:rPr>
              <a:t>(function*()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smtClean="0">
                <a:latin typeface="Consolas"/>
                <a:cs typeface="Consolas"/>
              </a:rPr>
              <a:t>for(let x of self)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	if (!predicate(x))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			break;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}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	yield x;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891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278</Words>
  <Application>Microsoft Macintosh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Generator Composition in ES6</vt:lpstr>
      <vt:lpstr>Problem</vt:lpstr>
      <vt:lpstr>Two Ways to Iterate</vt:lpstr>
      <vt:lpstr>Iterable</vt:lpstr>
      <vt:lpstr>Creating Iterables</vt:lpstr>
      <vt:lpstr>Iterating Iterables</vt:lpstr>
      <vt:lpstr>IO Streams as Iterables</vt:lpstr>
      <vt:lpstr>Iterable Composition</vt:lpstr>
      <vt:lpstr>Iterable Composition (cont)</vt:lpstr>
      <vt:lpstr>Historical Stock Ticker Visualizer</vt:lpstr>
      <vt:lpstr>Created Filtered Iterable</vt:lpstr>
      <vt:lpstr>Render Iterates Data</vt:lpstr>
      <vt:lpstr>takeWhile Leaks!</vt:lpstr>
      <vt:lpstr>Can not Safely Page Generators!</vt:lpstr>
      <vt:lpstr>Proposal</vt:lpstr>
      <vt:lpstr>Rationale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Generators</dc:title>
  <dc:creator>Jafar Husain</dc:creator>
  <cp:lastModifiedBy>Jafar Husain</cp:lastModifiedBy>
  <cp:revision>72</cp:revision>
  <dcterms:created xsi:type="dcterms:W3CDTF">2014-04-10T00:07:48Z</dcterms:created>
  <dcterms:modified xsi:type="dcterms:W3CDTF">2014-04-10T20:30:39Z</dcterms:modified>
</cp:coreProperties>
</file>