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8" r:id="rId3"/>
    <p:sldId id="263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E475-BA5C-4607-B963-F9EF4032392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B2FC-6741-4358-AFFC-63ECD725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9634-5FDC-4962-8405-3D24E1A1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AEB48-800F-405A-82A7-45DCCCBD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CD3B-AB6B-4A84-BC4A-32DD39A5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B521-6C0D-4C1D-9C49-E54A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0174-D0AC-4C31-BD80-8C30AA4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E1FE-69F7-473D-827B-52B3A2EE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D564-E1A9-410C-BA12-EB49DD04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4DED-F90C-4246-9DF7-645BD3DF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E7A3-A507-41FA-A801-DA2DC6B8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9E00-C690-4FDB-8EF0-0F2820D0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EB500-3F77-455E-8F30-E5FC1D5F3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8E94F-DC53-44C9-ACBE-791AC22A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B5A6-A6FB-4B6C-ACBA-0D89063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184F-85BA-45D2-9692-18DCA36D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5FF9-0F6B-4778-A9A1-A874171C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B7DA-CAFD-42CF-9090-615F335E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AD29-96D7-4AC7-A0D0-6E49A714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07DF-47F8-4F74-BE84-4F4C888B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A319-E94E-44DF-AF6E-FA4915A5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145C-B063-4BB8-B356-53B93361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8CA6-045D-4B95-B5A6-A89C88F9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3F90-457D-468A-9CF8-16C4AA0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B9FE-F2C1-4182-8D69-662DE42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9A98-E733-4B47-90B1-C653CDBE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E159-5990-4CAF-BADD-B87E2BFA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1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0B62-8F82-4457-A08E-7BE82FB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7305-7A31-4591-A82E-397320B6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B437-F3E9-4F38-9399-E8FE701D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49B4-3593-4339-9965-27EF20A7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7E23-E650-4944-A5E1-6733D738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87CD-423F-4842-B99C-620E109D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1EEE-79AD-4F95-B1BD-B62616F6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AB4A-8B60-4887-925D-273E4036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DC91-9DCD-4CB3-98F5-D65BB1D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EFE0D-2B59-4A63-B3C1-7EAAD49C4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2CE3-BA8D-418E-BAC8-F178BAC83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EA2A9-70CE-4B15-BE9D-19E1FC4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908D-8A3C-4102-B22B-8D1CD5E2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5F240-1E1B-4BD8-8342-8F838016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8D0-8E36-4FEC-A43F-E0F96E7E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0880-9F0F-43C1-B5D8-DDCD0F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E0A6-4EAB-4EA4-BEED-74199BAF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B6CD-B938-4E37-B8B3-2E36D4AE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945CB-3D3C-4E0C-BE4E-3C753C2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C95-8028-43F6-8C0F-A9783D71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25A95-BFF2-4591-80CD-5DE580D9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35F7-FD4F-4E5D-A8F9-D55D4D24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31F3-3C17-4FD7-8337-72FCA3B2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F10F-E58D-42DF-A652-DF3C957F2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A97F-73FC-4A88-8FD9-F95214D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07F13-D31F-448B-844D-699B4411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6A40-46D8-4284-B10F-96A4DA7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BD5C-B3B0-432B-A42E-EEA8060F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7459-9086-4450-BB32-ADA31E080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EA22-A7F0-47C7-A5B9-AE9C4DE50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88EF-F81C-43D7-A3AB-65AFFB8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0FF8-4BA8-45A1-AB57-00F3972B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458-E524-41EF-B4D0-94D81A8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98BCB-55E7-40DE-BEF4-1E38BBD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31EA-7419-485E-8BBD-EE728938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2DF-2633-44B8-B15B-B9831B64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FC27-79F9-41C5-9126-A43E52C0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3A82-C5CD-4C6D-B9DA-816DB40A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throw-expressions/issues/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throw-express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c39/proposal-throw-expressions/issues/8" TargetMode="External"/><Relationship Id="rId5" Type="http://schemas.openxmlformats.org/officeDocument/2006/relationships/hyperlink" Target="https://github.com/tc39/proposal-throw-expressions/issues/7" TargetMode="External"/><Relationship Id="rId4" Type="http://schemas.openxmlformats.org/officeDocument/2006/relationships/hyperlink" Target="https://tc39.github.io/proposal-throw-express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41141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1444" cy="4351338"/>
          </a:xfrm>
        </p:spPr>
        <p:txBody>
          <a:bodyPr anchor="t"/>
          <a:lstStyle/>
          <a:p>
            <a:r>
              <a:rPr lang="en-US" dirty="0"/>
              <a:t>Allow ‘throw’ in expression contexts</a:t>
            </a:r>
          </a:p>
          <a:p>
            <a:pPr lvl="1"/>
            <a:r>
              <a:rPr lang="en-US" dirty="0"/>
              <a:t>Parameter initializers</a:t>
            </a:r>
          </a:p>
          <a:p>
            <a:pPr lvl="1"/>
            <a:r>
              <a:rPr lang="en-US" dirty="0"/>
              <a:t>Arrow function bodies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Logical/Nullary Coalesce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883" y="1690688"/>
            <a:ext cx="5661917" cy="41857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initializers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concise arrow bodies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conditionals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encoding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UTF8Encoder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encoding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"utf16le"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UTF16Encoder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encoding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"utf16be"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UTF16Encoder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"Unsupported encoding"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logical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nullish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coalesce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6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305D-2140-4897-A5DA-B9356A53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A81E-7DFC-42A6-8B72-9183B824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#9</a:t>
            </a:r>
            <a:r>
              <a:rPr lang="en-US" dirty="0"/>
              <a:t> – Should `</a:t>
            </a:r>
            <a:r>
              <a:rPr lang="en-US" dirty="0">
                <a:latin typeface="Consolas" panose="020B0609020204030204" pitchFamily="49" charset="0"/>
              </a:rPr>
              <a:t>throw </a:t>
            </a:r>
            <a:r>
              <a:rPr lang="en-US" dirty="0" err="1"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/>
              <a:t>` be disallowed?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don’t disallow `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/>
              <a:t>`, `</a:t>
            </a:r>
            <a:r>
              <a:rPr lang="en-US" dirty="0">
                <a:latin typeface="Consolas" panose="020B0609020204030204" pitchFamily="49" charset="0"/>
              </a:rPr>
              <a:t>delete delete x</a:t>
            </a:r>
            <a:r>
              <a:rPr lang="en-US" dirty="0"/>
              <a:t>`, etc.</a:t>
            </a:r>
          </a:p>
          <a:p>
            <a:pPr lvl="1"/>
            <a:r>
              <a:rPr lang="en-US" dirty="0"/>
              <a:t>What about `</a:t>
            </a:r>
            <a:r>
              <a:rPr lang="en-US" dirty="0">
                <a:latin typeface="Consolas" panose="020B0609020204030204" pitchFamily="49" charset="0"/>
              </a:rPr>
              <a:t>throw (throw x)</a:t>
            </a:r>
            <a:r>
              <a:rPr lang="en-US" dirty="0"/>
              <a:t>` (or `</a:t>
            </a:r>
            <a:r>
              <a:rPr lang="en-US" dirty="0">
                <a:latin typeface="Consolas" panose="020B0609020204030204" pitchFamily="49" charset="0"/>
              </a:rPr>
              <a:t>throw void throw x</a:t>
            </a:r>
            <a:r>
              <a:rPr lang="en-US" dirty="0"/>
              <a:t>`, etc.)?</a:t>
            </a:r>
          </a:p>
        </p:txBody>
      </p:sp>
    </p:spTree>
    <p:extLst>
      <p:ext uri="{BB962C8B-B14F-4D97-AF65-F5344CB8AC3E}">
        <p14:creationId xmlns:p14="http://schemas.microsoft.com/office/powerpoint/2010/main" val="32135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Stage: 2 (requesting Stage 3)</a:t>
            </a:r>
          </a:p>
          <a:p>
            <a:r>
              <a:rPr lang="en-US" dirty="0"/>
              <a:t>Identified Champions: Ron Buckton</a:t>
            </a:r>
          </a:p>
          <a:p>
            <a:r>
              <a:rPr lang="en-US" dirty="0"/>
              <a:t>Strawman: </a:t>
            </a:r>
            <a:r>
              <a:rPr lang="en-US" dirty="0">
                <a:hlinkClick r:id="rId3"/>
              </a:rPr>
              <a:t>https://github.com/tc39/proposal-throw-expressions</a:t>
            </a:r>
            <a:r>
              <a:rPr lang="en-US" dirty="0"/>
              <a:t>  </a:t>
            </a:r>
          </a:p>
          <a:p>
            <a:r>
              <a:rPr lang="en-US" dirty="0"/>
              <a:t>Spec: </a:t>
            </a:r>
            <a:r>
              <a:rPr lang="en-US" dirty="0">
                <a:hlinkClick r:id="rId4"/>
              </a:rPr>
              <a:t>https://tc39.github.io/proposal-throw-expressions</a:t>
            </a:r>
            <a:r>
              <a:rPr lang="en-US" dirty="0"/>
              <a:t> </a:t>
            </a:r>
          </a:p>
          <a:p>
            <a:r>
              <a:rPr lang="en-US" dirty="0"/>
              <a:t>Reviewers (</a:t>
            </a:r>
            <a:r>
              <a:rPr lang="en-US" dirty="0">
                <a:hlinkClick r:id="rId5"/>
              </a:rPr>
              <a:t>#7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Till </a:t>
            </a:r>
            <a:r>
              <a:rPr lang="en-US" dirty="0" err="1"/>
              <a:t>Schneidereit</a:t>
            </a:r>
            <a:r>
              <a:rPr lang="en-US" dirty="0"/>
              <a:t> (@</a:t>
            </a:r>
            <a:r>
              <a:rPr lang="en-US" dirty="0" err="1"/>
              <a:t>tschneidereit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Keith </a:t>
            </a:r>
            <a:r>
              <a:rPr lang="en-US" dirty="0" err="1"/>
              <a:t>Cirkel</a:t>
            </a:r>
            <a:r>
              <a:rPr lang="en-US" dirty="0"/>
              <a:t> (@</a:t>
            </a:r>
            <a:r>
              <a:rPr lang="en-US" dirty="0" err="1"/>
              <a:t>keithamus</a:t>
            </a:r>
            <a:r>
              <a:rPr lang="en-US" dirty="0"/>
              <a:t>)</a:t>
            </a:r>
          </a:p>
          <a:p>
            <a:r>
              <a:rPr lang="en-US" dirty="0"/>
              <a:t>Editor Reviewer (</a:t>
            </a:r>
            <a:r>
              <a:rPr lang="en-US" dirty="0">
                <a:hlinkClick r:id="rId6"/>
              </a:rPr>
              <a:t>#8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Brian Terlson (@</a:t>
            </a:r>
            <a:r>
              <a:rPr lang="en-US" dirty="0" err="1"/>
              <a:t>bterlson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UnaryExpression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[Yield, Await] :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00FF00"/>
                </a:highlight>
                <a:latin typeface="Cambria" panose="02040503050406030204" pitchFamily="18" charset="0"/>
              </a:rPr>
              <a:t>UnaryExpression</a:t>
            </a:r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[?Yield, ?Await]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ExpressionStatement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[Yield, Await] :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[lookahead ∉ 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[no </a:t>
            </a:r>
            <a:r>
              <a:rPr lang="en-US" sz="16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LineTerminator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 here]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let [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]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chemeClr val="tx1"/>
                </a:solidFill>
                <a:latin typeface="Cambria" panose="02040503050406030204" pitchFamily="18" charset="0"/>
              </a:rPr>
              <a:t>Expression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[+In, ?Yield, ?Await]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CAD-B067-4779-84EF-7325C07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‘do’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D51C-6EE4-44D5-8125-0278653D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‘do’ expression motivating use case:</a:t>
            </a:r>
          </a:p>
          <a:p>
            <a:pPr lvl="1"/>
            <a:r>
              <a:rPr lang="en-US" dirty="0"/>
              <a:t>Execute one or more statements</a:t>
            </a:r>
          </a:p>
          <a:p>
            <a:pPr lvl="1"/>
            <a:r>
              <a:rPr lang="en-US" dirty="0"/>
              <a:t>Results in an expression</a:t>
            </a:r>
          </a:p>
          <a:p>
            <a:pPr lvl="1"/>
            <a:r>
              <a:rPr lang="en-US" dirty="0"/>
              <a:t>Result intended to be consumed</a:t>
            </a:r>
          </a:p>
          <a:p>
            <a:r>
              <a:rPr lang="en-US" dirty="0"/>
              <a:t>`throw` expression motivating use case:</a:t>
            </a:r>
          </a:p>
          <a:p>
            <a:pPr lvl="1"/>
            <a:r>
              <a:rPr lang="en-US" dirty="0"/>
              <a:t>Interject an abrupt ‘throw` completion</a:t>
            </a:r>
          </a:p>
          <a:p>
            <a:pPr lvl="1"/>
            <a:r>
              <a:rPr lang="en-US" dirty="0"/>
              <a:t>Result not intended to be consumed</a:t>
            </a:r>
          </a:p>
          <a:p>
            <a:pPr lvl="1"/>
            <a:r>
              <a:rPr lang="en-US" dirty="0"/>
              <a:t>Further refinement of </a:t>
            </a:r>
            <a:r>
              <a:rPr lang="en-US" dirty="0">
                <a:latin typeface="Consolas" panose="020B0609020204030204" pitchFamily="49" charset="0"/>
              </a:rPr>
              <a:t>do { throw x; }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548B-9DB4-4CA6-93EB-EC5D054A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statements as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85B8-5CB6-49A2-8998-A740EBC3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Developers already understand an expression can result in an exception.</a:t>
            </a:r>
          </a:p>
          <a:p>
            <a:pPr lvl="1"/>
            <a:r>
              <a:rPr lang="en-US" dirty="0"/>
              <a:t>‘throw’ expression does not introduce anything new here.</a:t>
            </a:r>
          </a:p>
          <a:p>
            <a:r>
              <a:rPr lang="en-US" dirty="0"/>
              <a:t>‘return’, ‘break’, or ‘continue’ in an expression introduce new, possibly confusing semantics.</a:t>
            </a:r>
          </a:p>
          <a:p>
            <a:r>
              <a:rPr lang="en-US" dirty="0"/>
              <a:t>‘if’, ‘for’, etc. possibly better handled by `do`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281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Consolas</vt:lpstr>
      <vt:lpstr>Wingdings 3</vt:lpstr>
      <vt:lpstr>Office Theme</vt:lpstr>
      <vt:lpstr>Throw Expressions</vt:lpstr>
      <vt:lpstr>Proposal</vt:lpstr>
      <vt:lpstr>Open Issues</vt:lpstr>
      <vt:lpstr>Status</vt:lpstr>
      <vt:lpstr>GRAMMAR</vt:lpstr>
      <vt:lpstr>Relationship to ‘do’ expressions</vt:lpstr>
      <vt:lpstr>Other statements as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 Expressions</dc:title>
  <dc:creator>Ron Buckton</dc:creator>
  <cp:lastModifiedBy>Ron Buckton</cp:lastModifiedBy>
  <cp:revision>18</cp:revision>
  <dcterms:created xsi:type="dcterms:W3CDTF">2017-07-24T22:06:57Z</dcterms:created>
  <dcterms:modified xsi:type="dcterms:W3CDTF">2018-01-23T19:48:03Z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2017-07-24T15:07:19.7534278-07:00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