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57" r:id="rId3"/>
    <p:sldId id="260" r:id="rId4"/>
    <p:sldId id="269" r:id="rId5"/>
    <p:sldId id="270" r:id="rId6"/>
    <p:sldId id="271" r:id="rId7"/>
    <p:sldId id="259" r:id="rId8"/>
    <p:sldId id="258" r:id="rId9"/>
    <p:sldId id="264" r:id="rId10"/>
    <p:sldId id="262" r:id="rId11"/>
    <p:sldId id="268" r:id="rId12"/>
    <p:sldId id="263" r:id="rId13"/>
    <p:sldId id="266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2" d="100"/>
          <a:sy n="62" d="100"/>
        </p:scale>
        <p:origin x="21" y="549"/>
      </p:cViewPr>
      <p:guideLst/>
    </p:cSldViewPr>
  </p:slideViewPr>
  <p:outlineViewPr>
    <p:cViewPr>
      <p:scale>
        <a:sx n="33" d="100"/>
        <a:sy n="33" d="100"/>
      </p:scale>
      <p:origin x="0" y="-12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576AA-D684-4888-9347-E96C0332436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46AB30-25FD-4ABC-B3C4-7DAFF7BB4E8C}">
      <dgm:prSet phldrT="[Text]" custT="1"/>
      <dgm:spPr/>
      <dgm:t>
        <a:bodyPr/>
        <a:lstStyle/>
        <a:p>
          <a:r>
            <a:rPr lang="en-US" sz="2000" dirty="0"/>
            <a:t>Root</a:t>
          </a:r>
        </a:p>
      </dgm:t>
    </dgm:pt>
    <dgm:pt modelId="{9F80B01A-5868-4408-92E8-A71FB1DDF3E0}" type="parTrans" cxnId="{90CCFFC4-B12B-482A-BDA4-6E68AE4B9BA2}">
      <dgm:prSet/>
      <dgm:spPr/>
      <dgm:t>
        <a:bodyPr/>
        <a:lstStyle/>
        <a:p>
          <a:endParaRPr lang="en-US" sz="1200"/>
        </a:p>
      </dgm:t>
    </dgm:pt>
    <dgm:pt modelId="{4DD158D9-1913-45A2-B907-1133167F9895}" type="sibTrans" cxnId="{90CCFFC4-B12B-482A-BDA4-6E68AE4B9BA2}">
      <dgm:prSet/>
      <dgm:spPr/>
      <dgm:t>
        <a:bodyPr/>
        <a:lstStyle/>
        <a:p>
          <a:endParaRPr lang="en-US" sz="1200"/>
        </a:p>
      </dgm:t>
    </dgm:pt>
    <dgm:pt modelId="{8DB200E0-B759-4D8B-9D65-F546B542D16F}">
      <dgm:prSet phldrT="[Text]" custT="1"/>
      <dgm:spPr/>
      <dgm:t>
        <a:bodyPr/>
        <a:lstStyle/>
        <a:p>
          <a:r>
            <a:rPr lang="en-US" sz="2000" dirty="0"/>
            <a:t>Child1</a:t>
          </a:r>
        </a:p>
      </dgm:t>
    </dgm:pt>
    <dgm:pt modelId="{855C4DD2-65FF-44A5-A8E9-75E5F358DEF8}" type="parTrans" cxnId="{E943DE34-487F-4008-BB63-E30922F63DFF}">
      <dgm:prSet custT="1"/>
      <dgm:spPr/>
      <dgm:t>
        <a:bodyPr/>
        <a:lstStyle/>
        <a:p>
          <a:endParaRPr lang="en-US" sz="200"/>
        </a:p>
      </dgm:t>
    </dgm:pt>
    <dgm:pt modelId="{62907614-A70F-4BA0-BE10-01ED68F68221}" type="sibTrans" cxnId="{E943DE34-487F-4008-BB63-E30922F63DFF}">
      <dgm:prSet/>
      <dgm:spPr/>
      <dgm:t>
        <a:bodyPr/>
        <a:lstStyle/>
        <a:p>
          <a:endParaRPr lang="en-US" sz="1200"/>
        </a:p>
      </dgm:t>
    </dgm:pt>
    <dgm:pt modelId="{219F2DC6-4CF0-4D30-9D71-AC3108E6BB47}">
      <dgm:prSet phldrT="[Text]" custT="1"/>
      <dgm:spPr/>
      <dgm:t>
        <a:bodyPr/>
        <a:lstStyle/>
        <a:p>
          <a:r>
            <a:rPr lang="en-US" sz="2000" dirty="0"/>
            <a:t>Child2</a:t>
          </a:r>
        </a:p>
      </dgm:t>
    </dgm:pt>
    <dgm:pt modelId="{826EB31C-880F-4D86-A496-EAE13AFEEB0D}" type="parTrans" cxnId="{00ECE2AE-C673-4303-8A28-5F9AB9E46173}">
      <dgm:prSet custT="1"/>
      <dgm:spPr/>
      <dgm:t>
        <a:bodyPr/>
        <a:lstStyle/>
        <a:p>
          <a:endParaRPr lang="en-US" sz="200"/>
        </a:p>
      </dgm:t>
    </dgm:pt>
    <dgm:pt modelId="{1A4BB2DA-3AA4-4873-B136-1BE469EA5248}" type="sibTrans" cxnId="{00ECE2AE-C673-4303-8A28-5F9AB9E46173}">
      <dgm:prSet/>
      <dgm:spPr/>
      <dgm:t>
        <a:bodyPr/>
        <a:lstStyle/>
        <a:p>
          <a:endParaRPr lang="en-US" sz="1200"/>
        </a:p>
      </dgm:t>
    </dgm:pt>
    <dgm:pt modelId="{18BFBB79-25A7-43AA-AB33-11A196539655}">
      <dgm:prSet phldrT="[Text]" custT="1"/>
      <dgm:spPr/>
      <dgm:t>
        <a:bodyPr/>
        <a:lstStyle/>
        <a:p>
          <a:r>
            <a:rPr lang="en-US" sz="2000" dirty="0"/>
            <a:t>Child3</a:t>
          </a:r>
        </a:p>
      </dgm:t>
    </dgm:pt>
    <dgm:pt modelId="{104B7467-1CEF-48C5-9A25-E23BBBC3834F}" type="parTrans" cxnId="{688F71A1-9423-4868-AB47-BC98A13E3544}">
      <dgm:prSet custT="1"/>
      <dgm:spPr/>
      <dgm:t>
        <a:bodyPr/>
        <a:lstStyle/>
        <a:p>
          <a:endParaRPr lang="en-US" sz="200"/>
        </a:p>
      </dgm:t>
    </dgm:pt>
    <dgm:pt modelId="{6AF323FA-A87B-4D55-B850-8C7BB8CD6E53}" type="sibTrans" cxnId="{688F71A1-9423-4868-AB47-BC98A13E3544}">
      <dgm:prSet/>
      <dgm:spPr/>
      <dgm:t>
        <a:bodyPr/>
        <a:lstStyle/>
        <a:p>
          <a:endParaRPr lang="en-US" sz="1200"/>
        </a:p>
      </dgm:t>
    </dgm:pt>
    <dgm:pt modelId="{730E047D-8C34-48BF-80FC-8C8B1FA19DDE}" type="pres">
      <dgm:prSet presAssocID="{45F576AA-D684-4888-9347-E96C0332436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220659-36F7-4200-B30F-DD8FF8108216}" type="pres">
      <dgm:prSet presAssocID="{E046AB30-25FD-4ABC-B3C4-7DAFF7BB4E8C}" presName="root1" presStyleCnt="0"/>
      <dgm:spPr/>
    </dgm:pt>
    <dgm:pt modelId="{3B153614-1E69-4EF5-B406-17F0623D8043}" type="pres">
      <dgm:prSet presAssocID="{E046AB30-25FD-4ABC-B3C4-7DAFF7BB4E8C}" presName="LevelOneTextNode" presStyleLbl="node0" presStyleIdx="0" presStyleCnt="1">
        <dgm:presLayoutVars>
          <dgm:chPref val="3"/>
        </dgm:presLayoutVars>
      </dgm:prSet>
      <dgm:spPr/>
    </dgm:pt>
    <dgm:pt modelId="{ED8BA73C-781A-4450-85B0-DCDE5186D25A}" type="pres">
      <dgm:prSet presAssocID="{E046AB30-25FD-4ABC-B3C4-7DAFF7BB4E8C}" presName="level2hierChild" presStyleCnt="0"/>
      <dgm:spPr/>
    </dgm:pt>
    <dgm:pt modelId="{9C86EDAB-00CD-4244-9FD5-5ECA1644F22F}" type="pres">
      <dgm:prSet presAssocID="{855C4DD2-65FF-44A5-A8E9-75E5F358DEF8}" presName="conn2-1" presStyleLbl="parChTrans1D2" presStyleIdx="0" presStyleCnt="3"/>
      <dgm:spPr/>
    </dgm:pt>
    <dgm:pt modelId="{395C3D28-0AEF-4CF0-B8C4-94DF14027B9D}" type="pres">
      <dgm:prSet presAssocID="{855C4DD2-65FF-44A5-A8E9-75E5F358DEF8}" presName="connTx" presStyleLbl="parChTrans1D2" presStyleIdx="0" presStyleCnt="3"/>
      <dgm:spPr/>
    </dgm:pt>
    <dgm:pt modelId="{5263426F-E75D-4CD4-9953-50D5A4A6FFE8}" type="pres">
      <dgm:prSet presAssocID="{8DB200E0-B759-4D8B-9D65-F546B542D16F}" presName="root2" presStyleCnt="0"/>
      <dgm:spPr/>
    </dgm:pt>
    <dgm:pt modelId="{5598F464-FBF3-403E-94CD-4C0A973F8D23}" type="pres">
      <dgm:prSet presAssocID="{8DB200E0-B759-4D8B-9D65-F546B542D16F}" presName="LevelTwoTextNode" presStyleLbl="node2" presStyleIdx="0" presStyleCnt="3">
        <dgm:presLayoutVars>
          <dgm:chPref val="3"/>
        </dgm:presLayoutVars>
      </dgm:prSet>
      <dgm:spPr/>
    </dgm:pt>
    <dgm:pt modelId="{614A9F21-2A95-4F07-BC75-82C5BB801613}" type="pres">
      <dgm:prSet presAssocID="{8DB200E0-B759-4D8B-9D65-F546B542D16F}" presName="level3hierChild" presStyleCnt="0"/>
      <dgm:spPr/>
    </dgm:pt>
    <dgm:pt modelId="{C3CE1270-01CC-457F-B45F-C507923872FD}" type="pres">
      <dgm:prSet presAssocID="{826EB31C-880F-4D86-A496-EAE13AFEEB0D}" presName="conn2-1" presStyleLbl="parChTrans1D2" presStyleIdx="1" presStyleCnt="3"/>
      <dgm:spPr/>
    </dgm:pt>
    <dgm:pt modelId="{E2691069-1CDC-43A6-A085-89B9463C4BF3}" type="pres">
      <dgm:prSet presAssocID="{826EB31C-880F-4D86-A496-EAE13AFEEB0D}" presName="connTx" presStyleLbl="parChTrans1D2" presStyleIdx="1" presStyleCnt="3"/>
      <dgm:spPr/>
    </dgm:pt>
    <dgm:pt modelId="{CA1B30CE-B0F9-47E0-8E70-4422328254A7}" type="pres">
      <dgm:prSet presAssocID="{219F2DC6-4CF0-4D30-9D71-AC3108E6BB47}" presName="root2" presStyleCnt="0"/>
      <dgm:spPr/>
    </dgm:pt>
    <dgm:pt modelId="{690A187F-EA29-43E7-9CC1-3E50D344CB46}" type="pres">
      <dgm:prSet presAssocID="{219F2DC6-4CF0-4D30-9D71-AC3108E6BB47}" presName="LevelTwoTextNode" presStyleLbl="node2" presStyleIdx="1" presStyleCnt="3">
        <dgm:presLayoutVars>
          <dgm:chPref val="3"/>
        </dgm:presLayoutVars>
      </dgm:prSet>
      <dgm:spPr/>
    </dgm:pt>
    <dgm:pt modelId="{63CC2A31-23D4-42D7-AA5C-9D4C7EC11747}" type="pres">
      <dgm:prSet presAssocID="{219F2DC6-4CF0-4D30-9D71-AC3108E6BB47}" presName="level3hierChild" presStyleCnt="0"/>
      <dgm:spPr/>
    </dgm:pt>
    <dgm:pt modelId="{B8700BFA-7460-4910-BBA7-F0DB0256B77E}" type="pres">
      <dgm:prSet presAssocID="{104B7467-1CEF-48C5-9A25-E23BBBC3834F}" presName="conn2-1" presStyleLbl="parChTrans1D2" presStyleIdx="2" presStyleCnt="3"/>
      <dgm:spPr/>
    </dgm:pt>
    <dgm:pt modelId="{9FB86862-FB85-4BE8-A3A0-B1C1CC6C11E3}" type="pres">
      <dgm:prSet presAssocID="{104B7467-1CEF-48C5-9A25-E23BBBC3834F}" presName="connTx" presStyleLbl="parChTrans1D2" presStyleIdx="2" presStyleCnt="3"/>
      <dgm:spPr/>
    </dgm:pt>
    <dgm:pt modelId="{927EE2F4-4E87-4313-9E3A-18A091B5350B}" type="pres">
      <dgm:prSet presAssocID="{18BFBB79-25A7-43AA-AB33-11A196539655}" presName="root2" presStyleCnt="0"/>
      <dgm:spPr/>
    </dgm:pt>
    <dgm:pt modelId="{28683719-D9D4-4880-B52E-D61A2A37CD2F}" type="pres">
      <dgm:prSet presAssocID="{18BFBB79-25A7-43AA-AB33-11A196539655}" presName="LevelTwoTextNode" presStyleLbl="node2" presStyleIdx="2" presStyleCnt="3">
        <dgm:presLayoutVars>
          <dgm:chPref val="3"/>
        </dgm:presLayoutVars>
      </dgm:prSet>
      <dgm:spPr/>
    </dgm:pt>
    <dgm:pt modelId="{70329806-120E-4F69-AA21-7FD5E77E09E1}" type="pres">
      <dgm:prSet presAssocID="{18BFBB79-25A7-43AA-AB33-11A196539655}" presName="level3hierChild" presStyleCnt="0"/>
      <dgm:spPr/>
    </dgm:pt>
  </dgm:ptLst>
  <dgm:cxnLst>
    <dgm:cxn modelId="{55BB8196-67C4-4268-BB57-5212774D0DE2}" type="presOf" srcId="{826EB31C-880F-4D86-A496-EAE13AFEEB0D}" destId="{C3CE1270-01CC-457F-B45F-C507923872FD}" srcOrd="0" destOrd="0" presId="urn:microsoft.com/office/officeart/2005/8/layout/hierarchy2"/>
    <dgm:cxn modelId="{4FF55481-1C4E-4A61-A0E6-6FEEB465E158}" type="presOf" srcId="{E046AB30-25FD-4ABC-B3C4-7DAFF7BB4E8C}" destId="{3B153614-1E69-4EF5-B406-17F0623D8043}" srcOrd="0" destOrd="0" presId="urn:microsoft.com/office/officeart/2005/8/layout/hierarchy2"/>
    <dgm:cxn modelId="{641DB08E-8485-446B-B7D4-1D51AA6F91CC}" type="presOf" srcId="{855C4DD2-65FF-44A5-A8E9-75E5F358DEF8}" destId="{9C86EDAB-00CD-4244-9FD5-5ECA1644F22F}" srcOrd="0" destOrd="0" presId="urn:microsoft.com/office/officeart/2005/8/layout/hierarchy2"/>
    <dgm:cxn modelId="{6170F333-F2E9-4217-B274-EFAFDDAAFB8B}" type="presOf" srcId="{104B7467-1CEF-48C5-9A25-E23BBBC3834F}" destId="{B8700BFA-7460-4910-BBA7-F0DB0256B77E}" srcOrd="0" destOrd="0" presId="urn:microsoft.com/office/officeart/2005/8/layout/hierarchy2"/>
    <dgm:cxn modelId="{1A377DD1-91E0-4FE8-AC4F-E462CCECB6B5}" type="presOf" srcId="{104B7467-1CEF-48C5-9A25-E23BBBC3834F}" destId="{9FB86862-FB85-4BE8-A3A0-B1C1CC6C11E3}" srcOrd="1" destOrd="0" presId="urn:microsoft.com/office/officeart/2005/8/layout/hierarchy2"/>
    <dgm:cxn modelId="{D0C6ED9D-4CF3-4EE2-87A1-E8851CAA99D5}" type="presOf" srcId="{8DB200E0-B759-4D8B-9D65-F546B542D16F}" destId="{5598F464-FBF3-403E-94CD-4C0A973F8D23}" srcOrd="0" destOrd="0" presId="urn:microsoft.com/office/officeart/2005/8/layout/hierarchy2"/>
    <dgm:cxn modelId="{688F71A1-9423-4868-AB47-BC98A13E3544}" srcId="{E046AB30-25FD-4ABC-B3C4-7DAFF7BB4E8C}" destId="{18BFBB79-25A7-43AA-AB33-11A196539655}" srcOrd="2" destOrd="0" parTransId="{104B7467-1CEF-48C5-9A25-E23BBBC3834F}" sibTransId="{6AF323FA-A87B-4D55-B850-8C7BB8CD6E53}"/>
    <dgm:cxn modelId="{00ECE2AE-C673-4303-8A28-5F9AB9E46173}" srcId="{E046AB30-25FD-4ABC-B3C4-7DAFF7BB4E8C}" destId="{219F2DC6-4CF0-4D30-9D71-AC3108E6BB47}" srcOrd="1" destOrd="0" parTransId="{826EB31C-880F-4D86-A496-EAE13AFEEB0D}" sibTransId="{1A4BB2DA-3AA4-4873-B136-1BE469EA5248}"/>
    <dgm:cxn modelId="{F881D81E-0C12-431F-9FCD-821CB72AC0F2}" type="presOf" srcId="{219F2DC6-4CF0-4D30-9D71-AC3108E6BB47}" destId="{690A187F-EA29-43E7-9CC1-3E50D344CB46}" srcOrd="0" destOrd="0" presId="urn:microsoft.com/office/officeart/2005/8/layout/hierarchy2"/>
    <dgm:cxn modelId="{1659F3A2-67DD-47B8-A490-5F80C1FD94E2}" type="presOf" srcId="{18BFBB79-25A7-43AA-AB33-11A196539655}" destId="{28683719-D9D4-4880-B52E-D61A2A37CD2F}" srcOrd="0" destOrd="0" presId="urn:microsoft.com/office/officeart/2005/8/layout/hierarchy2"/>
    <dgm:cxn modelId="{E943DE34-487F-4008-BB63-E30922F63DFF}" srcId="{E046AB30-25FD-4ABC-B3C4-7DAFF7BB4E8C}" destId="{8DB200E0-B759-4D8B-9D65-F546B542D16F}" srcOrd="0" destOrd="0" parTransId="{855C4DD2-65FF-44A5-A8E9-75E5F358DEF8}" sibTransId="{62907614-A70F-4BA0-BE10-01ED68F68221}"/>
    <dgm:cxn modelId="{2AA3F982-A7D5-4ED2-8736-A80179293B72}" type="presOf" srcId="{45F576AA-D684-4888-9347-E96C03324363}" destId="{730E047D-8C34-48BF-80FC-8C8B1FA19DDE}" srcOrd="0" destOrd="0" presId="urn:microsoft.com/office/officeart/2005/8/layout/hierarchy2"/>
    <dgm:cxn modelId="{90CCFFC4-B12B-482A-BDA4-6E68AE4B9BA2}" srcId="{45F576AA-D684-4888-9347-E96C03324363}" destId="{E046AB30-25FD-4ABC-B3C4-7DAFF7BB4E8C}" srcOrd="0" destOrd="0" parTransId="{9F80B01A-5868-4408-92E8-A71FB1DDF3E0}" sibTransId="{4DD158D9-1913-45A2-B907-1133167F9895}"/>
    <dgm:cxn modelId="{CA3CFAEF-EE07-4412-8159-FF17920B5DF0}" type="presOf" srcId="{826EB31C-880F-4D86-A496-EAE13AFEEB0D}" destId="{E2691069-1CDC-43A6-A085-89B9463C4BF3}" srcOrd="1" destOrd="0" presId="urn:microsoft.com/office/officeart/2005/8/layout/hierarchy2"/>
    <dgm:cxn modelId="{2D73E7BC-5C2D-42C4-B32F-035EFF5C593E}" type="presOf" srcId="{855C4DD2-65FF-44A5-A8E9-75E5F358DEF8}" destId="{395C3D28-0AEF-4CF0-B8C4-94DF14027B9D}" srcOrd="1" destOrd="0" presId="urn:microsoft.com/office/officeart/2005/8/layout/hierarchy2"/>
    <dgm:cxn modelId="{A5124549-5110-4DCA-8F74-D7C8287D8CBF}" type="presParOf" srcId="{730E047D-8C34-48BF-80FC-8C8B1FA19DDE}" destId="{45220659-36F7-4200-B30F-DD8FF8108216}" srcOrd="0" destOrd="0" presId="urn:microsoft.com/office/officeart/2005/8/layout/hierarchy2"/>
    <dgm:cxn modelId="{ADB48148-9D84-426A-9F41-FA1CF27151C6}" type="presParOf" srcId="{45220659-36F7-4200-B30F-DD8FF8108216}" destId="{3B153614-1E69-4EF5-B406-17F0623D8043}" srcOrd="0" destOrd="0" presId="urn:microsoft.com/office/officeart/2005/8/layout/hierarchy2"/>
    <dgm:cxn modelId="{D6649A13-5FFC-47AF-961E-F10C010404A0}" type="presParOf" srcId="{45220659-36F7-4200-B30F-DD8FF8108216}" destId="{ED8BA73C-781A-4450-85B0-DCDE5186D25A}" srcOrd="1" destOrd="0" presId="urn:microsoft.com/office/officeart/2005/8/layout/hierarchy2"/>
    <dgm:cxn modelId="{736CF8AE-BFE6-42E4-B440-D3EC632E6459}" type="presParOf" srcId="{ED8BA73C-781A-4450-85B0-DCDE5186D25A}" destId="{9C86EDAB-00CD-4244-9FD5-5ECA1644F22F}" srcOrd="0" destOrd="0" presId="urn:microsoft.com/office/officeart/2005/8/layout/hierarchy2"/>
    <dgm:cxn modelId="{83DA306B-892A-4D0F-822A-DF3677C91D04}" type="presParOf" srcId="{9C86EDAB-00CD-4244-9FD5-5ECA1644F22F}" destId="{395C3D28-0AEF-4CF0-B8C4-94DF14027B9D}" srcOrd="0" destOrd="0" presId="urn:microsoft.com/office/officeart/2005/8/layout/hierarchy2"/>
    <dgm:cxn modelId="{2E7C9E9F-5F3B-46F6-AE69-FA69B18C7A21}" type="presParOf" srcId="{ED8BA73C-781A-4450-85B0-DCDE5186D25A}" destId="{5263426F-E75D-4CD4-9953-50D5A4A6FFE8}" srcOrd="1" destOrd="0" presId="urn:microsoft.com/office/officeart/2005/8/layout/hierarchy2"/>
    <dgm:cxn modelId="{DDBE6BBD-01EB-4B05-AA73-8DB1B2EC5C7B}" type="presParOf" srcId="{5263426F-E75D-4CD4-9953-50D5A4A6FFE8}" destId="{5598F464-FBF3-403E-94CD-4C0A973F8D23}" srcOrd="0" destOrd="0" presId="urn:microsoft.com/office/officeart/2005/8/layout/hierarchy2"/>
    <dgm:cxn modelId="{670D907C-7E55-4E85-B653-A06ED07149A8}" type="presParOf" srcId="{5263426F-E75D-4CD4-9953-50D5A4A6FFE8}" destId="{614A9F21-2A95-4F07-BC75-82C5BB801613}" srcOrd="1" destOrd="0" presId="urn:microsoft.com/office/officeart/2005/8/layout/hierarchy2"/>
    <dgm:cxn modelId="{B87EF3B8-AEB6-418A-9BB1-8C7439F2C348}" type="presParOf" srcId="{ED8BA73C-781A-4450-85B0-DCDE5186D25A}" destId="{C3CE1270-01CC-457F-B45F-C507923872FD}" srcOrd="2" destOrd="0" presId="urn:microsoft.com/office/officeart/2005/8/layout/hierarchy2"/>
    <dgm:cxn modelId="{8B720C41-12EF-418B-8B61-C779B02006D9}" type="presParOf" srcId="{C3CE1270-01CC-457F-B45F-C507923872FD}" destId="{E2691069-1CDC-43A6-A085-89B9463C4BF3}" srcOrd="0" destOrd="0" presId="urn:microsoft.com/office/officeart/2005/8/layout/hierarchy2"/>
    <dgm:cxn modelId="{2E7631E7-EE79-4232-8340-56B93B4083F5}" type="presParOf" srcId="{ED8BA73C-781A-4450-85B0-DCDE5186D25A}" destId="{CA1B30CE-B0F9-47E0-8E70-4422328254A7}" srcOrd="3" destOrd="0" presId="urn:microsoft.com/office/officeart/2005/8/layout/hierarchy2"/>
    <dgm:cxn modelId="{A90C190E-2B24-46AB-BE9F-0CA8B5B49721}" type="presParOf" srcId="{CA1B30CE-B0F9-47E0-8E70-4422328254A7}" destId="{690A187F-EA29-43E7-9CC1-3E50D344CB46}" srcOrd="0" destOrd="0" presId="urn:microsoft.com/office/officeart/2005/8/layout/hierarchy2"/>
    <dgm:cxn modelId="{9EE9C941-CA07-4516-8D4A-C271F094093C}" type="presParOf" srcId="{CA1B30CE-B0F9-47E0-8E70-4422328254A7}" destId="{63CC2A31-23D4-42D7-AA5C-9D4C7EC11747}" srcOrd="1" destOrd="0" presId="urn:microsoft.com/office/officeart/2005/8/layout/hierarchy2"/>
    <dgm:cxn modelId="{94537F3D-7DD9-4B25-8E63-2A36033B7686}" type="presParOf" srcId="{ED8BA73C-781A-4450-85B0-DCDE5186D25A}" destId="{B8700BFA-7460-4910-BBA7-F0DB0256B77E}" srcOrd="4" destOrd="0" presId="urn:microsoft.com/office/officeart/2005/8/layout/hierarchy2"/>
    <dgm:cxn modelId="{5A40A430-D32D-4431-9BF7-2DBAEF3A0793}" type="presParOf" srcId="{B8700BFA-7460-4910-BBA7-F0DB0256B77E}" destId="{9FB86862-FB85-4BE8-A3A0-B1C1CC6C11E3}" srcOrd="0" destOrd="0" presId="urn:microsoft.com/office/officeart/2005/8/layout/hierarchy2"/>
    <dgm:cxn modelId="{10E071A5-0DC0-4B0A-85B1-2879D830AF9B}" type="presParOf" srcId="{ED8BA73C-781A-4450-85B0-DCDE5186D25A}" destId="{927EE2F4-4E87-4313-9E3A-18A091B5350B}" srcOrd="5" destOrd="0" presId="urn:microsoft.com/office/officeart/2005/8/layout/hierarchy2"/>
    <dgm:cxn modelId="{9A864C28-3FB3-4808-BC7C-30908B4186EA}" type="presParOf" srcId="{927EE2F4-4E87-4313-9E3A-18A091B5350B}" destId="{28683719-D9D4-4880-B52E-D61A2A37CD2F}" srcOrd="0" destOrd="0" presId="urn:microsoft.com/office/officeart/2005/8/layout/hierarchy2"/>
    <dgm:cxn modelId="{EF4FA938-F830-48D4-86FB-CA4A2BEA09BE}" type="presParOf" srcId="{927EE2F4-4E87-4313-9E3A-18A091B5350B}" destId="{70329806-120E-4F69-AA21-7FD5E77E09E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98FD9A-9A26-4DD5-B11F-6595F061133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C20771-D7C7-4B4A-8A25-108BEF9E1E2D}">
      <dgm:prSet phldrT="[Text]"/>
      <dgm:spPr/>
      <dgm:t>
        <a:bodyPr/>
        <a:lstStyle/>
        <a:p>
          <a:r>
            <a:rPr lang="en-US" dirty="0"/>
            <a:t>Aggregate</a:t>
          </a:r>
        </a:p>
      </dgm:t>
    </dgm:pt>
    <dgm:pt modelId="{CF67C46B-DC4B-4DC8-AB52-0001B5682A1B}" type="parTrans" cxnId="{AB20D20D-AE4D-4E05-ADCF-0259DBA983A6}">
      <dgm:prSet/>
      <dgm:spPr/>
      <dgm:t>
        <a:bodyPr/>
        <a:lstStyle/>
        <a:p>
          <a:endParaRPr lang="en-US"/>
        </a:p>
      </dgm:t>
    </dgm:pt>
    <dgm:pt modelId="{B8BF6A14-8C9C-4257-A36C-CB10428516D9}" type="sibTrans" cxnId="{AB20D20D-AE4D-4E05-ADCF-0259DBA983A6}">
      <dgm:prSet/>
      <dgm:spPr/>
      <dgm:t>
        <a:bodyPr/>
        <a:lstStyle/>
        <a:p>
          <a:endParaRPr lang="en-US"/>
        </a:p>
      </dgm:t>
    </dgm:pt>
    <dgm:pt modelId="{6DFA53C9-676C-46B6-9668-F408E4DA0CE6}">
      <dgm:prSet phldrT="[Text]"/>
      <dgm:spPr/>
      <dgm:t>
        <a:bodyPr/>
        <a:lstStyle/>
        <a:p>
          <a:r>
            <a:rPr lang="en-US" dirty="0"/>
            <a:t>Source1</a:t>
          </a:r>
        </a:p>
      </dgm:t>
    </dgm:pt>
    <dgm:pt modelId="{54B0BD99-7203-4DC6-86C2-E20F2EFFE87E}" type="parTrans" cxnId="{CDE1F6F5-C24B-43F6-828D-A449EF8EE052}">
      <dgm:prSet/>
      <dgm:spPr/>
      <dgm:t>
        <a:bodyPr/>
        <a:lstStyle/>
        <a:p>
          <a:endParaRPr lang="en-US"/>
        </a:p>
      </dgm:t>
    </dgm:pt>
    <dgm:pt modelId="{1AA8D15B-5FA9-4CD8-9E07-6A54F38CDA58}" type="sibTrans" cxnId="{CDE1F6F5-C24B-43F6-828D-A449EF8EE052}">
      <dgm:prSet/>
      <dgm:spPr/>
      <dgm:t>
        <a:bodyPr/>
        <a:lstStyle/>
        <a:p>
          <a:endParaRPr lang="en-US"/>
        </a:p>
      </dgm:t>
    </dgm:pt>
    <dgm:pt modelId="{E8AFE721-D56F-46E1-917B-CE053139921E}">
      <dgm:prSet phldrT="[Text]"/>
      <dgm:spPr/>
      <dgm:t>
        <a:bodyPr/>
        <a:lstStyle/>
        <a:p>
          <a:r>
            <a:rPr lang="en-US" dirty="0"/>
            <a:t>Source2</a:t>
          </a:r>
        </a:p>
      </dgm:t>
    </dgm:pt>
    <dgm:pt modelId="{28DA6A55-0F23-4DFF-BFC0-6B43EDF507CE}" type="parTrans" cxnId="{42534272-E4E0-45B3-B3F5-B00E589EF286}">
      <dgm:prSet/>
      <dgm:spPr/>
      <dgm:t>
        <a:bodyPr/>
        <a:lstStyle/>
        <a:p>
          <a:endParaRPr lang="en-US"/>
        </a:p>
      </dgm:t>
    </dgm:pt>
    <dgm:pt modelId="{18A4367D-A9A7-43BE-A97F-94BFD43513E3}" type="sibTrans" cxnId="{42534272-E4E0-45B3-B3F5-B00E589EF286}">
      <dgm:prSet/>
      <dgm:spPr/>
      <dgm:t>
        <a:bodyPr/>
        <a:lstStyle/>
        <a:p>
          <a:endParaRPr lang="en-US"/>
        </a:p>
      </dgm:t>
    </dgm:pt>
    <dgm:pt modelId="{3CA5F68B-02C3-4675-8B88-9140FD89E072}">
      <dgm:prSet phldrT="[Text]"/>
      <dgm:spPr/>
      <dgm:t>
        <a:bodyPr/>
        <a:lstStyle/>
        <a:p>
          <a:r>
            <a:rPr lang="en-US" dirty="0"/>
            <a:t>Source3</a:t>
          </a:r>
        </a:p>
      </dgm:t>
    </dgm:pt>
    <dgm:pt modelId="{39AC490F-1D19-49A1-A8E5-6AF20184E9B1}" type="parTrans" cxnId="{335EA110-D7F1-4677-8767-A6B754C5AC94}">
      <dgm:prSet/>
      <dgm:spPr/>
      <dgm:t>
        <a:bodyPr/>
        <a:lstStyle/>
        <a:p>
          <a:endParaRPr lang="en-US"/>
        </a:p>
      </dgm:t>
    </dgm:pt>
    <dgm:pt modelId="{4517ED92-4686-4B57-BB64-193E450CDEBF}" type="sibTrans" cxnId="{335EA110-D7F1-4677-8767-A6B754C5AC94}">
      <dgm:prSet/>
      <dgm:spPr/>
      <dgm:t>
        <a:bodyPr/>
        <a:lstStyle/>
        <a:p>
          <a:endParaRPr lang="en-US"/>
        </a:p>
      </dgm:t>
    </dgm:pt>
    <dgm:pt modelId="{E2227B10-6E6B-437A-B136-4725AA996048}" type="pres">
      <dgm:prSet presAssocID="{6598FD9A-9A26-4DD5-B11F-6595F0611336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050F3D71-152E-4739-B9FB-152F38D678C7}" type="pres">
      <dgm:prSet presAssocID="{E3C20771-D7C7-4B4A-8A25-108BEF9E1E2D}" presName="root1" presStyleCnt="0"/>
      <dgm:spPr/>
    </dgm:pt>
    <dgm:pt modelId="{244317A7-E862-42E2-B425-73C050F7E63F}" type="pres">
      <dgm:prSet presAssocID="{E3C20771-D7C7-4B4A-8A25-108BEF9E1E2D}" presName="LevelOneTextNode" presStyleLbl="node0" presStyleIdx="0" presStyleCnt="1">
        <dgm:presLayoutVars>
          <dgm:chPref val="3"/>
        </dgm:presLayoutVars>
      </dgm:prSet>
      <dgm:spPr/>
    </dgm:pt>
    <dgm:pt modelId="{D223CD50-9B67-43B1-A9F4-D54806CAE4D5}" type="pres">
      <dgm:prSet presAssocID="{E3C20771-D7C7-4B4A-8A25-108BEF9E1E2D}" presName="level2hierChild" presStyleCnt="0"/>
      <dgm:spPr/>
    </dgm:pt>
    <dgm:pt modelId="{50820540-7A9B-44ED-9E24-80BF3C603107}" type="pres">
      <dgm:prSet presAssocID="{54B0BD99-7203-4DC6-86C2-E20F2EFFE87E}" presName="conn2-1" presStyleLbl="parChTrans1D2" presStyleIdx="0" presStyleCnt="3"/>
      <dgm:spPr/>
    </dgm:pt>
    <dgm:pt modelId="{058B3A5A-ECB2-442B-B758-5256307C537C}" type="pres">
      <dgm:prSet presAssocID="{54B0BD99-7203-4DC6-86C2-E20F2EFFE87E}" presName="connTx" presStyleLbl="parChTrans1D2" presStyleIdx="0" presStyleCnt="3"/>
      <dgm:spPr/>
    </dgm:pt>
    <dgm:pt modelId="{5AAB937A-E62B-4B5B-81EE-F6F05E15E9E6}" type="pres">
      <dgm:prSet presAssocID="{6DFA53C9-676C-46B6-9668-F408E4DA0CE6}" presName="root2" presStyleCnt="0"/>
      <dgm:spPr/>
    </dgm:pt>
    <dgm:pt modelId="{B71CA572-9C7D-458A-97ED-4EDDFAF66A66}" type="pres">
      <dgm:prSet presAssocID="{6DFA53C9-676C-46B6-9668-F408E4DA0CE6}" presName="LevelTwoTextNode" presStyleLbl="node2" presStyleIdx="0" presStyleCnt="3">
        <dgm:presLayoutVars>
          <dgm:chPref val="3"/>
        </dgm:presLayoutVars>
      </dgm:prSet>
      <dgm:spPr/>
    </dgm:pt>
    <dgm:pt modelId="{061E589E-215B-4293-99EE-85A17EC99DA7}" type="pres">
      <dgm:prSet presAssocID="{6DFA53C9-676C-46B6-9668-F408E4DA0CE6}" presName="level3hierChild" presStyleCnt="0"/>
      <dgm:spPr/>
    </dgm:pt>
    <dgm:pt modelId="{6F5CF7B5-B8FE-4E45-9F5B-B18679FC566B}" type="pres">
      <dgm:prSet presAssocID="{28DA6A55-0F23-4DFF-BFC0-6B43EDF507CE}" presName="conn2-1" presStyleLbl="parChTrans1D2" presStyleIdx="1" presStyleCnt="3"/>
      <dgm:spPr/>
    </dgm:pt>
    <dgm:pt modelId="{BBAB0A7A-DB7B-4D46-B34C-4B646F0E9DE4}" type="pres">
      <dgm:prSet presAssocID="{28DA6A55-0F23-4DFF-BFC0-6B43EDF507CE}" presName="connTx" presStyleLbl="parChTrans1D2" presStyleIdx="1" presStyleCnt="3"/>
      <dgm:spPr/>
    </dgm:pt>
    <dgm:pt modelId="{1C5B6A24-F99F-416C-B5C6-F371FA446307}" type="pres">
      <dgm:prSet presAssocID="{E8AFE721-D56F-46E1-917B-CE053139921E}" presName="root2" presStyleCnt="0"/>
      <dgm:spPr/>
    </dgm:pt>
    <dgm:pt modelId="{7EF2CB2F-234D-4004-A3EC-6B12D535A9F0}" type="pres">
      <dgm:prSet presAssocID="{E8AFE721-D56F-46E1-917B-CE053139921E}" presName="LevelTwoTextNode" presStyleLbl="node2" presStyleIdx="1" presStyleCnt="3">
        <dgm:presLayoutVars>
          <dgm:chPref val="3"/>
        </dgm:presLayoutVars>
      </dgm:prSet>
      <dgm:spPr/>
    </dgm:pt>
    <dgm:pt modelId="{F94AEE00-645C-4901-B6EC-4FF5F9E28B73}" type="pres">
      <dgm:prSet presAssocID="{E8AFE721-D56F-46E1-917B-CE053139921E}" presName="level3hierChild" presStyleCnt="0"/>
      <dgm:spPr/>
    </dgm:pt>
    <dgm:pt modelId="{45616530-84DD-48A9-A7C1-AA2001EA8C70}" type="pres">
      <dgm:prSet presAssocID="{39AC490F-1D19-49A1-A8E5-6AF20184E9B1}" presName="conn2-1" presStyleLbl="parChTrans1D2" presStyleIdx="2" presStyleCnt="3"/>
      <dgm:spPr/>
    </dgm:pt>
    <dgm:pt modelId="{4C868C5A-A50C-4570-B3B7-40448AD593A6}" type="pres">
      <dgm:prSet presAssocID="{39AC490F-1D19-49A1-A8E5-6AF20184E9B1}" presName="connTx" presStyleLbl="parChTrans1D2" presStyleIdx="2" presStyleCnt="3"/>
      <dgm:spPr/>
    </dgm:pt>
    <dgm:pt modelId="{80806961-65B5-48A2-8C72-0156955EA576}" type="pres">
      <dgm:prSet presAssocID="{3CA5F68B-02C3-4675-8B88-9140FD89E072}" presName="root2" presStyleCnt="0"/>
      <dgm:spPr/>
    </dgm:pt>
    <dgm:pt modelId="{C1625A02-6BF9-4DEE-87E7-576A13187FA1}" type="pres">
      <dgm:prSet presAssocID="{3CA5F68B-02C3-4675-8B88-9140FD89E072}" presName="LevelTwoTextNode" presStyleLbl="node2" presStyleIdx="2" presStyleCnt="3">
        <dgm:presLayoutVars>
          <dgm:chPref val="3"/>
        </dgm:presLayoutVars>
      </dgm:prSet>
      <dgm:spPr/>
    </dgm:pt>
    <dgm:pt modelId="{35EEEA26-5EFD-4230-8949-D03997C5EAA8}" type="pres">
      <dgm:prSet presAssocID="{3CA5F68B-02C3-4675-8B88-9140FD89E072}" presName="level3hierChild" presStyleCnt="0"/>
      <dgm:spPr/>
    </dgm:pt>
  </dgm:ptLst>
  <dgm:cxnLst>
    <dgm:cxn modelId="{83477B15-8F8F-489E-AF1A-A55832649C47}" type="presOf" srcId="{54B0BD99-7203-4DC6-86C2-E20F2EFFE87E}" destId="{058B3A5A-ECB2-442B-B758-5256307C537C}" srcOrd="1" destOrd="0" presId="urn:microsoft.com/office/officeart/2005/8/layout/hierarchy2"/>
    <dgm:cxn modelId="{C2494699-3A52-4F96-89BC-962422937098}" type="presOf" srcId="{E3C20771-D7C7-4B4A-8A25-108BEF9E1E2D}" destId="{244317A7-E862-42E2-B425-73C050F7E63F}" srcOrd="0" destOrd="0" presId="urn:microsoft.com/office/officeart/2005/8/layout/hierarchy2"/>
    <dgm:cxn modelId="{42534272-E4E0-45B3-B3F5-B00E589EF286}" srcId="{E3C20771-D7C7-4B4A-8A25-108BEF9E1E2D}" destId="{E8AFE721-D56F-46E1-917B-CE053139921E}" srcOrd="1" destOrd="0" parTransId="{28DA6A55-0F23-4DFF-BFC0-6B43EDF507CE}" sibTransId="{18A4367D-A9A7-43BE-A97F-94BFD43513E3}"/>
    <dgm:cxn modelId="{CDE1F6F5-C24B-43F6-828D-A449EF8EE052}" srcId="{E3C20771-D7C7-4B4A-8A25-108BEF9E1E2D}" destId="{6DFA53C9-676C-46B6-9668-F408E4DA0CE6}" srcOrd="0" destOrd="0" parTransId="{54B0BD99-7203-4DC6-86C2-E20F2EFFE87E}" sibTransId="{1AA8D15B-5FA9-4CD8-9E07-6A54F38CDA58}"/>
    <dgm:cxn modelId="{6B0C7E75-3305-4E0B-84E8-F980E38CD548}" type="presOf" srcId="{6598FD9A-9A26-4DD5-B11F-6595F0611336}" destId="{E2227B10-6E6B-437A-B136-4725AA996048}" srcOrd="0" destOrd="0" presId="urn:microsoft.com/office/officeart/2005/8/layout/hierarchy2"/>
    <dgm:cxn modelId="{AFD7001D-3BF1-49AC-9B31-5C9456163EE1}" type="presOf" srcId="{28DA6A55-0F23-4DFF-BFC0-6B43EDF507CE}" destId="{BBAB0A7A-DB7B-4D46-B34C-4B646F0E9DE4}" srcOrd="1" destOrd="0" presId="urn:microsoft.com/office/officeart/2005/8/layout/hierarchy2"/>
    <dgm:cxn modelId="{335EA110-D7F1-4677-8767-A6B754C5AC94}" srcId="{E3C20771-D7C7-4B4A-8A25-108BEF9E1E2D}" destId="{3CA5F68B-02C3-4675-8B88-9140FD89E072}" srcOrd="2" destOrd="0" parTransId="{39AC490F-1D19-49A1-A8E5-6AF20184E9B1}" sibTransId="{4517ED92-4686-4B57-BB64-193E450CDEBF}"/>
    <dgm:cxn modelId="{5539742E-134C-4C81-B599-700A0555AD31}" type="presOf" srcId="{39AC490F-1D19-49A1-A8E5-6AF20184E9B1}" destId="{4C868C5A-A50C-4570-B3B7-40448AD593A6}" srcOrd="1" destOrd="0" presId="urn:microsoft.com/office/officeart/2005/8/layout/hierarchy2"/>
    <dgm:cxn modelId="{403FFBFD-F9A1-4108-BC03-E5D6D18D603A}" type="presOf" srcId="{E8AFE721-D56F-46E1-917B-CE053139921E}" destId="{7EF2CB2F-234D-4004-A3EC-6B12D535A9F0}" srcOrd="0" destOrd="0" presId="urn:microsoft.com/office/officeart/2005/8/layout/hierarchy2"/>
    <dgm:cxn modelId="{27A104A2-3A3C-46D6-8C2C-B1E6267946D7}" type="presOf" srcId="{54B0BD99-7203-4DC6-86C2-E20F2EFFE87E}" destId="{50820540-7A9B-44ED-9E24-80BF3C603107}" srcOrd="0" destOrd="0" presId="urn:microsoft.com/office/officeart/2005/8/layout/hierarchy2"/>
    <dgm:cxn modelId="{35DB0FF1-2244-4B6E-94EC-87CB127777EC}" type="presOf" srcId="{3CA5F68B-02C3-4675-8B88-9140FD89E072}" destId="{C1625A02-6BF9-4DEE-87E7-576A13187FA1}" srcOrd="0" destOrd="0" presId="urn:microsoft.com/office/officeart/2005/8/layout/hierarchy2"/>
    <dgm:cxn modelId="{35DBB63F-0A66-4804-BE7B-366D8A1D0222}" type="presOf" srcId="{28DA6A55-0F23-4DFF-BFC0-6B43EDF507CE}" destId="{6F5CF7B5-B8FE-4E45-9F5B-B18679FC566B}" srcOrd="0" destOrd="0" presId="urn:microsoft.com/office/officeart/2005/8/layout/hierarchy2"/>
    <dgm:cxn modelId="{26006B18-6719-49FA-A4D6-5BA581A78A28}" type="presOf" srcId="{39AC490F-1D19-49A1-A8E5-6AF20184E9B1}" destId="{45616530-84DD-48A9-A7C1-AA2001EA8C70}" srcOrd="0" destOrd="0" presId="urn:microsoft.com/office/officeart/2005/8/layout/hierarchy2"/>
    <dgm:cxn modelId="{5F64458B-BCC6-4951-8B24-C3B7D7269362}" type="presOf" srcId="{6DFA53C9-676C-46B6-9668-F408E4DA0CE6}" destId="{B71CA572-9C7D-458A-97ED-4EDDFAF66A66}" srcOrd="0" destOrd="0" presId="urn:microsoft.com/office/officeart/2005/8/layout/hierarchy2"/>
    <dgm:cxn modelId="{AB20D20D-AE4D-4E05-ADCF-0259DBA983A6}" srcId="{6598FD9A-9A26-4DD5-B11F-6595F0611336}" destId="{E3C20771-D7C7-4B4A-8A25-108BEF9E1E2D}" srcOrd="0" destOrd="0" parTransId="{CF67C46B-DC4B-4DC8-AB52-0001B5682A1B}" sibTransId="{B8BF6A14-8C9C-4257-A36C-CB10428516D9}"/>
    <dgm:cxn modelId="{686BE83D-FBF6-4C72-817A-B42416E88AF5}" type="presParOf" srcId="{E2227B10-6E6B-437A-B136-4725AA996048}" destId="{050F3D71-152E-4739-B9FB-152F38D678C7}" srcOrd="0" destOrd="0" presId="urn:microsoft.com/office/officeart/2005/8/layout/hierarchy2"/>
    <dgm:cxn modelId="{3562DCD5-B506-405A-8CA7-EB0E70F98338}" type="presParOf" srcId="{050F3D71-152E-4739-B9FB-152F38D678C7}" destId="{244317A7-E862-42E2-B425-73C050F7E63F}" srcOrd="0" destOrd="0" presId="urn:microsoft.com/office/officeart/2005/8/layout/hierarchy2"/>
    <dgm:cxn modelId="{4F232CA1-C4CC-479A-B59C-F425A718EEA0}" type="presParOf" srcId="{050F3D71-152E-4739-B9FB-152F38D678C7}" destId="{D223CD50-9B67-43B1-A9F4-D54806CAE4D5}" srcOrd="1" destOrd="0" presId="urn:microsoft.com/office/officeart/2005/8/layout/hierarchy2"/>
    <dgm:cxn modelId="{3696540C-9542-49C6-9E85-37D8A11F6312}" type="presParOf" srcId="{D223CD50-9B67-43B1-A9F4-D54806CAE4D5}" destId="{50820540-7A9B-44ED-9E24-80BF3C603107}" srcOrd="0" destOrd="0" presId="urn:microsoft.com/office/officeart/2005/8/layout/hierarchy2"/>
    <dgm:cxn modelId="{D80378D9-80D4-432C-A72A-E70699BC4259}" type="presParOf" srcId="{50820540-7A9B-44ED-9E24-80BF3C603107}" destId="{058B3A5A-ECB2-442B-B758-5256307C537C}" srcOrd="0" destOrd="0" presId="urn:microsoft.com/office/officeart/2005/8/layout/hierarchy2"/>
    <dgm:cxn modelId="{2C39E845-427B-419C-99B1-54CADFF4A7F7}" type="presParOf" srcId="{D223CD50-9B67-43B1-A9F4-D54806CAE4D5}" destId="{5AAB937A-E62B-4B5B-81EE-F6F05E15E9E6}" srcOrd="1" destOrd="0" presId="urn:microsoft.com/office/officeart/2005/8/layout/hierarchy2"/>
    <dgm:cxn modelId="{F8F1BB92-7C4B-451E-8EBD-87DEA5A6F35D}" type="presParOf" srcId="{5AAB937A-E62B-4B5B-81EE-F6F05E15E9E6}" destId="{B71CA572-9C7D-458A-97ED-4EDDFAF66A66}" srcOrd="0" destOrd="0" presId="urn:microsoft.com/office/officeart/2005/8/layout/hierarchy2"/>
    <dgm:cxn modelId="{D5312D8C-9217-4149-85B7-0F64B578D2DF}" type="presParOf" srcId="{5AAB937A-E62B-4B5B-81EE-F6F05E15E9E6}" destId="{061E589E-215B-4293-99EE-85A17EC99DA7}" srcOrd="1" destOrd="0" presId="urn:microsoft.com/office/officeart/2005/8/layout/hierarchy2"/>
    <dgm:cxn modelId="{DDBBF8E3-9DF7-4B16-9E9E-B896B8D55D34}" type="presParOf" srcId="{D223CD50-9B67-43B1-A9F4-D54806CAE4D5}" destId="{6F5CF7B5-B8FE-4E45-9F5B-B18679FC566B}" srcOrd="2" destOrd="0" presId="urn:microsoft.com/office/officeart/2005/8/layout/hierarchy2"/>
    <dgm:cxn modelId="{48259C82-7465-4692-A097-0F838E5FE06F}" type="presParOf" srcId="{6F5CF7B5-B8FE-4E45-9F5B-B18679FC566B}" destId="{BBAB0A7A-DB7B-4D46-B34C-4B646F0E9DE4}" srcOrd="0" destOrd="0" presId="urn:microsoft.com/office/officeart/2005/8/layout/hierarchy2"/>
    <dgm:cxn modelId="{010B609C-311C-4B73-B4BE-6B96FA7DF02B}" type="presParOf" srcId="{D223CD50-9B67-43B1-A9F4-D54806CAE4D5}" destId="{1C5B6A24-F99F-416C-B5C6-F371FA446307}" srcOrd="3" destOrd="0" presId="urn:microsoft.com/office/officeart/2005/8/layout/hierarchy2"/>
    <dgm:cxn modelId="{71D0123A-5876-4808-9742-1B1DDAFC968B}" type="presParOf" srcId="{1C5B6A24-F99F-416C-B5C6-F371FA446307}" destId="{7EF2CB2F-234D-4004-A3EC-6B12D535A9F0}" srcOrd="0" destOrd="0" presId="urn:microsoft.com/office/officeart/2005/8/layout/hierarchy2"/>
    <dgm:cxn modelId="{26946602-115E-4020-A34F-4F2A32D6F8CC}" type="presParOf" srcId="{1C5B6A24-F99F-416C-B5C6-F371FA446307}" destId="{F94AEE00-645C-4901-B6EC-4FF5F9E28B73}" srcOrd="1" destOrd="0" presId="urn:microsoft.com/office/officeart/2005/8/layout/hierarchy2"/>
    <dgm:cxn modelId="{9FE3936E-9599-4BBB-911C-E6B442DFAB7B}" type="presParOf" srcId="{D223CD50-9B67-43B1-A9F4-D54806CAE4D5}" destId="{45616530-84DD-48A9-A7C1-AA2001EA8C70}" srcOrd="4" destOrd="0" presId="urn:microsoft.com/office/officeart/2005/8/layout/hierarchy2"/>
    <dgm:cxn modelId="{B6258EF5-4C9B-48E8-89C0-8147CE10868A}" type="presParOf" srcId="{45616530-84DD-48A9-A7C1-AA2001EA8C70}" destId="{4C868C5A-A50C-4570-B3B7-40448AD593A6}" srcOrd="0" destOrd="0" presId="urn:microsoft.com/office/officeart/2005/8/layout/hierarchy2"/>
    <dgm:cxn modelId="{A0C5E5FE-E5A1-469C-B95A-87D04F5A77AA}" type="presParOf" srcId="{D223CD50-9B67-43B1-A9F4-D54806CAE4D5}" destId="{80806961-65B5-48A2-8C72-0156955EA576}" srcOrd="5" destOrd="0" presId="urn:microsoft.com/office/officeart/2005/8/layout/hierarchy2"/>
    <dgm:cxn modelId="{C79877E1-F580-428C-BB96-5EADE683F486}" type="presParOf" srcId="{80806961-65B5-48A2-8C72-0156955EA576}" destId="{C1625A02-6BF9-4DEE-87E7-576A13187FA1}" srcOrd="0" destOrd="0" presId="urn:microsoft.com/office/officeart/2005/8/layout/hierarchy2"/>
    <dgm:cxn modelId="{05EEA66F-7895-4B20-9ADD-6C1BC7EF25E2}" type="presParOf" srcId="{80806961-65B5-48A2-8C72-0156955EA576}" destId="{35EEEA26-5EFD-4230-8949-D03997C5EA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53614-1E69-4EF5-B406-17F0623D8043}">
      <dsp:nvSpPr>
        <dsp:cNvPr id="0" name=""/>
        <dsp:cNvSpPr/>
      </dsp:nvSpPr>
      <dsp:spPr>
        <a:xfrm>
          <a:off x="684233" y="856189"/>
          <a:ext cx="1486940" cy="743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Root</a:t>
          </a:r>
        </a:p>
      </dsp:txBody>
      <dsp:txXfrm>
        <a:off x="706008" y="877964"/>
        <a:ext cx="1443390" cy="699920"/>
      </dsp:txXfrm>
    </dsp:sp>
    <dsp:sp modelId="{9C86EDAB-00CD-4244-9FD5-5ECA1644F22F}">
      <dsp:nvSpPr>
        <dsp:cNvPr id="0" name=""/>
        <dsp:cNvSpPr/>
      </dsp:nvSpPr>
      <dsp:spPr>
        <a:xfrm rot="18289469">
          <a:off x="1947801" y="773183"/>
          <a:ext cx="104152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41521" y="272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2442524" y="774391"/>
        <a:ext cx="52076" cy="52076"/>
      </dsp:txXfrm>
    </dsp:sp>
    <dsp:sp modelId="{5598F464-FBF3-403E-94CD-4C0A973F8D23}">
      <dsp:nvSpPr>
        <dsp:cNvPr id="0" name=""/>
        <dsp:cNvSpPr/>
      </dsp:nvSpPr>
      <dsp:spPr>
        <a:xfrm>
          <a:off x="2765950" y="1199"/>
          <a:ext cx="1486940" cy="7434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Child1</a:t>
          </a:r>
        </a:p>
      </dsp:txBody>
      <dsp:txXfrm>
        <a:off x="2787725" y="22974"/>
        <a:ext cx="1443390" cy="699920"/>
      </dsp:txXfrm>
    </dsp:sp>
    <dsp:sp modelId="{C3CE1270-01CC-457F-B45F-C507923872FD}">
      <dsp:nvSpPr>
        <dsp:cNvPr id="0" name=""/>
        <dsp:cNvSpPr/>
      </dsp:nvSpPr>
      <dsp:spPr>
        <a:xfrm>
          <a:off x="2171174" y="1200678"/>
          <a:ext cx="59477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94776" y="272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2453693" y="1213055"/>
        <a:ext cx="29738" cy="29738"/>
      </dsp:txXfrm>
    </dsp:sp>
    <dsp:sp modelId="{690A187F-EA29-43E7-9CC1-3E50D344CB46}">
      <dsp:nvSpPr>
        <dsp:cNvPr id="0" name=""/>
        <dsp:cNvSpPr/>
      </dsp:nvSpPr>
      <dsp:spPr>
        <a:xfrm>
          <a:off x="2765950" y="856189"/>
          <a:ext cx="1486940" cy="7434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Child2</a:t>
          </a:r>
        </a:p>
      </dsp:txBody>
      <dsp:txXfrm>
        <a:off x="2787725" y="877964"/>
        <a:ext cx="1443390" cy="699920"/>
      </dsp:txXfrm>
    </dsp:sp>
    <dsp:sp modelId="{B8700BFA-7460-4910-BBA7-F0DB0256B77E}">
      <dsp:nvSpPr>
        <dsp:cNvPr id="0" name=""/>
        <dsp:cNvSpPr/>
      </dsp:nvSpPr>
      <dsp:spPr>
        <a:xfrm rot="3310531">
          <a:off x="1947801" y="1628174"/>
          <a:ext cx="104152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41521" y="272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2442524" y="1629382"/>
        <a:ext cx="52076" cy="52076"/>
      </dsp:txXfrm>
    </dsp:sp>
    <dsp:sp modelId="{28683719-D9D4-4880-B52E-D61A2A37CD2F}">
      <dsp:nvSpPr>
        <dsp:cNvPr id="0" name=""/>
        <dsp:cNvSpPr/>
      </dsp:nvSpPr>
      <dsp:spPr>
        <a:xfrm>
          <a:off x="2765950" y="1711180"/>
          <a:ext cx="1486940" cy="7434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Child3</a:t>
          </a:r>
        </a:p>
      </dsp:txBody>
      <dsp:txXfrm>
        <a:off x="2787725" y="1732955"/>
        <a:ext cx="1443390" cy="699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317A7-E862-42E2-B425-73C050F7E63F}">
      <dsp:nvSpPr>
        <dsp:cNvPr id="0" name=""/>
        <dsp:cNvSpPr/>
      </dsp:nvSpPr>
      <dsp:spPr>
        <a:xfrm>
          <a:off x="2761981" y="856189"/>
          <a:ext cx="1486939" cy="7434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Aggregate</a:t>
          </a:r>
        </a:p>
      </dsp:txBody>
      <dsp:txXfrm>
        <a:off x="2783756" y="877964"/>
        <a:ext cx="1443389" cy="699919"/>
      </dsp:txXfrm>
    </dsp:sp>
    <dsp:sp modelId="{50820540-7A9B-44ED-9E24-80BF3C603107}">
      <dsp:nvSpPr>
        <dsp:cNvPr id="0" name=""/>
        <dsp:cNvSpPr/>
      </dsp:nvSpPr>
      <dsp:spPr>
        <a:xfrm rot="14110531">
          <a:off x="1943833" y="773183"/>
          <a:ext cx="104152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41521" y="2724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438555" y="774391"/>
        <a:ext cx="52076" cy="52076"/>
      </dsp:txXfrm>
    </dsp:sp>
    <dsp:sp modelId="{B71CA572-9C7D-458A-97ED-4EDDFAF66A66}">
      <dsp:nvSpPr>
        <dsp:cNvPr id="0" name=""/>
        <dsp:cNvSpPr/>
      </dsp:nvSpPr>
      <dsp:spPr>
        <a:xfrm>
          <a:off x="680266" y="1199"/>
          <a:ext cx="1486939" cy="7434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Source1</a:t>
          </a:r>
        </a:p>
      </dsp:txBody>
      <dsp:txXfrm>
        <a:off x="702041" y="22974"/>
        <a:ext cx="1443389" cy="699919"/>
      </dsp:txXfrm>
    </dsp:sp>
    <dsp:sp modelId="{6F5CF7B5-B8FE-4E45-9F5B-B18679FC566B}">
      <dsp:nvSpPr>
        <dsp:cNvPr id="0" name=""/>
        <dsp:cNvSpPr/>
      </dsp:nvSpPr>
      <dsp:spPr>
        <a:xfrm rot="10800000">
          <a:off x="2167206" y="1200678"/>
          <a:ext cx="59477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94775" y="2724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449724" y="1213055"/>
        <a:ext cx="29738" cy="29738"/>
      </dsp:txXfrm>
    </dsp:sp>
    <dsp:sp modelId="{7EF2CB2F-234D-4004-A3EC-6B12D535A9F0}">
      <dsp:nvSpPr>
        <dsp:cNvPr id="0" name=""/>
        <dsp:cNvSpPr/>
      </dsp:nvSpPr>
      <dsp:spPr>
        <a:xfrm>
          <a:off x="680266" y="856189"/>
          <a:ext cx="1486939" cy="7434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Source2</a:t>
          </a:r>
        </a:p>
      </dsp:txBody>
      <dsp:txXfrm>
        <a:off x="702041" y="877964"/>
        <a:ext cx="1443389" cy="699919"/>
      </dsp:txXfrm>
    </dsp:sp>
    <dsp:sp modelId="{45616530-84DD-48A9-A7C1-AA2001EA8C70}">
      <dsp:nvSpPr>
        <dsp:cNvPr id="0" name=""/>
        <dsp:cNvSpPr/>
      </dsp:nvSpPr>
      <dsp:spPr>
        <a:xfrm rot="7489469">
          <a:off x="1943833" y="1628173"/>
          <a:ext cx="104152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41521" y="2724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438555" y="1629381"/>
        <a:ext cx="52076" cy="52076"/>
      </dsp:txXfrm>
    </dsp:sp>
    <dsp:sp modelId="{C1625A02-6BF9-4DEE-87E7-576A13187FA1}">
      <dsp:nvSpPr>
        <dsp:cNvPr id="0" name=""/>
        <dsp:cNvSpPr/>
      </dsp:nvSpPr>
      <dsp:spPr>
        <a:xfrm>
          <a:off x="680266" y="1711179"/>
          <a:ext cx="1486939" cy="7434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Source3</a:t>
          </a:r>
        </a:p>
      </dsp:txBody>
      <dsp:txXfrm>
        <a:off x="702041" y="1732954"/>
        <a:ext cx="1443389" cy="699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B79CB-78D8-4A55-BBCF-98EE593D9302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BFD7F-F40A-45C9-84C8-ADF9623E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5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BFD7F-F40A-45C9-84C8-ADF9623E04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2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BFD7F-F40A-45C9-84C8-ADF9623E04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BFD7F-F40A-45C9-84C8-ADF9623E04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6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BFD7F-F40A-45C9-84C8-ADF9623E04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3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BFD7F-F40A-45C9-84C8-ADF9623E04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6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BFD7F-F40A-45C9-84C8-ADF9623E04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8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BFD7F-F40A-45C9-84C8-ADF9623E04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BFD7F-F40A-45C9-84C8-ADF9623E04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40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BFD7F-F40A-45C9-84C8-ADF9623E04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60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BFD7F-F40A-45C9-84C8-ADF9623E04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8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6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5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069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7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71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1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8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B8FDD3-E688-4F08-A94B-0F7F894AEE2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9066C7-4A1A-41B5-86AE-79FA9D1A1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16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atwg/dom/pull/43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-cancell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c39.github.io/proposal-cancellation/" TargetMode="External"/><Relationship Id="rId2" Type="http://schemas.openxmlformats.org/officeDocument/2006/relationships/hyperlink" Target="https://github.com/tc39/proposal-cance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buckton/pre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Cancellation Primitives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 Buckton -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307112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AbortController</a:t>
            </a:r>
            <a:r>
              <a:rPr lang="en-US" dirty="0"/>
              <a:t> (WHATWG)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745788" cy="3615267"/>
          </a:xfrm>
          <a:solidFill>
            <a:schemeClr val="bg1">
              <a:lumMod val="85000"/>
              <a:lumOff val="15000"/>
            </a:schemeClr>
          </a:solidFill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asyncfn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signal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onabort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/*cancelled*/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signal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'abort'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onabort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signal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'abort'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onabort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signal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aborted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/*cancelled */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AbortController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asyncfn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signal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abort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212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AbortController</a:t>
            </a:r>
            <a:r>
              <a:rPr lang="en-US" dirty="0"/>
              <a:t> (WHATWG)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en-US" dirty="0"/>
              <a:t>New API: </a:t>
            </a:r>
            <a:r>
              <a:rPr lang="en-US" dirty="0">
                <a:hlinkClick r:id="rId3"/>
              </a:rPr>
              <a:t>https://github.com/whatwg/dom/pull/437</a:t>
            </a:r>
            <a:r>
              <a:rPr lang="en-US" dirty="0"/>
              <a:t> </a:t>
            </a:r>
          </a:p>
          <a:p>
            <a:r>
              <a:rPr lang="en-US" dirty="0"/>
              <a:t>Can be observed synchronously</a:t>
            </a:r>
          </a:p>
          <a:p>
            <a:r>
              <a:rPr lang="en-US" dirty="0"/>
              <a:t>Can be observed asynchronously</a:t>
            </a:r>
          </a:p>
          <a:p>
            <a:pPr lvl="1"/>
            <a:r>
              <a:rPr lang="en-US" dirty="0"/>
              <a:t>Takes dependency on DOM events</a:t>
            </a:r>
          </a:p>
          <a:p>
            <a:r>
              <a:rPr lang="en-US" dirty="0"/>
              <a:t>Callbacks can be removed (via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6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CancellationToken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744200" cy="3615267"/>
          </a:xfrm>
          <a:solidFill>
            <a:schemeClr val="bg1">
              <a:lumMod val="85000"/>
              <a:lumOff val="15000"/>
            </a:schemeClr>
          </a:solidFill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asyncfn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/*cancelled*/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reg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cancellationRequested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/*cancelled*/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source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asyncfn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source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source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cancel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72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CancellationToken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API: </a:t>
            </a:r>
            <a:r>
              <a:rPr lang="en-US" dirty="0">
                <a:hlinkClick r:id="rId3"/>
              </a:rPr>
              <a:t>https://github.com/tc39/proposal-cancellation</a:t>
            </a:r>
            <a:r>
              <a:rPr lang="en-US" dirty="0"/>
              <a:t> </a:t>
            </a:r>
          </a:p>
          <a:p>
            <a:r>
              <a:rPr lang="en-US" dirty="0"/>
              <a:t>Can be observed synchronously</a:t>
            </a:r>
          </a:p>
          <a:p>
            <a:r>
              <a:rPr lang="en-US" dirty="0"/>
              <a:t>Can be observed asynchronously</a:t>
            </a:r>
          </a:p>
          <a:p>
            <a:r>
              <a:rPr lang="en-US" dirty="0"/>
              <a:t>Callbacks can be removed (via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en-US" dirty="0"/>
              <a:t>)</a:t>
            </a:r>
          </a:p>
          <a:p>
            <a:r>
              <a:rPr lang="en-US" dirty="0"/>
              <a:t>Easily </a:t>
            </a:r>
            <a:r>
              <a:rPr lang="en-US" dirty="0" err="1"/>
              <a:t>composable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1750" y="3524988"/>
            <a:ext cx="7839323" cy="132343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asyncfn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token1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token2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source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token1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token2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source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cancel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await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otherfn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source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753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CancellationToken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CancellationTokenSource</a:t>
            </a:r>
            <a:endParaRPr lang="en-US" dirty="0"/>
          </a:p>
          <a:p>
            <a:pPr lvl="1"/>
            <a:r>
              <a:rPr lang="en-US" dirty="0"/>
              <a:t>new </a:t>
            </a:r>
            <a:r>
              <a:rPr lang="en-US" dirty="0" err="1"/>
              <a:t>CancellationTokenSource</a:t>
            </a:r>
            <a:r>
              <a:rPr lang="en-US" dirty="0"/>
              <a:t>([</a:t>
            </a:r>
            <a:r>
              <a:rPr lang="en-US" dirty="0" err="1"/>
              <a:t>linkedTokens</a:t>
            </a:r>
            <a:r>
              <a:rPr lang="en-US" dirty="0"/>
              <a:t>])</a:t>
            </a:r>
          </a:p>
          <a:p>
            <a:pPr lvl="1"/>
            <a:r>
              <a:rPr lang="en-US" dirty="0" err="1"/>
              <a:t>source.token</a:t>
            </a:r>
            <a:endParaRPr lang="en-US" dirty="0"/>
          </a:p>
          <a:p>
            <a:pPr lvl="1"/>
            <a:r>
              <a:rPr lang="en-US" dirty="0" err="1"/>
              <a:t>source.cancel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source.close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0022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CAncellationToken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CancellationToken</a:t>
            </a:r>
            <a:endParaRPr lang="en-US" dirty="0"/>
          </a:p>
          <a:p>
            <a:pPr lvl="1"/>
            <a:r>
              <a:rPr lang="en-US" dirty="0" err="1"/>
              <a:t>CancellationToken.none</a:t>
            </a:r>
            <a:endParaRPr lang="en-US" dirty="0"/>
          </a:p>
          <a:p>
            <a:pPr lvl="1"/>
            <a:r>
              <a:rPr lang="en-US" dirty="0" err="1"/>
              <a:t>CancellationToken.canceled</a:t>
            </a:r>
            <a:endParaRPr lang="en-US" dirty="0"/>
          </a:p>
          <a:p>
            <a:pPr lvl="1"/>
            <a:r>
              <a:rPr lang="en-US" dirty="0" err="1"/>
              <a:t>token.cancellationRequested</a:t>
            </a:r>
            <a:endParaRPr lang="en-US" dirty="0"/>
          </a:p>
          <a:p>
            <a:pPr lvl="1"/>
            <a:r>
              <a:rPr lang="en-US" dirty="0" err="1"/>
              <a:t>token.canBeCanceled</a:t>
            </a:r>
            <a:endParaRPr lang="en-US" dirty="0"/>
          </a:p>
          <a:p>
            <a:pPr lvl="1"/>
            <a:r>
              <a:rPr lang="en-US" dirty="0" err="1"/>
              <a:t>token.throwIfCancellationRequested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token.register</a:t>
            </a:r>
            <a:r>
              <a:rPr lang="en-US" dirty="0"/>
              <a:t>(callback)</a:t>
            </a:r>
          </a:p>
          <a:p>
            <a:pPr lvl="1"/>
            <a:r>
              <a:rPr lang="en-US" dirty="0" err="1"/>
              <a:t>registration.unregister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63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</a:t>
            </a:r>
            <a:r>
              <a:rPr lang="en-US" baseline="0" dirty="0"/>
              <a:t> Interop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  <a:p>
            <a:pPr lvl="1"/>
            <a:r>
              <a:rPr lang="en-US" dirty="0"/>
              <a:t>new Promise(executor,</a:t>
            </a:r>
            <a:r>
              <a:rPr lang="en-US" baseline="0" dirty="0"/>
              <a:t> token)</a:t>
            </a:r>
            <a:endParaRPr lang="en-US" dirty="0"/>
          </a:p>
          <a:p>
            <a:pPr lvl="1"/>
            <a:r>
              <a:rPr lang="en-US" dirty="0" err="1"/>
              <a:t>promise.then</a:t>
            </a:r>
            <a:r>
              <a:rPr lang="en-US" dirty="0"/>
              <a:t>(</a:t>
            </a:r>
            <a:r>
              <a:rPr lang="en-US" dirty="0" err="1"/>
              <a:t>onfulfill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onreject</a:t>
            </a:r>
            <a:r>
              <a:rPr lang="en-US" baseline="0" dirty="0"/>
              <a:t>, token)</a:t>
            </a:r>
          </a:p>
          <a:p>
            <a:pPr lvl="0"/>
            <a:r>
              <a:rPr lang="en-US" dirty="0"/>
              <a:t>Observable</a:t>
            </a:r>
          </a:p>
          <a:p>
            <a:pPr lvl="1"/>
            <a:r>
              <a:rPr lang="en-US" dirty="0" err="1"/>
              <a:t>observable.subscribe</a:t>
            </a:r>
            <a:r>
              <a:rPr lang="en-US" dirty="0"/>
              <a:t>(observer, token)</a:t>
            </a:r>
          </a:p>
          <a:p>
            <a:pPr lvl="0"/>
            <a:r>
              <a:rPr lang="en-US" dirty="0"/>
              <a:t>Dynamic import</a:t>
            </a:r>
          </a:p>
          <a:p>
            <a:pPr lvl="1"/>
            <a:r>
              <a:rPr lang="en-US" dirty="0"/>
              <a:t>import(“module”, token)</a:t>
            </a:r>
          </a:p>
        </p:txBody>
      </p:sp>
    </p:spTree>
    <p:extLst>
      <p:ext uri="{BB962C8B-B14F-4D97-AF65-F5344CB8AC3E}">
        <p14:creationId xmlns:p14="http://schemas.microsoft.com/office/powerpoint/2010/main" val="300543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Stage 0</a:t>
            </a:r>
          </a:p>
          <a:p>
            <a:r>
              <a:rPr lang="en-US" dirty="0"/>
              <a:t>Identified Champions:</a:t>
            </a:r>
            <a:r>
              <a:rPr lang="en-US" baseline="0" dirty="0"/>
              <a:t> Ron Buckton, Brian Terlson</a:t>
            </a:r>
          </a:p>
          <a:p>
            <a:r>
              <a:rPr lang="en-US" dirty="0"/>
              <a:t>Strawman available</a:t>
            </a:r>
          </a:p>
          <a:p>
            <a:pPr lvl="1"/>
            <a:r>
              <a:rPr lang="en-US" dirty="0">
                <a:hlinkClick r:id="rId2"/>
              </a:rPr>
              <a:t>https://github.com/tc39/proposal-cancellation</a:t>
            </a:r>
            <a:endParaRPr lang="en-US" dirty="0"/>
          </a:p>
          <a:p>
            <a:r>
              <a:rPr lang="en-US" baseline="0" dirty="0"/>
              <a:t>Early </a:t>
            </a:r>
            <a:r>
              <a:rPr lang="en-US" baseline="0"/>
              <a:t>Spec Proposal </a:t>
            </a:r>
            <a:r>
              <a:rPr lang="en-US" baseline="0" dirty="0"/>
              <a:t>available</a:t>
            </a:r>
          </a:p>
          <a:p>
            <a:pPr lvl="1"/>
            <a:r>
              <a:rPr lang="en-US" dirty="0">
                <a:hlinkClick r:id="rId3"/>
              </a:rPr>
              <a:t>https://tc39.github.io/proposal-cancellation/</a:t>
            </a:r>
            <a:endParaRPr lang="en-US" dirty="0"/>
          </a:p>
          <a:p>
            <a:r>
              <a:rPr lang="en-US" baseline="0" dirty="0"/>
              <a:t>Prototype</a:t>
            </a:r>
            <a:r>
              <a:rPr lang="en-US" dirty="0"/>
              <a:t> available</a:t>
            </a:r>
          </a:p>
          <a:p>
            <a:pPr lvl="1"/>
            <a:r>
              <a:rPr lang="en-US" baseline="0" dirty="0">
                <a:hlinkClick r:id="rId4"/>
              </a:rPr>
              <a:t>https://github.com/rbuckton/prex</a:t>
            </a:r>
            <a:r>
              <a:rPr lang="en-US" dirty="0"/>
              <a:t> </a:t>
            </a:r>
            <a:endParaRPr lang="en-US" baseline="0" dirty="0"/>
          </a:p>
          <a:p>
            <a:r>
              <a:rPr lang="en-US" baseline="0" dirty="0"/>
              <a:t>Requesting Stage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Clear and consistent approach to the cancellation of asynchronous operations</a:t>
            </a:r>
          </a:p>
          <a:p>
            <a:pPr lvl="0"/>
            <a:r>
              <a:rPr lang="en-US"/>
              <a:t>General purpose coordination primitive</a:t>
            </a:r>
          </a:p>
          <a:p>
            <a:pPr lvl="0"/>
            <a:r>
              <a:rPr lang="en-US"/>
              <a:t>Host API integration (fetch, module loading,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Separation of source and sink</a:t>
            </a:r>
          </a:p>
          <a:p>
            <a:r>
              <a:rPr lang="en-US" dirty="0"/>
              <a:t>Cancellation request can be observed synchronously, via property</a:t>
            </a:r>
          </a:p>
          <a:p>
            <a:pPr lvl="0"/>
            <a:r>
              <a:rPr lang="en-US" dirty="0"/>
              <a:t>Cancellation request can be observed asynchronously, via callback</a:t>
            </a:r>
          </a:p>
          <a:p>
            <a:pPr lvl="0"/>
            <a:r>
              <a:rPr lang="en-US" dirty="0"/>
              <a:t>Able to unregister callbacks</a:t>
            </a:r>
          </a:p>
          <a:p>
            <a:pPr lvl="0"/>
            <a:r>
              <a:rPr lang="en-US" dirty="0" err="1"/>
              <a:t>Composable</a:t>
            </a:r>
            <a:r>
              <a:rPr lang="en-US" dirty="0"/>
              <a:t> for non-trivial cancellation graphs</a:t>
            </a:r>
          </a:p>
        </p:txBody>
      </p:sp>
    </p:spTree>
    <p:extLst>
      <p:ext uri="{BB962C8B-B14F-4D97-AF65-F5344CB8AC3E}">
        <p14:creationId xmlns:p14="http://schemas.microsoft.com/office/powerpoint/2010/main" val="212140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Source/Sink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Owned by caller</a:t>
            </a:r>
          </a:p>
          <a:p>
            <a:r>
              <a:rPr lang="en-US" dirty="0"/>
              <a:t>Can share entangled </a:t>
            </a:r>
            <a:r>
              <a:rPr lang="en-US" i="1" dirty="0"/>
              <a:t>Sink</a:t>
            </a:r>
            <a:r>
              <a:rPr lang="en-US" dirty="0"/>
              <a:t> with multiple </a:t>
            </a:r>
            <a:r>
              <a:rPr lang="en-US" dirty="0" err="1"/>
              <a:t>callees</a:t>
            </a:r>
            <a:endParaRPr lang="en-US" dirty="0"/>
          </a:p>
          <a:p>
            <a:r>
              <a:rPr lang="en-US" dirty="0"/>
              <a:t>Initiates cancellation signal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Sink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Received by </a:t>
            </a: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Can observe cancellation state</a:t>
            </a:r>
          </a:p>
          <a:p>
            <a:r>
              <a:rPr lang="en-US" i="1" dirty="0"/>
              <a:t>Cannot</a:t>
            </a:r>
            <a:r>
              <a:rPr lang="en-US" dirty="0"/>
              <a:t> initiate cancellation signal on </a:t>
            </a:r>
            <a:r>
              <a:rPr lang="en-US" i="1" dirty="0"/>
              <a:t>Source</a:t>
            </a:r>
          </a:p>
          <a:p>
            <a:pPr lvl="1"/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cannot interfere with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using the same </a:t>
            </a:r>
            <a:r>
              <a:rPr lang="en-US" i="1" dirty="0"/>
              <a:t>Sink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6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Synchronous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Observe cancellation request via property</a:t>
            </a:r>
          </a:p>
          <a:p>
            <a:r>
              <a:rPr lang="en-US" dirty="0"/>
              <a:t>Useful for loops and multi-phase operations in </a:t>
            </a:r>
            <a:r>
              <a:rPr lang="en-US" dirty="0" err="1"/>
              <a:t>async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Game Loops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Iteration</a:t>
            </a:r>
          </a:p>
          <a:p>
            <a:r>
              <a:rPr lang="en-US" dirty="0"/>
              <a:t>Best for </a:t>
            </a:r>
            <a:r>
              <a:rPr lang="en-US" dirty="0" err="1"/>
              <a:t>async</a:t>
            </a:r>
            <a:r>
              <a:rPr lang="en-US" dirty="0"/>
              <a:t>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Observe cancellation request via callback</a:t>
            </a:r>
          </a:p>
          <a:p>
            <a:r>
              <a:rPr lang="en-US" dirty="0"/>
              <a:t>Able to unregister/unsubscribe from cancellation</a:t>
            </a:r>
          </a:p>
          <a:p>
            <a:pPr lvl="1"/>
            <a:r>
              <a:rPr lang="en-US" dirty="0"/>
              <a:t>Allows GC of closures</a:t>
            </a:r>
          </a:p>
          <a:p>
            <a:pPr lvl="1"/>
            <a:r>
              <a:rPr lang="en-US" dirty="0"/>
              <a:t>Stop listening when callback is no longer needed</a:t>
            </a:r>
          </a:p>
          <a:p>
            <a:r>
              <a:rPr lang="en-US" dirty="0"/>
              <a:t>Best for non-</a:t>
            </a:r>
            <a:r>
              <a:rPr lang="en-US" dirty="0" err="1"/>
              <a:t>async</a:t>
            </a:r>
            <a:r>
              <a:rPr lang="en-US" dirty="0"/>
              <a:t> functions that return Promise</a:t>
            </a:r>
          </a:p>
        </p:txBody>
      </p:sp>
    </p:spTree>
    <p:extLst>
      <p:ext uri="{BB962C8B-B14F-4D97-AF65-F5344CB8AC3E}">
        <p14:creationId xmlns:p14="http://schemas.microsoft.com/office/powerpoint/2010/main" val="162213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ComposabLE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84213" y="685800"/>
            <a:ext cx="4937126" cy="576262"/>
          </a:xfrm>
        </p:spPr>
        <p:txBody>
          <a:bodyPr/>
          <a:lstStyle/>
          <a:p>
            <a:pPr algn="ctr"/>
            <a:r>
              <a:rPr lang="en-US" dirty="0"/>
              <a:t>Parent/Child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8709508"/>
              </p:ext>
            </p:extLst>
          </p:nvPr>
        </p:nvGraphicFramePr>
        <p:xfrm>
          <a:off x="684213" y="1844688"/>
          <a:ext cx="4937125" cy="245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5807076" y="685800"/>
            <a:ext cx="4929188" cy="576262"/>
          </a:xfrm>
        </p:spPr>
        <p:txBody>
          <a:bodyPr/>
          <a:lstStyle/>
          <a:p>
            <a:pPr algn="ctr"/>
            <a:r>
              <a:rPr lang="en-US" dirty="0"/>
              <a:t>Aggregation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40137397"/>
              </p:ext>
            </p:extLst>
          </p:nvPr>
        </p:nvGraphicFramePr>
        <p:xfrm>
          <a:off x="5807075" y="1836751"/>
          <a:ext cx="4929188" cy="2455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9250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Promise as Token</a:t>
            </a:r>
          </a:p>
          <a:p>
            <a:pPr lvl="0"/>
            <a:r>
              <a:rPr lang="en-US" dirty="0" err="1"/>
              <a:t>AbortController</a:t>
            </a:r>
            <a:r>
              <a:rPr lang="en-US" dirty="0"/>
              <a:t> (WHATWG)</a:t>
            </a:r>
          </a:p>
          <a:p>
            <a:r>
              <a:rPr lang="en-US" dirty="0" err="1"/>
              <a:t>CancellationToken</a:t>
            </a:r>
            <a:r>
              <a:rPr lang="en-US" dirty="0"/>
              <a:t> (TC39) </a:t>
            </a:r>
          </a:p>
        </p:txBody>
      </p:sp>
    </p:spTree>
    <p:extLst>
      <p:ext uri="{BB962C8B-B14F-4D97-AF65-F5344CB8AC3E}">
        <p14:creationId xmlns:p14="http://schemas.microsoft.com/office/powerpoint/2010/main" val="128951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as Token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1" y="685800"/>
            <a:ext cx="10744200" cy="3615267"/>
          </a:xfrm>
          <a:solidFill>
            <a:schemeClr val="bg1">
              <a:lumMod val="85000"/>
              <a:lumOff val="15000"/>
            </a:schemeClr>
          </a:solidFill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asyncfn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/*cancelled*/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cancel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cancel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asyncfn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cancel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873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as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existing API</a:t>
            </a:r>
          </a:p>
          <a:p>
            <a:r>
              <a:rPr lang="en-US"/>
              <a:t>Cannot be observed synchronously</a:t>
            </a:r>
          </a:p>
          <a:p>
            <a:r>
              <a:rPr lang="en-US"/>
              <a:t>Can be observed asynchronously</a:t>
            </a:r>
          </a:p>
          <a:p>
            <a:r>
              <a:rPr lang="en-US"/>
              <a:t>Cannot be unregistered</a:t>
            </a:r>
          </a:p>
          <a:p>
            <a:pPr lvl="1"/>
            <a:r>
              <a:rPr lang="en-US"/>
              <a:t>Must use additional logic to prevent execution</a:t>
            </a:r>
          </a:p>
          <a:p>
            <a:pPr lvl="1"/>
            <a:r>
              <a:rPr lang="en-US"/>
              <a:t>Closure persists for lifetime of source</a:t>
            </a:r>
          </a:p>
          <a:p>
            <a:pPr lvl="0"/>
            <a:r>
              <a:rPr lang="en-US"/>
              <a:t>Not easily composable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162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414</TotalTime>
  <Words>514</Words>
  <Application>Microsoft Office PowerPoint</Application>
  <PresentationFormat>Widescreen</PresentationFormat>
  <Paragraphs>145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Consolas</vt:lpstr>
      <vt:lpstr>Wingdings 3</vt:lpstr>
      <vt:lpstr>Slice</vt:lpstr>
      <vt:lpstr>Cancellation Primitives</vt:lpstr>
      <vt:lpstr>Motivations</vt:lpstr>
      <vt:lpstr>Goals</vt:lpstr>
      <vt:lpstr>Source/Sink</vt:lpstr>
      <vt:lpstr>Observability</vt:lpstr>
      <vt:lpstr>ComposabLE</vt:lpstr>
      <vt:lpstr>Current Proposals</vt:lpstr>
      <vt:lpstr>Promise as Token</vt:lpstr>
      <vt:lpstr>Promise as Token</vt:lpstr>
      <vt:lpstr>AbortController (WHATWG)</vt:lpstr>
      <vt:lpstr>AbortController (WHATWG)</vt:lpstr>
      <vt:lpstr>CancellationToken</vt:lpstr>
      <vt:lpstr>CancellationToken</vt:lpstr>
      <vt:lpstr>CancellationToken API</vt:lpstr>
      <vt:lpstr>CAncellationToken API</vt:lpstr>
      <vt:lpstr>Possible Future Interop</vt:lpstr>
      <vt:lpstr>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Buckton</dc:creator>
  <cp:lastModifiedBy>Ron Buckton</cp:lastModifiedBy>
  <cp:revision>25</cp:revision>
  <dcterms:created xsi:type="dcterms:W3CDTF">2017-05-23T14:25:16Z</dcterms:created>
  <dcterms:modified xsi:type="dcterms:W3CDTF">2017-05-25T02:52:14Z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rbuckton@microsoft.com</vt:lpwstr>
  </property>
  <property fmtid="{D5CDD505-2E9C-101B-9397-08002B2CF9AE}" pid="6" name="MSIP_Label_f42aa342-8706-4288-bd11-ebb85995028c_SetDate">
    <vt:lpwstr>2017-05-23T12:02:42.1826386-04:00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