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4728" r:id="rId2"/>
  </p:sldMasterIdLst>
  <p:notesMasterIdLst>
    <p:notesMasterId r:id="rId27"/>
  </p:notesMasterIdLst>
  <p:sldIdLst>
    <p:sldId id="271" r:id="rId3"/>
    <p:sldId id="272" r:id="rId4"/>
    <p:sldId id="452" r:id="rId5"/>
    <p:sldId id="474" r:id="rId6"/>
    <p:sldId id="463" r:id="rId7"/>
    <p:sldId id="472" r:id="rId8"/>
    <p:sldId id="465" r:id="rId9"/>
    <p:sldId id="464" r:id="rId10"/>
    <p:sldId id="466" r:id="rId11"/>
    <p:sldId id="450" r:id="rId12"/>
    <p:sldId id="473" r:id="rId13"/>
    <p:sldId id="284" r:id="rId14"/>
    <p:sldId id="409" r:id="rId15"/>
    <p:sldId id="396" r:id="rId16"/>
    <p:sldId id="433" r:id="rId17"/>
    <p:sldId id="458" r:id="rId18"/>
    <p:sldId id="348" r:id="rId19"/>
    <p:sldId id="349" r:id="rId20"/>
    <p:sldId id="469" r:id="rId21"/>
    <p:sldId id="470" r:id="rId22"/>
    <p:sldId id="323" r:id="rId23"/>
    <p:sldId id="451" r:id="rId24"/>
    <p:sldId id="327" r:id="rId25"/>
    <p:sldId id="468" r:id="rId26"/>
  </p:sldIdLst>
  <p:sldSz cx="9144000" cy="6858000" type="screen4x3"/>
  <p:notesSz cx="6797675" cy="9926638"/>
  <p:defaultTextStyle>
    <a:defPPr>
      <a:defRPr lang="en-US"/>
    </a:defPPr>
    <a:lvl1pPr algn="l" defTabSz="457200"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19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94660"/>
  </p:normalViewPr>
  <p:slideViewPr>
    <p:cSldViewPr snapToGrid="0" snapToObjects="1">
      <p:cViewPr varScale="1">
        <p:scale>
          <a:sx n="99" d="100"/>
          <a:sy n="99" d="100"/>
        </p:scale>
        <p:origin x="1460" y="7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7157A97-0C04-4504-935C-821B43FE05EA}"/>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8D828FE9-C9DC-4BFC-82C0-750514342846}"/>
              </a:ext>
            </a:extLst>
          </p:cNvPr>
          <p:cNvSpPr>
            <a:spLocks noGrp="1"/>
          </p:cNvSpPr>
          <p:nvPr>
            <p:ph type="dt" idx="1"/>
          </p:nvPr>
        </p:nvSpPr>
        <p:spPr>
          <a:xfrm>
            <a:off x="3849688" y="0"/>
            <a:ext cx="2946400" cy="4968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DB0F5A14-720D-451F-9AD3-B69729F1DAB3}" type="datetimeFigureOut">
              <a:rPr lang="en-US"/>
              <a:pPr>
                <a:defRPr/>
              </a:pPr>
              <a:t>9/20/2023</a:t>
            </a:fld>
            <a:endParaRPr lang="en-US"/>
          </a:p>
        </p:txBody>
      </p:sp>
      <p:sp>
        <p:nvSpPr>
          <p:cNvPr id="4" name="Slide Image Placeholder 3">
            <a:extLst>
              <a:ext uri="{FF2B5EF4-FFF2-40B4-BE49-F238E27FC236}">
                <a16:creationId xmlns:a16="http://schemas.microsoft.com/office/drawing/2014/main" id="{861504AE-018F-477C-800B-6A284CFC149D}"/>
              </a:ext>
            </a:extLst>
          </p:cNvPr>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8C220396-E6DE-4E1B-9CBF-00F8A1DFBBCD}"/>
              </a:ext>
            </a:extLst>
          </p:cNvPr>
          <p:cNvSpPr>
            <a:spLocks noGrp="1"/>
          </p:cNvSpPr>
          <p:nvPr>
            <p:ph type="body" sz="quarter" idx="3"/>
          </p:nvPr>
        </p:nvSpPr>
        <p:spPr>
          <a:xfrm>
            <a:off x="679450" y="4714875"/>
            <a:ext cx="5438775" cy="4467225"/>
          </a:xfrm>
          <a:prstGeom prst="rect">
            <a:avLst/>
          </a:prstGeom>
        </p:spPr>
        <p:txBody>
          <a:bodyPr vert="horz" lIns="91440" tIns="45720" rIns="91440" bIns="45720" rtlCol="0"/>
          <a:lstStyle/>
          <a:p>
            <a:pPr lvl="0"/>
            <a:r>
              <a:rPr lang="hu-HU" noProof="0"/>
              <a:t>Click to edit Master text styles</a:t>
            </a:r>
          </a:p>
          <a:p>
            <a:pPr lvl="1"/>
            <a:r>
              <a:rPr lang="hu-HU" noProof="0"/>
              <a:t>Second level</a:t>
            </a:r>
          </a:p>
          <a:p>
            <a:pPr lvl="2"/>
            <a:r>
              <a:rPr lang="hu-HU" noProof="0"/>
              <a:t>Third level</a:t>
            </a:r>
          </a:p>
          <a:p>
            <a:pPr lvl="3"/>
            <a:r>
              <a:rPr lang="hu-HU" noProof="0"/>
              <a:t>Fourth level</a:t>
            </a:r>
          </a:p>
          <a:p>
            <a:pPr lvl="4"/>
            <a:r>
              <a:rPr lang="hu-HU" noProof="0"/>
              <a:t>Fifth level</a:t>
            </a:r>
            <a:endParaRPr lang="en-US" noProof="0"/>
          </a:p>
        </p:txBody>
      </p:sp>
      <p:sp>
        <p:nvSpPr>
          <p:cNvPr id="6" name="Footer Placeholder 5">
            <a:extLst>
              <a:ext uri="{FF2B5EF4-FFF2-40B4-BE49-F238E27FC236}">
                <a16:creationId xmlns:a16="http://schemas.microsoft.com/office/drawing/2014/main" id="{A637496B-3E30-4B0A-BF81-EB0CB55E520F}"/>
              </a:ext>
            </a:extLst>
          </p:cNvPr>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F1FD2D31-2DB0-40F1-B625-B75303091AD8}"/>
              </a:ext>
            </a:extLst>
          </p:cNvPr>
          <p:cNvSpPr>
            <a:spLocks noGrp="1"/>
          </p:cNvSpPr>
          <p:nvPr>
            <p:ph type="sldNum" sz="quarter" idx="5"/>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480B7BF7-48FF-485B-8995-993620C62CB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5E7BE0C5-4357-4092-8B08-0BD79BBC7EA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cs typeface="Arial" panose="020B0604020202020204" pitchFamily="34" charset="0"/>
              </a:defRPr>
            </a:lvl1pPr>
            <a:lvl2pPr marL="730250" indent="-280988">
              <a:defRPr>
                <a:solidFill>
                  <a:schemeClr val="tx1"/>
                </a:solidFill>
                <a:latin typeface="Verdana" panose="020B0604030504040204" pitchFamily="34" charset="0"/>
                <a:cs typeface="Arial" panose="020B0604020202020204" pitchFamily="34" charset="0"/>
              </a:defRPr>
            </a:lvl2pPr>
            <a:lvl3pPr marL="1125538" indent="-223838">
              <a:defRPr>
                <a:solidFill>
                  <a:schemeClr val="tx1"/>
                </a:solidFill>
                <a:latin typeface="Verdana" panose="020B0604030504040204" pitchFamily="34" charset="0"/>
                <a:cs typeface="Arial" panose="020B0604020202020204" pitchFamily="34" charset="0"/>
              </a:defRPr>
            </a:lvl3pPr>
            <a:lvl4pPr marL="1574800" indent="-223838">
              <a:defRPr>
                <a:solidFill>
                  <a:schemeClr val="tx1"/>
                </a:solidFill>
                <a:latin typeface="Verdana" panose="020B0604030504040204" pitchFamily="34" charset="0"/>
                <a:cs typeface="Arial" panose="020B0604020202020204" pitchFamily="34" charset="0"/>
              </a:defRPr>
            </a:lvl4pPr>
            <a:lvl5pPr marL="2025650" indent="-223838">
              <a:defRPr>
                <a:solidFill>
                  <a:schemeClr val="tx1"/>
                </a:solidFill>
                <a:latin typeface="Verdana" panose="020B0604030504040204" pitchFamily="34" charset="0"/>
                <a:cs typeface="Arial" panose="020B0604020202020204" pitchFamily="34" charset="0"/>
              </a:defRPr>
            </a:lvl5pPr>
            <a:lvl6pPr marL="2482850" indent="-223838"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40050" indent="-223838"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397250" indent="-223838"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54450" indent="-223838"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fld id="{54552A24-8DEC-4284-88E8-257FCEE6BA0D}" type="slidenum">
              <a:rPr lang="en-US" altLang="en-US" smtClean="0">
                <a:solidFill>
                  <a:srgbClr val="000000"/>
                </a:solidFill>
                <a:latin typeface="Arial" panose="020B0604020202020204" pitchFamily="34" charset="0"/>
                <a:ea typeface="ＭＳ Ｐゴシック" panose="020B0600070205080204" pitchFamily="34" charset="-128"/>
              </a:rPr>
              <a:pPr/>
              <a:t>1</a:t>
            </a:fld>
            <a:endParaRPr lang="en-US" altLang="en-US">
              <a:solidFill>
                <a:srgbClr val="000000"/>
              </a:solidFill>
              <a:latin typeface="Arial" panose="020B0604020202020204" pitchFamily="34" charset="0"/>
              <a:ea typeface="ＭＳ Ｐゴシック" panose="020B0600070205080204" pitchFamily="34" charset="-128"/>
            </a:endParaRPr>
          </a:p>
        </p:txBody>
      </p:sp>
      <p:sp>
        <p:nvSpPr>
          <p:cNvPr id="15363" name="Rectangle 2">
            <a:extLst>
              <a:ext uri="{FF2B5EF4-FFF2-40B4-BE49-F238E27FC236}">
                <a16:creationId xmlns:a16="http://schemas.microsoft.com/office/drawing/2014/main" id="{07511A88-0B36-46B3-BE00-B0F09EB14DB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a:extLst>
              <a:ext uri="{FF2B5EF4-FFF2-40B4-BE49-F238E27FC236}">
                <a16:creationId xmlns:a16="http://schemas.microsoft.com/office/drawing/2014/main" id="{F95DF03A-6B28-467D-AFD2-2EA5C8CB535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DB9A70AF-1AF3-40B4-ABD6-FA0EED88BE6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a:extLst>
              <a:ext uri="{FF2B5EF4-FFF2-40B4-BE49-F238E27FC236}">
                <a16:creationId xmlns:a16="http://schemas.microsoft.com/office/drawing/2014/main" id="{712ABE0C-D599-4789-9AC8-74C4E5A8D9D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n-US"/>
          </a:p>
        </p:txBody>
      </p:sp>
      <p:sp>
        <p:nvSpPr>
          <p:cNvPr id="37892" name="Slide Number Placeholder 3">
            <a:extLst>
              <a:ext uri="{FF2B5EF4-FFF2-40B4-BE49-F238E27FC236}">
                <a16:creationId xmlns:a16="http://schemas.microsoft.com/office/drawing/2014/main" id="{A535A016-00E2-46BA-A7D0-FD1CFE95573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cs typeface="Arial" panose="020B0604020202020204" pitchFamily="34" charset="0"/>
              </a:defRPr>
            </a:lvl1pPr>
            <a:lvl2pPr marL="730250" indent="-280988">
              <a:defRPr>
                <a:solidFill>
                  <a:schemeClr val="tx1"/>
                </a:solidFill>
                <a:latin typeface="Verdana" panose="020B0604030504040204" pitchFamily="34" charset="0"/>
                <a:cs typeface="Arial" panose="020B0604020202020204" pitchFamily="34" charset="0"/>
              </a:defRPr>
            </a:lvl2pPr>
            <a:lvl3pPr marL="1125538" indent="-223838">
              <a:defRPr>
                <a:solidFill>
                  <a:schemeClr val="tx1"/>
                </a:solidFill>
                <a:latin typeface="Verdana" panose="020B0604030504040204" pitchFamily="34" charset="0"/>
                <a:cs typeface="Arial" panose="020B0604020202020204" pitchFamily="34" charset="0"/>
              </a:defRPr>
            </a:lvl3pPr>
            <a:lvl4pPr marL="1574800" indent="-223838">
              <a:defRPr>
                <a:solidFill>
                  <a:schemeClr val="tx1"/>
                </a:solidFill>
                <a:latin typeface="Verdana" panose="020B0604030504040204" pitchFamily="34" charset="0"/>
                <a:cs typeface="Arial" panose="020B0604020202020204" pitchFamily="34" charset="0"/>
              </a:defRPr>
            </a:lvl4pPr>
            <a:lvl5pPr marL="2025650" indent="-223838">
              <a:defRPr>
                <a:solidFill>
                  <a:schemeClr val="tx1"/>
                </a:solidFill>
                <a:latin typeface="Verdana" panose="020B0604030504040204" pitchFamily="34" charset="0"/>
                <a:cs typeface="Arial" panose="020B0604020202020204" pitchFamily="34" charset="0"/>
              </a:defRPr>
            </a:lvl5pPr>
            <a:lvl6pPr marL="2482850" indent="-223838"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40050" indent="-223838"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397250" indent="-223838"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54450" indent="-223838"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fld id="{255AE432-5931-47ED-BD69-52798FE9B149}" type="slidenum">
              <a:rPr lang="en-US" altLang="en-US" smtClean="0">
                <a:solidFill>
                  <a:srgbClr val="000000"/>
                </a:solidFill>
                <a:latin typeface="Arial" panose="020B0604020202020204" pitchFamily="34" charset="0"/>
                <a:ea typeface="ＭＳ Ｐゴシック" panose="020B0600070205080204" pitchFamily="34" charset="-128"/>
              </a:rPr>
              <a:pPr/>
              <a:t>24</a:t>
            </a:fld>
            <a:endParaRPr lang="en-US" altLang="en-US">
              <a:solidFill>
                <a:srgbClr val="000000"/>
              </a:solidFill>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503288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35BF2973-2798-4407-9CE8-AC75C38D0A8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254D8DA7-578C-47D1-9479-9FE2CD926D6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The intention was to bring up only a couple of items of current relevance. So it was not intended as a comprehensive report.</a:t>
            </a:r>
          </a:p>
        </p:txBody>
      </p:sp>
      <p:sp>
        <p:nvSpPr>
          <p:cNvPr id="17412" name="Slide Number Placeholder 3">
            <a:extLst>
              <a:ext uri="{FF2B5EF4-FFF2-40B4-BE49-F238E27FC236}">
                <a16:creationId xmlns:a16="http://schemas.microsoft.com/office/drawing/2014/main" id="{5E52C0AC-4056-49B5-AFE7-56202CF3789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cs typeface="Arial" panose="020B0604020202020204" pitchFamily="34" charset="0"/>
              </a:defRPr>
            </a:lvl1pPr>
            <a:lvl2pPr marL="730250" indent="-280988">
              <a:defRPr>
                <a:solidFill>
                  <a:schemeClr val="tx1"/>
                </a:solidFill>
                <a:latin typeface="Verdana" panose="020B0604030504040204" pitchFamily="34" charset="0"/>
                <a:cs typeface="Arial" panose="020B0604020202020204" pitchFamily="34" charset="0"/>
              </a:defRPr>
            </a:lvl2pPr>
            <a:lvl3pPr marL="1125538" indent="-223838">
              <a:defRPr>
                <a:solidFill>
                  <a:schemeClr val="tx1"/>
                </a:solidFill>
                <a:latin typeface="Verdana" panose="020B0604030504040204" pitchFamily="34" charset="0"/>
                <a:cs typeface="Arial" panose="020B0604020202020204" pitchFamily="34" charset="0"/>
              </a:defRPr>
            </a:lvl3pPr>
            <a:lvl4pPr marL="1574800" indent="-223838">
              <a:defRPr>
                <a:solidFill>
                  <a:schemeClr val="tx1"/>
                </a:solidFill>
                <a:latin typeface="Verdana" panose="020B0604030504040204" pitchFamily="34" charset="0"/>
                <a:cs typeface="Arial" panose="020B0604020202020204" pitchFamily="34" charset="0"/>
              </a:defRPr>
            </a:lvl4pPr>
            <a:lvl5pPr marL="2025650" indent="-223838">
              <a:defRPr>
                <a:solidFill>
                  <a:schemeClr val="tx1"/>
                </a:solidFill>
                <a:latin typeface="Verdana" panose="020B0604030504040204" pitchFamily="34" charset="0"/>
                <a:cs typeface="Arial" panose="020B0604020202020204" pitchFamily="34" charset="0"/>
              </a:defRPr>
            </a:lvl5pPr>
            <a:lvl6pPr marL="2482850" indent="-223838"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40050" indent="-223838"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397250" indent="-223838"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54450" indent="-223838"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fld id="{FF02EA86-59ED-4BD9-8726-9746E4F04E21}" type="slidenum">
              <a:rPr lang="en-US" altLang="en-US" smtClean="0">
                <a:solidFill>
                  <a:srgbClr val="000000"/>
                </a:solidFill>
                <a:latin typeface="Arial" panose="020B0604020202020204" pitchFamily="34" charset="0"/>
                <a:ea typeface="ＭＳ Ｐゴシック" panose="020B0600070205080204" pitchFamily="34" charset="-128"/>
              </a:rPr>
              <a:pPr/>
              <a:t>2</a:t>
            </a:fld>
            <a:endParaRPr lang="en-US" altLang="en-US">
              <a:solidFill>
                <a:srgbClr val="000000"/>
              </a:solidFill>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DB9A70AF-1AF3-40B4-ABD6-FA0EED88BE6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a:extLst>
              <a:ext uri="{FF2B5EF4-FFF2-40B4-BE49-F238E27FC236}">
                <a16:creationId xmlns:a16="http://schemas.microsoft.com/office/drawing/2014/main" id="{712ABE0C-D599-4789-9AC8-74C4E5A8D9D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n-US"/>
          </a:p>
        </p:txBody>
      </p:sp>
      <p:sp>
        <p:nvSpPr>
          <p:cNvPr id="37892" name="Slide Number Placeholder 3">
            <a:extLst>
              <a:ext uri="{FF2B5EF4-FFF2-40B4-BE49-F238E27FC236}">
                <a16:creationId xmlns:a16="http://schemas.microsoft.com/office/drawing/2014/main" id="{A535A016-00E2-46BA-A7D0-FD1CFE95573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cs typeface="Arial" panose="020B0604020202020204" pitchFamily="34" charset="0"/>
              </a:defRPr>
            </a:lvl1pPr>
            <a:lvl2pPr marL="730250" indent="-280988">
              <a:defRPr>
                <a:solidFill>
                  <a:schemeClr val="tx1"/>
                </a:solidFill>
                <a:latin typeface="Verdana" panose="020B0604030504040204" pitchFamily="34" charset="0"/>
                <a:cs typeface="Arial" panose="020B0604020202020204" pitchFamily="34" charset="0"/>
              </a:defRPr>
            </a:lvl2pPr>
            <a:lvl3pPr marL="1125538" indent="-223838">
              <a:defRPr>
                <a:solidFill>
                  <a:schemeClr val="tx1"/>
                </a:solidFill>
                <a:latin typeface="Verdana" panose="020B0604030504040204" pitchFamily="34" charset="0"/>
                <a:cs typeface="Arial" panose="020B0604020202020204" pitchFamily="34" charset="0"/>
              </a:defRPr>
            </a:lvl3pPr>
            <a:lvl4pPr marL="1574800" indent="-223838">
              <a:defRPr>
                <a:solidFill>
                  <a:schemeClr val="tx1"/>
                </a:solidFill>
                <a:latin typeface="Verdana" panose="020B0604030504040204" pitchFamily="34" charset="0"/>
                <a:cs typeface="Arial" panose="020B0604020202020204" pitchFamily="34" charset="0"/>
              </a:defRPr>
            </a:lvl4pPr>
            <a:lvl5pPr marL="2025650" indent="-223838">
              <a:defRPr>
                <a:solidFill>
                  <a:schemeClr val="tx1"/>
                </a:solidFill>
                <a:latin typeface="Verdana" panose="020B0604030504040204" pitchFamily="34" charset="0"/>
                <a:cs typeface="Arial" panose="020B0604020202020204" pitchFamily="34" charset="0"/>
              </a:defRPr>
            </a:lvl5pPr>
            <a:lvl6pPr marL="2482850" indent="-223838"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40050" indent="-223838"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397250" indent="-223838"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54450" indent="-223838"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fld id="{255AE432-5931-47ED-BD69-52798FE9B149}" type="slidenum">
              <a:rPr lang="en-US" altLang="en-US" smtClean="0">
                <a:solidFill>
                  <a:srgbClr val="000000"/>
                </a:solidFill>
                <a:latin typeface="Arial" panose="020B0604020202020204" pitchFamily="34" charset="0"/>
                <a:ea typeface="ＭＳ Ｐゴシック" panose="020B0600070205080204" pitchFamily="34" charset="-128"/>
              </a:rPr>
              <a:pPr/>
              <a:t>12</a:t>
            </a:fld>
            <a:endParaRPr lang="en-US" altLang="en-US">
              <a:solidFill>
                <a:srgbClr val="000000"/>
              </a:solidFill>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6BFA9E63-040C-4640-9294-2F6EFE893092}"/>
              </a:ext>
            </a:extLst>
          </p:cNvPr>
          <p:cNvSpPr>
            <a:spLocks noGrp="1" noRot="1" noChangeAspect="1" noChangeArrowheads="1" noTextEdit="1"/>
          </p:cNvSpPr>
          <p:nvPr>
            <p:ph type="sldImg"/>
          </p:nvPr>
        </p:nvSpPr>
        <p:spPr>
          <a:ln/>
        </p:spPr>
      </p:sp>
      <p:sp>
        <p:nvSpPr>
          <p:cNvPr id="10243" name="Notes Placeholder 2">
            <a:extLst>
              <a:ext uri="{FF2B5EF4-FFF2-40B4-BE49-F238E27FC236}">
                <a16:creationId xmlns:a16="http://schemas.microsoft.com/office/drawing/2014/main" id="{4349377F-B057-4250-A56E-A914959B473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en-US">
              <a:latin typeface="Arial" panose="020B0604020202020204" pitchFamily="34" charset="0"/>
              <a:cs typeface="Arial" panose="020B0604020202020204" pitchFamily="34" charset="0"/>
            </a:endParaRPr>
          </a:p>
        </p:txBody>
      </p:sp>
      <p:sp>
        <p:nvSpPr>
          <p:cNvPr id="10244" name="Slide Number Placeholder 3">
            <a:extLst>
              <a:ext uri="{FF2B5EF4-FFF2-40B4-BE49-F238E27FC236}">
                <a16:creationId xmlns:a16="http://schemas.microsoft.com/office/drawing/2014/main" id="{33A4BCB3-CC1C-4598-9AC9-4BFE69B470C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0355322-E934-4C9A-85C0-0DBF7AA5CFCD}" type="slidenum">
              <a:rPr lang="en-US" altLang="en-US" smtClean="0"/>
              <a:pPr/>
              <a:t>17</a:t>
            </a:fld>
            <a:endParaRPr lang="en-US" altLang="en-US"/>
          </a:p>
        </p:txBody>
      </p:sp>
    </p:spTree>
    <p:extLst>
      <p:ext uri="{BB962C8B-B14F-4D97-AF65-F5344CB8AC3E}">
        <p14:creationId xmlns:p14="http://schemas.microsoft.com/office/powerpoint/2010/main" val="2393565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D3878B95-8FA6-4FF1-ACC9-C5B387381116}"/>
              </a:ext>
            </a:extLst>
          </p:cNvPr>
          <p:cNvSpPr>
            <a:spLocks noGrp="1" noRot="1" noChangeAspect="1" noChangeArrowheads="1" noTextEdit="1"/>
          </p:cNvSpPr>
          <p:nvPr>
            <p:ph type="sldImg"/>
          </p:nvPr>
        </p:nvSpPr>
        <p:spPr>
          <a:ln/>
        </p:spPr>
      </p:sp>
      <p:sp>
        <p:nvSpPr>
          <p:cNvPr id="12291" name="Notes Placeholder 2">
            <a:extLst>
              <a:ext uri="{FF2B5EF4-FFF2-40B4-BE49-F238E27FC236}">
                <a16:creationId xmlns:a16="http://schemas.microsoft.com/office/drawing/2014/main" id="{F71952D3-9871-4128-AF73-FDFE0EECE4F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en-US" dirty="0">
              <a:latin typeface="Arial" panose="020B0604020202020204" pitchFamily="34" charset="0"/>
              <a:cs typeface="Arial" panose="020B0604020202020204" pitchFamily="34" charset="0"/>
            </a:endParaRPr>
          </a:p>
        </p:txBody>
      </p:sp>
      <p:sp>
        <p:nvSpPr>
          <p:cNvPr id="12292" name="Slide Number Placeholder 3">
            <a:extLst>
              <a:ext uri="{FF2B5EF4-FFF2-40B4-BE49-F238E27FC236}">
                <a16:creationId xmlns:a16="http://schemas.microsoft.com/office/drawing/2014/main" id="{F5C633D5-0AE5-4275-B70A-2B95BF0E584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D0761C0-1D4A-43AC-8A74-8EF2DCF299D9}" type="slidenum">
              <a:rPr lang="en-US" altLang="en-US" smtClean="0"/>
              <a:pPr/>
              <a:t>18</a:t>
            </a:fld>
            <a:endParaRPr lang="en-US" altLang="en-US"/>
          </a:p>
        </p:txBody>
      </p:sp>
    </p:spTree>
    <p:extLst>
      <p:ext uri="{BB962C8B-B14F-4D97-AF65-F5344CB8AC3E}">
        <p14:creationId xmlns:p14="http://schemas.microsoft.com/office/powerpoint/2010/main" val="4058338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D3878B95-8FA6-4FF1-ACC9-C5B387381116}"/>
              </a:ext>
            </a:extLst>
          </p:cNvPr>
          <p:cNvSpPr>
            <a:spLocks noGrp="1" noRot="1" noChangeAspect="1" noChangeArrowheads="1" noTextEdit="1"/>
          </p:cNvSpPr>
          <p:nvPr>
            <p:ph type="sldImg"/>
          </p:nvPr>
        </p:nvSpPr>
        <p:spPr>
          <a:ln/>
        </p:spPr>
      </p:sp>
      <p:sp>
        <p:nvSpPr>
          <p:cNvPr id="12291" name="Notes Placeholder 2">
            <a:extLst>
              <a:ext uri="{FF2B5EF4-FFF2-40B4-BE49-F238E27FC236}">
                <a16:creationId xmlns:a16="http://schemas.microsoft.com/office/drawing/2014/main" id="{F71952D3-9871-4128-AF73-FDFE0EECE4F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en-US">
              <a:latin typeface="Arial" panose="020B0604020202020204" pitchFamily="34" charset="0"/>
              <a:cs typeface="Arial" panose="020B0604020202020204" pitchFamily="34" charset="0"/>
            </a:endParaRPr>
          </a:p>
        </p:txBody>
      </p:sp>
      <p:sp>
        <p:nvSpPr>
          <p:cNvPr id="12292" name="Slide Number Placeholder 3">
            <a:extLst>
              <a:ext uri="{FF2B5EF4-FFF2-40B4-BE49-F238E27FC236}">
                <a16:creationId xmlns:a16="http://schemas.microsoft.com/office/drawing/2014/main" id="{F5C633D5-0AE5-4275-B70A-2B95BF0E584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D0761C0-1D4A-43AC-8A74-8EF2DCF299D9}" type="slidenum">
              <a:rPr lang="en-US" altLang="en-US" smtClean="0"/>
              <a:pPr/>
              <a:t>19</a:t>
            </a:fld>
            <a:endParaRPr lang="en-US" altLang="en-US"/>
          </a:p>
        </p:txBody>
      </p:sp>
    </p:spTree>
    <p:extLst>
      <p:ext uri="{BB962C8B-B14F-4D97-AF65-F5344CB8AC3E}">
        <p14:creationId xmlns:p14="http://schemas.microsoft.com/office/powerpoint/2010/main" val="3923618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46470E5F-3D69-483F-ACF1-0E69488C94D2}"/>
              </a:ext>
            </a:extLst>
          </p:cNvPr>
          <p:cNvSpPr>
            <a:spLocks noGrp="1" noRot="1" noChangeAspect="1" noChangeArrowheads="1" noTextEdit="1"/>
          </p:cNvSpPr>
          <p:nvPr>
            <p:ph type="sldImg"/>
          </p:nvPr>
        </p:nvSpPr>
        <p:spPr>
          <a:ln/>
        </p:spPr>
      </p:sp>
      <p:sp>
        <p:nvSpPr>
          <p:cNvPr id="14339" name="Notes Placeholder 2">
            <a:extLst>
              <a:ext uri="{FF2B5EF4-FFF2-40B4-BE49-F238E27FC236}">
                <a16:creationId xmlns:a16="http://schemas.microsoft.com/office/drawing/2014/main" id="{7164BF68-5319-4540-BA73-4105A1C3451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en-US">
              <a:latin typeface="Arial" panose="020B0604020202020204" pitchFamily="34" charset="0"/>
              <a:cs typeface="Arial" panose="020B0604020202020204" pitchFamily="34" charset="0"/>
            </a:endParaRPr>
          </a:p>
        </p:txBody>
      </p:sp>
      <p:sp>
        <p:nvSpPr>
          <p:cNvPr id="14340" name="Slide Number Placeholder 3">
            <a:extLst>
              <a:ext uri="{FF2B5EF4-FFF2-40B4-BE49-F238E27FC236}">
                <a16:creationId xmlns:a16="http://schemas.microsoft.com/office/drawing/2014/main" id="{2F194A72-4AC8-4565-B6F6-01F9580195B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5EF3FFD-6CB4-498A-B022-B1C9B3A638EF}" type="slidenum">
              <a:rPr lang="en-US" altLang="en-US" smtClean="0"/>
              <a:pPr/>
              <a:t>20</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6BFA9E63-040C-4640-9294-2F6EFE893092}"/>
              </a:ext>
            </a:extLst>
          </p:cNvPr>
          <p:cNvSpPr>
            <a:spLocks noGrp="1" noRot="1" noChangeAspect="1" noChangeArrowheads="1" noTextEdit="1"/>
          </p:cNvSpPr>
          <p:nvPr>
            <p:ph type="sldImg"/>
          </p:nvPr>
        </p:nvSpPr>
        <p:spPr>
          <a:ln/>
        </p:spPr>
      </p:sp>
      <p:sp>
        <p:nvSpPr>
          <p:cNvPr id="10243" name="Notes Placeholder 2">
            <a:extLst>
              <a:ext uri="{FF2B5EF4-FFF2-40B4-BE49-F238E27FC236}">
                <a16:creationId xmlns:a16="http://schemas.microsoft.com/office/drawing/2014/main" id="{4349377F-B057-4250-A56E-A914959B473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en-US">
              <a:latin typeface="Arial" panose="020B0604020202020204" pitchFamily="34" charset="0"/>
              <a:cs typeface="Arial" panose="020B0604020202020204" pitchFamily="34" charset="0"/>
            </a:endParaRPr>
          </a:p>
        </p:txBody>
      </p:sp>
      <p:sp>
        <p:nvSpPr>
          <p:cNvPr id="10244" name="Slide Number Placeholder 3">
            <a:extLst>
              <a:ext uri="{FF2B5EF4-FFF2-40B4-BE49-F238E27FC236}">
                <a16:creationId xmlns:a16="http://schemas.microsoft.com/office/drawing/2014/main" id="{33A4BCB3-CC1C-4598-9AC9-4BFE69B470C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0355322-E934-4C9A-85C0-0DBF7AA5CFCD}" type="slidenum">
              <a:rPr lang="en-US" altLang="en-US" smtClean="0"/>
              <a:pPr/>
              <a:t>21</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4042D59C-3AAF-4FFB-9D0A-4863D1159EAB}"/>
              </a:ext>
            </a:extLst>
          </p:cNvPr>
          <p:cNvSpPr>
            <a:spLocks noGrp="1" noRot="1" noChangeAspect="1" noChangeArrowheads="1" noTextEdit="1"/>
          </p:cNvSpPr>
          <p:nvPr>
            <p:ph type="sldImg"/>
          </p:nvPr>
        </p:nvSpPr>
        <p:spPr>
          <a:ln/>
        </p:spPr>
      </p:sp>
      <p:sp>
        <p:nvSpPr>
          <p:cNvPr id="30723" name="Notes Placeholder 2">
            <a:extLst>
              <a:ext uri="{FF2B5EF4-FFF2-40B4-BE49-F238E27FC236}">
                <a16:creationId xmlns:a16="http://schemas.microsoft.com/office/drawing/2014/main" id="{11E6D348-8840-4E2C-9136-1173C689C8D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a:latin typeface="Arial" panose="020B0604020202020204" pitchFamily="34" charset="0"/>
              <a:cs typeface="Arial" panose="020B0604020202020204" pitchFamily="34" charset="0"/>
            </a:endParaRPr>
          </a:p>
        </p:txBody>
      </p:sp>
      <p:sp>
        <p:nvSpPr>
          <p:cNvPr id="30724" name="Slide Number Placeholder 3">
            <a:extLst>
              <a:ext uri="{FF2B5EF4-FFF2-40B4-BE49-F238E27FC236}">
                <a16:creationId xmlns:a16="http://schemas.microsoft.com/office/drawing/2014/main" id="{16A13B2B-6A81-4C07-A267-A7AB567A2F0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72D686D-7CAB-46B2-B412-76EEB3F0D9AC}" type="slidenum">
              <a:rPr lang="en-US" altLang="en-US" smtClean="0"/>
              <a:pPr/>
              <a:t>23</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1111250" y="3576638"/>
            <a:ext cx="7737475" cy="685800"/>
          </a:xfrm>
        </p:spPr>
        <p:txBody>
          <a:bodyPr anchor="t"/>
          <a:lstStyle>
            <a:lvl1pPr>
              <a:defRPr sz="2400">
                <a:solidFill>
                  <a:schemeClr val="bg2"/>
                </a:solidFill>
              </a:defRPr>
            </a:lvl1pPr>
          </a:lstStyle>
          <a:p>
            <a:r>
              <a:rPr lang="en-US"/>
              <a:t>Click to edit Master title style</a:t>
            </a:r>
          </a:p>
        </p:txBody>
      </p:sp>
      <p:sp>
        <p:nvSpPr>
          <p:cNvPr id="6158" name="Rectangle 14"/>
          <p:cNvSpPr>
            <a:spLocks noGrp="1" noChangeArrowheads="1"/>
          </p:cNvSpPr>
          <p:nvPr>
            <p:ph type="subTitle" sz="quarter" idx="1"/>
          </p:nvPr>
        </p:nvSpPr>
        <p:spPr>
          <a:xfrm>
            <a:off x="2166938" y="4298950"/>
            <a:ext cx="6683375" cy="366713"/>
          </a:xfrm>
        </p:spPr>
        <p:txBody>
          <a:bodyPr wrap="none" anchor="ctr">
            <a:spAutoFit/>
          </a:bodyPr>
          <a:lstStyle>
            <a:lvl1pPr algn="r">
              <a:defRPr sz="1800" b="0" i="1"/>
            </a:lvl1pPr>
          </a:lstStyle>
          <a:p>
            <a:r>
              <a:rPr lang="en-US"/>
              <a:t>Click to edit Master subtitle style</a:t>
            </a:r>
          </a:p>
        </p:txBody>
      </p:sp>
      <p:sp>
        <p:nvSpPr>
          <p:cNvPr id="4" name="Rectangle 5">
            <a:extLst>
              <a:ext uri="{FF2B5EF4-FFF2-40B4-BE49-F238E27FC236}">
                <a16:creationId xmlns:a16="http://schemas.microsoft.com/office/drawing/2014/main" id="{434418A7-F728-4875-9364-8FA965E9D13C}"/>
              </a:ext>
            </a:extLst>
          </p:cNvPr>
          <p:cNvSpPr>
            <a:spLocks noGrp="1" noChangeArrowheads="1"/>
          </p:cNvSpPr>
          <p:nvPr>
            <p:ph type="ftr" sz="quarter" idx="10"/>
          </p:nvPr>
        </p:nvSpPr>
        <p:spPr>
          <a:xfrm>
            <a:off x="1917700" y="6546850"/>
            <a:ext cx="6924675" cy="311150"/>
          </a:xfrm>
        </p:spPr>
        <p:txBody>
          <a:bodyPr/>
          <a:lstStyle>
            <a:lvl1pPr defTabSz="457200" fontAlgn="auto">
              <a:spcBef>
                <a:spcPts val="0"/>
              </a:spcBef>
              <a:spcAft>
                <a:spcPts val="0"/>
              </a:spcAft>
              <a:defRPr>
                <a:latin typeface="+mn-lt"/>
                <a:ea typeface="+mn-ea"/>
                <a:cs typeface="Arial" charset="0"/>
              </a:defRPr>
            </a:lvl1pPr>
          </a:lstStyle>
          <a:p>
            <a:pPr>
              <a:defRPr/>
            </a:pPr>
            <a:r>
              <a:rPr lang="fr-FR"/>
              <a:t>Rue du Rhône 114- CH-1204 Geneva - T: +41 22 849 6000 - F: +41 22 849 6001 - www.ecma-international.org</a:t>
            </a:r>
            <a:endParaRPr lang="en-US"/>
          </a:p>
        </p:txBody>
      </p:sp>
    </p:spTree>
    <p:extLst>
      <p:ext uri="{BB962C8B-B14F-4D97-AF65-F5344CB8AC3E}">
        <p14:creationId xmlns:p14="http://schemas.microsoft.com/office/powerpoint/2010/main" val="374973026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a:extLst>
              <a:ext uri="{FF2B5EF4-FFF2-40B4-BE49-F238E27FC236}">
                <a16:creationId xmlns:a16="http://schemas.microsoft.com/office/drawing/2014/main" id="{A9C2BBDB-3F79-4AC1-939E-4CD43667A5E7}"/>
              </a:ext>
            </a:extLst>
          </p:cNvPr>
          <p:cNvSpPr>
            <a:spLocks noGrp="1" noChangeArrowheads="1"/>
          </p:cNvSpPr>
          <p:nvPr>
            <p:ph type="ftr" sz="quarter" idx="10"/>
          </p:nvPr>
        </p:nvSpPr>
        <p:spPr/>
        <p:txBody>
          <a:bodyPr/>
          <a:lstStyle>
            <a:lvl1pPr defTabSz="457200">
              <a:defRPr/>
            </a:lvl1pPr>
          </a:lstStyle>
          <a:p>
            <a:pPr>
              <a:defRPr/>
            </a:pPr>
            <a:r>
              <a:rPr lang="en-US" altLang="en-US"/>
              <a:t>Rue du Rhône 114 - CH-1204 Geneva - T: +41 22 849 6000 - F: +41 22 849 6001 - www.ecma-international.org   </a:t>
            </a:r>
            <a:fld id="{039BA047-2BDC-4D47-91B3-4B115959D7A4}" type="slidenum">
              <a:rPr lang="en-US" altLang="en-US" smtClean="0"/>
              <a:pPr>
                <a:defRPr/>
              </a:pPr>
              <a:t>‹#›</a:t>
            </a:fld>
            <a:endParaRPr lang="en-US" altLang="en-US"/>
          </a:p>
        </p:txBody>
      </p:sp>
    </p:spTree>
    <p:extLst>
      <p:ext uri="{BB962C8B-B14F-4D97-AF65-F5344CB8AC3E}">
        <p14:creationId xmlns:p14="http://schemas.microsoft.com/office/powerpoint/2010/main" val="25952221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91325" y="255588"/>
            <a:ext cx="2111375" cy="58705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55588"/>
            <a:ext cx="6181725" cy="5870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a:extLst>
              <a:ext uri="{FF2B5EF4-FFF2-40B4-BE49-F238E27FC236}">
                <a16:creationId xmlns:a16="http://schemas.microsoft.com/office/drawing/2014/main" id="{446A5E69-9D33-4BF3-ABE9-AB379D001789}"/>
              </a:ext>
            </a:extLst>
          </p:cNvPr>
          <p:cNvSpPr>
            <a:spLocks noGrp="1" noChangeArrowheads="1"/>
          </p:cNvSpPr>
          <p:nvPr>
            <p:ph type="ftr" sz="quarter" idx="10"/>
          </p:nvPr>
        </p:nvSpPr>
        <p:spPr/>
        <p:txBody>
          <a:bodyPr/>
          <a:lstStyle>
            <a:lvl1pPr defTabSz="457200">
              <a:defRPr/>
            </a:lvl1pPr>
          </a:lstStyle>
          <a:p>
            <a:pPr>
              <a:defRPr/>
            </a:pPr>
            <a:r>
              <a:rPr lang="en-US" altLang="en-US"/>
              <a:t>Rue du Rhône 114 - CH-1204 Geneva - T: +41 22 849 6000 - F: +41 22 849 6001 - www.ecma-international.org   </a:t>
            </a:r>
            <a:fld id="{8BC4CE8A-4EA7-4C65-8B4F-22C85AF71A30}" type="slidenum">
              <a:rPr lang="en-US" altLang="en-US" smtClean="0"/>
              <a:pPr>
                <a:defRPr/>
              </a:pPr>
              <a:t>‹#›</a:t>
            </a:fld>
            <a:endParaRPr lang="en-US" altLang="en-US"/>
          </a:p>
        </p:txBody>
      </p:sp>
    </p:spTree>
    <p:extLst>
      <p:ext uri="{BB962C8B-B14F-4D97-AF65-F5344CB8AC3E}">
        <p14:creationId xmlns:p14="http://schemas.microsoft.com/office/powerpoint/2010/main" val="362136147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1111250" y="3576638"/>
            <a:ext cx="7737475" cy="685800"/>
          </a:xfrm>
        </p:spPr>
        <p:txBody>
          <a:bodyPr anchor="t"/>
          <a:lstStyle>
            <a:lvl1pPr>
              <a:defRPr sz="2400">
                <a:solidFill>
                  <a:schemeClr val="bg2"/>
                </a:solidFill>
              </a:defRPr>
            </a:lvl1pPr>
          </a:lstStyle>
          <a:p>
            <a:r>
              <a:rPr lang="en-US"/>
              <a:t>Click to edit Master title style</a:t>
            </a:r>
          </a:p>
        </p:txBody>
      </p:sp>
      <p:sp>
        <p:nvSpPr>
          <p:cNvPr id="6158" name="Rectangle 14"/>
          <p:cNvSpPr>
            <a:spLocks noGrp="1" noChangeArrowheads="1"/>
          </p:cNvSpPr>
          <p:nvPr>
            <p:ph type="subTitle" sz="quarter" idx="1"/>
          </p:nvPr>
        </p:nvSpPr>
        <p:spPr>
          <a:xfrm>
            <a:off x="2166938" y="4298950"/>
            <a:ext cx="6683375" cy="366713"/>
          </a:xfrm>
        </p:spPr>
        <p:txBody>
          <a:bodyPr wrap="none" anchor="ctr">
            <a:spAutoFit/>
          </a:bodyPr>
          <a:lstStyle>
            <a:lvl1pPr algn="r">
              <a:defRPr sz="1800" b="0" i="1"/>
            </a:lvl1pPr>
          </a:lstStyle>
          <a:p>
            <a:r>
              <a:rPr lang="en-US"/>
              <a:t>Click to edit Master subtitle style</a:t>
            </a:r>
          </a:p>
        </p:txBody>
      </p:sp>
      <p:sp>
        <p:nvSpPr>
          <p:cNvPr id="4" name="Rectangle 5">
            <a:extLst>
              <a:ext uri="{FF2B5EF4-FFF2-40B4-BE49-F238E27FC236}">
                <a16:creationId xmlns:a16="http://schemas.microsoft.com/office/drawing/2014/main" id="{78DA919A-558C-4618-A2FB-7DF3EACFF052}"/>
              </a:ext>
            </a:extLst>
          </p:cNvPr>
          <p:cNvSpPr>
            <a:spLocks noGrp="1" noChangeArrowheads="1"/>
          </p:cNvSpPr>
          <p:nvPr>
            <p:ph type="ftr" sz="quarter" idx="10"/>
          </p:nvPr>
        </p:nvSpPr>
        <p:spPr>
          <a:xfrm>
            <a:off x="1917700" y="6546850"/>
            <a:ext cx="6924675" cy="311150"/>
          </a:xfrm>
        </p:spPr>
        <p:txBody>
          <a:bodyPr/>
          <a:lstStyle>
            <a:lvl1pPr>
              <a:defRPr>
                <a:latin typeface="+mn-lt"/>
                <a:cs typeface="Arial" charset="0"/>
              </a:defRPr>
            </a:lvl1pPr>
          </a:lstStyle>
          <a:p>
            <a:pPr>
              <a:defRPr/>
            </a:pPr>
            <a:r>
              <a:rPr lang="fr-FR"/>
              <a:t>Rue du Rhône 114- CH-1204 Geneva - T: +41 22 849 6000 - F: +41 22 849 6001 - www.ecma-international.org</a:t>
            </a:r>
            <a:endParaRPr lang="en-US"/>
          </a:p>
        </p:txBody>
      </p:sp>
    </p:spTree>
    <p:extLst>
      <p:ext uri="{BB962C8B-B14F-4D97-AF65-F5344CB8AC3E}">
        <p14:creationId xmlns:p14="http://schemas.microsoft.com/office/powerpoint/2010/main" val="102751349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a:extLst>
              <a:ext uri="{FF2B5EF4-FFF2-40B4-BE49-F238E27FC236}">
                <a16:creationId xmlns:a16="http://schemas.microsoft.com/office/drawing/2014/main" id="{3A4A81C6-8B24-4ED6-9049-928BC3FA93A1}"/>
              </a:ext>
            </a:extLst>
          </p:cNvPr>
          <p:cNvSpPr>
            <a:spLocks noGrp="1" noChangeArrowheads="1"/>
          </p:cNvSpPr>
          <p:nvPr>
            <p:ph type="ftr" sz="quarter" idx="10"/>
          </p:nvPr>
        </p:nvSpPr>
        <p:spPr>
          <a:ln/>
        </p:spPr>
        <p:txBody>
          <a:bodyPr/>
          <a:lstStyle>
            <a:lvl1pPr>
              <a:defRPr/>
            </a:lvl1pPr>
          </a:lstStyle>
          <a:p>
            <a:pPr>
              <a:defRPr/>
            </a:pPr>
            <a:r>
              <a:rPr lang="en-US" altLang="en-US"/>
              <a:t>Rue du Rhône 114 - CH-1204 Geneva - T: +41 22 849 6000 - F: +41 22 849 6001 - www.ecma-international.org   </a:t>
            </a:r>
            <a:fld id="{86C9724F-3CEA-4721-9305-485CBBF075CB}" type="slidenum">
              <a:rPr lang="en-US" altLang="en-US" smtClean="0"/>
              <a:pPr>
                <a:defRPr/>
              </a:pPr>
              <a:t>‹#›</a:t>
            </a:fld>
            <a:endParaRPr lang="en-US" altLang="en-US"/>
          </a:p>
        </p:txBody>
      </p:sp>
    </p:spTree>
    <p:extLst>
      <p:ext uri="{BB962C8B-B14F-4D97-AF65-F5344CB8AC3E}">
        <p14:creationId xmlns:p14="http://schemas.microsoft.com/office/powerpoint/2010/main" val="158180976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3">
            <a:extLst>
              <a:ext uri="{FF2B5EF4-FFF2-40B4-BE49-F238E27FC236}">
                <a16:creationId xmlns:a16="http://schemas.microsoft.com/office/drawing/2014/main" id="{FD7C3702-7ED0-49B1-B410-A8ABC364D782}"/>
              </a:ext>
            </a:extLst>
          </p:cNvPr>
          <p:cNvSpPr>
            <a:spLocks noGrp="1" noChangeArrowheads="1"/>
          </p:cNvSpPr>
          <p:nvPr>
            <p:ph type="ftr" sz="quarter" idx="10"/>
          </p:nvPr>
        </p:nvSpPr>
        <p:spPr>
          <a:ln/>
        </p:spPr>
        <p:txBody>
          <a:bodyPr/>
          <a:lstStyle>
            <a:lvl1pPr>
              <a:defRPr/>
            </a:lvl1pPr>
          </a:lstStyle>
          <a:p>
            <a:pPr>
              <a:defRPr/>
            </a:pPr>
            <a:r>
              <a:rPr lang="en-US" altLang="en-US"/>
              <a:t>Rue du Rhône 114 - CH-1204 Geneva - T: +41 22 849 6000 - F: +41 22 849 6001 - www.ecma-international.org   </a:t>
            </a:r>
            <a:fld id="{A8F10436-260A-468D-99CA-D2781A5FFA44}" type="slidenum">
              <a:rPr lang="en-US" altLang="en-US" smtClean="0"/>
              <a:pPr>
                <a:defRPr/>
              </a:pPr>
              <a:t>‹#›</a:t>
            </a:fld>
            <a:endParaRPr lang="en-US" altLang="en-US"/>
          </a:p>
        </p:txBody>
      </p:sp>
    </p:spTree>
    <p:extLst>
      <p:ext uri="{BB962C8B-B14F-4D97-AF65-F5344CB8AC3E}">
        <p14:creationId xmlns:p14="http://schemas.microsoft.com/office/powerpoint/2010/main" val="93398500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a:extLst>
              <a:ext uri="{FF2B5EF4-FFF2-40B4-BE49-F238E27FC236}">
                <a16:creationId xmlns:a16="http://schemas.microsoft.com/office/drawing/2014/main" id="{F2A6D53F-2551-4E89-A043-FAA65CE9ADBE}"/>
              </a:ext>
            </a:extLst>
          </p:cNvPr>
          <p:cNvSpPr>
            <a:spLocks noGrp="1" noChangeArrowheads="1"/>
          </p:cNvSpPr>
          <p:nvPr>
            <p:ph type="ftr" sz="quarter" idx="10"/>
          </p:nvPr>
        </p:nvSpPr>
        <p:spPr>
          <a:ln/>
        </p:spPr>
        <p:txBody>
          <a:bodyPr/>
          <a:lstStyle>
            <a:lvl1pPr>
              <a:defRPr/>
            </a:lvl1pPr>
          </a:lstStyle>
          <a:p>
            <a:pPr>
              <a:defRPr/>
            </a:pPr>
            <a:r>
              <a:rPr lang="en-US" altLang="en-US"/>
              <a:t>Rue du Rhône 114 - CH-1204 Geneva - T: +41 22 849 6000 - F: +41 22 849 6001 - www.ecma-international.org   </a:t>
            </a:r>
            <a:fld id="{52D6724C-A070-4BF8-BD7A-1375CA23F9B7}" type="slidenum">
              <a:rPr lang="en-US" altLang="en-US" smtClean="0"/>
              <a:pPr>
                <a:defRPr/>
              </a:pPr>
              <a:t>‹#›</a:t>
            </a:fld>
            <a:endParaRPr lang="en-US" altLang="en-US"/>
          </a:p>
        </p:txBody>
      </p:sp>
    </p:spTree>
    <p:extLst>
      <p:ext uri="{BB962C8B-B14F-4D97-AF65-F5344CB8AC3E}">
        <p14:creationId xmlns:p14="http://schemas.microsoft.com/office/powerpoint/2010/main" val="2023731977"/>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
            <a:extLst>
              <a:ext uri="{FF2B5EF4-FFF2-40B4-BE49-F238E27FC236}">
                <a16:creationId xmlns:a16="http://schemas.microsoft.com/office/drawing/2014/main" id="{42294CC4-B4C9-41D6-9B79-812E3B362629}"/>
              </a:ext>
            </a:extLst>
          </p:cNvPr>
          <p:cNvSpPr>
            <a:spLocks noGrp="1" noChangeArrowheads="1"/>
          </p:cNvSpPr>
          <p:nvPr>
            <p:ph type="ftr" sz="quarter" idx="10"/>
          </p:nvPr>
        </p:nvSpPr>
        <p:spPr>
          <a:ln/>
        </p:spPr>
        <p:txBody>
          <a:bodyPr/>
          <a:lstStyle>
            <a:lvl1pPr>
              <a:defRPr/>
            </a:lvl1pPr>
          </a:lstStyle>
          <a:p>
            <a:pPr>
              <a:defRPr/>
            </a:pPr>
            <a:r>
              <a:rPr lang="en-US" altLang="en-US"/>
              <a:t>Rue du Rhône 114 - CH-1204 Geneva - T: +41 22 849 6000 - F: +41 22 849 6001 - www.ecma-international.org   </a:t>
            </a:r>
            <a:fld id="{7DAC34B6-CE83-43EE-996C-7DBE6B82F98D}" type="slidenum">
              <a:rPr lang="en-US" altLang="en-US" smtClean="0"/>
              <a:pPr>
                <a:defRPr/>
              </a:pPr>
              <a:t>‹#›</a:t>
            </a:fld>
            <a:endParaRPr lang="en-US" altLang="en-US"/>
          </a:p>
        </p:txBody>
      </p:sp>
    </p:spTree>
    <p:extLst>
      <p:ext uri="{BB962C8B-B14F-4D97-AF65-F5344CB8AC3E}">
        <p14:creationId xmlns:p14="http://schemas.microsoft.com/office/powerpoint/2010/main" val="2174432821"/>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3">
            <a:extLst>
              <a:ext uri="{FF2B5EF4-FFF2-40B4-BE49-F238E27FC236}">
                <a16:creationId xmlns:a16="http://schemas.microsoft.com/office/drawing/2014/main" id="{20DAABDF-6846-41B7-9DDF-5F7A9D0D82FD}"/>
              </a:ext>
            </a:extLst>
          </p:cNvPr>
          <p:cNvSpPr>
            <a:spLocks noGrp="1" noChangeArrowheads="1"/>
          </p:cNvSpPr>
          <p:nvPr>
            <p:ph type="ftr" sz="quarter" idx="10"/>
          </p:nvPr>
        </p:nvSpPr>
        <p:spPr>
          <a:ln/>
        </p:spPr>
        <p:txBody>
          <a:bodyPr/>
          <a:lstStyle>
            <a:lvl1pPr>
              <a:defRPr/>
            </a:lvl1pPr>
          </a:lstStyle>
          <a:p>
            <a:pPr>
              <a:defRPr/>
            </a:pPr>
            <a:r>
              <a:rPr lang="en-US" altLang="en-US"/>
              <a:t>Rue du Rhône 114 - CH-1204 Geneva - T: +41 22 849 6000 - F: +41 22 849 6001 - www.ecma-international.org   </a:t>
            </a:r>
            <a:fld id="{082CEDD6-4DC5-4E93-99DD-BBA778F7A112}" type="slidenum">
              <a:rPr lang="en-US" altLang="en-US" smtClean="0"/>
              <a:pPr>
                <a:defRPr/>
              </a:pPr>
              <a:t>‹#›</a:t>
            </a:fld>
            <a:endParaRPr lang="en-US" altLang="en-US"/>
          </a:p>
        </p:txBody>
      </p:sp>
    </p:spTree>
    <p:extLst>
      <p:ext uri="{BB962C8B-B14F-4D97-AF65-F5344CB8AC3E}">
        <p14:creationId xmlns:p14="http://schemas.microsoft.com/office/powerpoint/2010/main" val="2295178351"/>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a:extLst>
              <a:ext uri="{FF2B5EF4-FFF2-40B4-BE49-F238E27FC236}">
                <a16:creationId xmlns:a16="http://schemas.microsoft.com/office/drawing/2014/main" id="{C3AC0E14-7E79-413E-B9A4-516B1931F468}"/>
              </a:ext>
            </a:extLst>
          </p:cNvPr>
          <p:cNvSpPr>
            <a:spLocks noGrp="1" noChangeArrowheads="1"/>
          </p:cNvSpPr>
          <p:nvPr>
            <p:ph type="ftr" sz="quarter" idx="10"/>
          </p:nvPr>
        </p:nvSpPr>
        <p:spPr>
          <a:ln/>
        </p:spPr>
        <p:txBody>
          <a:bodyPr/>
          <a:lstStyle>
            <a:lvl1pPr>
              <a:defRPr/>
            </a:lvl1pPr>
          </a:lstStyle>
          <a:p>
            <a:pPr>
              <a:defRPr/>
            </a:pPr>
            <a:r>
              <a:rPr lang="en-US" altLang="en-US"/>
              <a:t>Rue du Rhône 114 - CH-1204 Geneva - T: +41 22 849 6000 - F: +41 22 849 6001 - www.ecma-international.org   </a:t>
            </a:r>
            <a:fld id="{8DF9B578-73BF-4253-BBD7-D35537A37DA4}" type="slidenum">
              <a:rPr lang="en-US" altLang="en-US" smtClean="0"/>
              <a:pPr>
                <a:defRPr/>
              </a:pPr>
              <a:t>‹#›</a:t>
            </a:fld>
            <a:endParaRPr lang="en-US" altLang="en-US"/>
          </a:p>
        </p:txBody>
      </p:sp>
    </p:spTree>
    <p:extLst>
      <p:ext uri="{BB962C8B-B14F-4D97-AF65-F5344CB8AC3E}">
        <p14:creationId xmlns:p14="http://schemas.microsoft.com/office/powerpoint/2010/main" val="2926817995"/>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a:extLst>
              <a:ext uri="{FF2B5EF4-FFF2-40B4-BE49-F238E27FC236}">
                <a16:creationId xmlns:a16="http://schemas.microsoft.com/office/drawing/2014/main" id="{1E3AF4C0-4051-41D8-8168-C82037DE07E7}"/>
              </a:ext>
            </a:extLst>
          </p:cNvPr>
          <p:cNvSpPr>
            <a:spLocks noGrp="1" noChangeArrowheads="1"/>
          </p:cNvSpPr>
          <p:nvPr>
            <p:ph type="ftr" sz="quarter" idx="10"/>
          </p:nvPr>
        </p:nvSpPr>
        <p:spPr>
          <a:ln/>
        </p:spPr>
        <p:txBody>
          <a:bodyPr/>
          <a:lstStyle>
            <a:lvl1pPr>
              <a:defRPr/>
            </a:lvl1pPr>
          </a:lstStyle>
          <a:p>
            <a:pPr>
              <a:defRPr/>
            </a:pPr>
            <a:r>
              <a:rPr lang="en-US" altLang="en-US"/>
              <a:t>Rue du Rhône 114 - CH-1204 Geneva - T: +41 22 849 6000 - F: +41 22 849 6001 - www.ecma-international.org   </a:t>
            </a:r>
            <a:fld id="{2075EDEB-0E1D-4C76-A3FF-250FFD6D451F}" type="slidenum">
              <a:rPr lang="en-US" altLang="en-US" smtClean="0"/>
              <a:pPr>
                <a:defRPr/>
              </a:pPr>
              <a:t>‹#›</a:t>
            </a:fld>
            <a:endParaRPr lang="en-US" altLang="en-US"/>
          </a:p>
        </p:txBody>
      </p:sp>
    </p:spTree>
    <p:extLst>
      <p:ext uri="{BB962C8B-B14F-4D97-AF65-F5344CB8AC3E}">
        <p14:creationId xmlns:p14="http://schemas.microsoft.com/office/powerpoint/2010/main" val="88535686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a:extLst>
              <a:ext uri="{FF2B5EF4-FFF2-40B4-BE49-F238E27FC236}">
                <a16:creationId xmlns:a16="http://schemas.microsoft.com/office/drawing/2014/main" id="{7C012222-2282-4BF7-8524-D6AAD4DDD3BD}"/>
              </a:ext>
            </a:extLst>
          </p:cNvPr>
          <p:cNvSpPr>
            <a:spLocks noGrp="1" noChangeArrowheads="1"/>
          </p:cNvSpPr>
          <p:nvPr>
            <p:ph type="ftr" sz="quarter" idx="10"/>
          </p:nvPr>
        </p:nvSpPr>
        <p:spPr/>
        <p:txBody>
          <a:bodyPr/>
          <a:lstStyle>
            <a:lvl1pPr defTabSz="457200">
              <a:defRPr/>
            </a:lvl1pPr>
          </a:lstStyle>
          <a:p>
            <a:pPr>
              <a:defRPr/>
            </a:pPr>
            <a:r>
              <a:rPr lang="en-US" altLang="en-US"/>
              <a:t>Rue du Rhône 114 - CH-1204 Geneva - T: +41 22 849 6000 - F: +41 22 849 6001 - www.ecma-international.org   </a:t>
            </a:r>
            <a:fld id="{3DE82F46-3B50-47E2-B51E-B1BE8D4C16ED}" type="slidenum">
              <a:rPr lang="en-US" altLang="en-US" smtClean="0"/>
              <a:pPr>
                <a:defRPr/>
              </a:pPr>
              <a:t>‹#›</a:t>
            </a:fld>
            <a:endParaRPr lang="en-US" altLang="en-US"/>
          </a:p>
        </p:txBody>
      </p:sp>
    </p:spTree>
    <p:extLst>
      <p:ext uri="{BB962C8B-B14F-4D97-AF65-F5344CB8AC3E}">
        <p14:creationId xmlns:p14="http://schemas.microsoft.com/office/powerpoint/2010/main" val="2628897706"/>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a:extLst>
              <a:ext uri="{FF2B5EF4-FFF2-40B4-BE49-F238E27FC236}">
                <a16:creationId xmlns:a16="http://schemas.microsoft.com/office/drawing/2014/main" id="{F401CCBE-39D0-4021-B892-4B72C18CA750}"/>
              </a:ext>
            </a:extLst>
          </p:cNvPr>
          <p:cNvSpPr>
            <a:spLocks noGrp="1" noChangeArrowheads="1"/>
          </p:cNvSpPr>
          <p:nvPr>
            <p:ph type="ftr" sz="quarter" idx="10"/>
          </p:nvPr>
        </p:nvSpPr>
        <p:spPr>
          <a:ln/>
        </p:spPr>
        <p:txBody>
          <a:bodyPr/>
          <a:lstStyle>
            <a:lvl1pPr>
              <a:defRPr/>
            </a:lvl1pPr>
          </a:lstStyle>
          <a:p>
            <a:pPr>
              <a:defRPr/>
            </a:pPr>
            <a:r>
              <a:rPr lang="en-US" altLang="en-US"/>
              <a:t>Rue du Rhône 114 - CH-1204 Geneva - T: +41 22 849 6000 - F: +41 22 849 6001 - www.ecma-international.org   </a:t>
            </a:r>
            <a:fld id="{2E1814F1-EC56-49B8-89F9-58571C73B477}" type="slidenum">
              <a:rPr lang="en-US" altLang="en-US" smtClean="0"/>
              <a:pPr>
                <a:defRPr/>
              </a:pPr>
              <a:t>‹#›</a:t>
            </a:fld>
            <a:endParaRPr lang="en-US" altLang="en-US"/>
          </a:p>
        </p:txBody>
      </p:sp>
    </p:spTree>
    <p:extLst>
      <p:ext uri="{BB962C8B-B14F-4D97-AF65-F5344CB8AC3E}">
        <p14:creationId xmlns:p14="http://schemas.microsoft.com/office/powerpoint/2010/main" val="71377932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a:extLst>
              <a:ext uri="{FF2B5EF4-FFF2-40B4-BE49-F238E27FC236}">
                <a16:creationId xmlns:a16="http://schemas.microsoft.com/office/drawing/2014/main" id="{E5577D59-6702-440F-8458-4EC22AF433EB}"/>
              </a:ext>
            </a:extLst>
          </p:cNvPr>
          <p:cNvSpPr>
            <a:spLocks noGrp="1" noChangeArrowheads="1"/>
          </p:cNvSpPr>
          <p:nvPr>
            <p:ph type="ftr" sz="quarter" idx="10"/>
          </p:nvPr>
        </p:nvSpPr>
        <p:spPr>
          <a:ln/>
        </p:spPr>
        <p:txBody>
          <a:bodyPr/>
          <a:lstStyle>
            <a:lvl1pPr>
              <a:defRPr/>
            </a:lvl1pPr>
          </a:lstStyle>
          <a:p>
            <a:pPr>
              <a:defRPr/>
            </a:pPr>
            <a:r>
              <a:rPr lang="en-US" altLang="en-US"/>
              <a:t>Rue du Rhône 114 - CH-1204 Geneva - T: +41 22 849 6000 - F: +41 22 849 6001 - www.ecma-international.org   </a:t>
            </a:r>
            <a:fld id="{6B268776-2082-4107-BB0D-B045AD16D9D0}" type="slidenum">
              <a:rPr lang="en-US" altLang="en-US" smtClean="0"/>
              <a:pPr>
                <a:defRPr/>
              </a:pPr>
              <a:t>‹#›</a:t>
            </a:fld>
            <a:endParaRPr lang="en-US" altLang="en-US"/>
          </a:p>
        </p:txBody>
      </p:sp>
    </p:spTree>
    <p:extLst>
      <p:ext uri="{BB962C8B-B14F-4D97-AF65-F5344CB8AC3E}">
        <p14:creationId xmlns:p14="http://schemas.microsoft.com/office/powerpoint/2010/main" val="790483230"/>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91325" y="255588"/>
            <a:ext cx="2111375" cy="58705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55588"/>
            <a:ext cx="6181725" cy="5870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a:extLst>
              <a:ext uri="{FF2B5EF4-FFF2-40B4-BE49-F238E27FC236}">
                <a16:creationId xmlns:a16="http://schemas.microsoft.com/office/drawing/2014/main" id="{D095D5F3-0F93-43DA-831B-E14C4CA6F21F}"/>
              </a:ext>
            </a:extLst>
          </p:cNvPr>
          <p:cNvSpPr>
            <a:spLocks noGrp="1" noChangeArrowheads="1"/>
          </p:cNvSpPr>
          <p:nvPr>
            <p:ph type="ftr" sz="quarter" idx="10"/>
          </p:nvPr>
        </p:nvSpPr>
        <p:spPr>
          <a:ln/>
        </p:spPr>
        <p:txBody>
          <a:bodyPr/>
          <a:lstStyle>
            <a:lvl1pPr>
              <a:defRPr/>
            </a:lvl1pPr>
          </a:lstStyle>
          <a:p>
            <a:pPr>
              <a:defRPr/>
            </a:pPr>
            <a:r>
              <a:rPr lang="en-US" altLang="en-US"/>
              <a:t>Rue du Rhône 114 - CH-1204 Geneva - T: +41 22 849 6000 - F: +41 22 849 6001 - www.ecma-international.org   </a:t>
            </a:r>
            <a:fld id="{467D97BE-89A6-40BF-9FF7-81EA12C8D10D}" type="slidenum">
              <a:rPr lang="en-US" altLang="en-US" smtClean="0"/>
              <a:pPr>
                <a:defRPr/>
              </a:pPr>
              <a:t>‹#›</a:t>
            </a:fld>
            <a:endParaRPr lang="en-US" altLang="en-US"/>
          </a:p>
        </p:txBody>
      </p:sp>
    </p:spTree>
    <p:extLst>
      <p:ext uri="{BB962C8B-B14F-4D97-AF65-F5344CB8AC3E}">
        <p14:creationId xmlns:p14="http://schemas.microsoft.com/office/powerpoint/2010/main" val="342007717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3">
            <a:extLst>
              <a:ext uri="{FF2B5EF4-FFF2-40B4-BE49-F238E27FC236}">
                <a16:creationId xmlns:a16="http://schemas.microsoft.com/office/drawing/2014/main" id="{E3F259AB-C73E-4472-BE29-FA69C1D56318}"/>
              </a:ext>
            </a:extLst>
          </p:cNvPr>
          <p:cNvSpPr>
            <a:spLocks noGrp="1" noChangeArrowheads="1"/>
          </p:cNvSpPr>
          <p:nvPr>
            <p:ph type="ftr" sz="quarter" idx="10"/>
          </p:nvPr>
        </p:nvSpPr>
        <p:spPr/>
        <p:txBody>
          <a:bodyPr/>
          <a:lstStyle>
            <a:lvl1pPr defTabSz="457200">
              <a:defRPr/>
            </a:lvl1pPr>
          </a:lstStyle>
          <a:p>
            <a:pPr>
              <a:defRPr/>
            </a:pPr>
            <a:r>
              <a:rPr lang="en-US" altLang="en-US"/>
              <a:t>Rue du Rhône 114 - CH-1204 Geneva - T: +41 22 849 6000 - F: +41 22 849 6001 - www.ecma-international.org   </a:t>
            </a:r>
            <a:fld id="{1D7FCD0D-A176-4AE1-AD64-93D0C1226995}" type="slidenum">
              <a:rPr lang="en-US" altLang="en-US" smtClean="0"/>
              <a:pPr>
                <a:defRPr/>
              </a:pPr>
              <a:t>‹#›</a:t>
            </a:fld>
            <a:endParaRPr lang="en-US" altLang="en-US"/>
          </a:p>
        </p:txBody>
      </p:sp>
    </p:spTree>
    <p:extLst>
      <p:ext uri="{BB962C8B-B14F-4D97-AF65-F5344CB8AC3E}">
        <p14:creationId xmlns:p14="http://schemas.microsoft.com/office/powerpoint/2010/main" val="168344062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a:extLst>
              <a:ext uri="{FF2B5EF4-FFF2-40B4-BE49-F238E27FC236}">
                <a16:creationId xmlns:a16="http://schemas.microsoft.com/office/drawing/2014/main" id="{F8DFB4CA-A8D9-4AC6-871D-93CC2FFE8809}"/>
              </a:ext>
            </a:extLst>
          </p:cNvPr>
          <p:cNvSpPr>
            <a:spLocks noGrp="1" noChangeArrowheads="1"/>
          </p:cNvSpPr>
          <p:nvPr>
            <p:ph type="ftr" sz="quarter" idx="10"/>
          </p:nvPr>
        </p:nvSpPr>
        <p:spPr/>
        <p:txBody>
          <a:bodyPr/>
          <a:lstStyle>
            <a:lvl1pPr defTabSz="457200">
              <a:defRPr/>
            </a:lvl1pPr>
          </a:lstStyle>
          <a:p>
            <a:pPr>
              <a:defRPr/>
            </a:pPr>
            <a:r>
              <a:rPr lang="en-US" altLang="en-US"/>
              <a:t>Rue du Rhône 114 - CH-1204 Geneva - T: +41 22 849 6000 - F: +41 22 849 6001 - www.ecma-international.org   </a:t>
            </a:r>
            <a:fld id="{88A06A2F-7151-4252-AE71-FAFAC8D60B8A}" type="slidenum">
              <a:rPr lang="en-US" altLang="en-US" smtClean="0"/>
              <a:pPr>
                <a:defRPr/>
              </a:pPr>
              <a:t>‹#›</a:t>
            </a:fld>
            <a:endParaRPr lang="en-US" altLang="en-US"/>
          </a:p>
        </p:txBody>
      </p:sp>
    </p:spTree>
    <p:extLst>
      <p:ext uri="{BB962C8B-B14F-4D97-AF65-F5344CB8AC3E}">
        <p14:creationId xmlns:p14="http://schemas.microsoft.com/office/powerpoint/2010/main" val="33802995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
            <a:extLst>
              <a:ext uri="{FF2B5EF4-FFF2-40B4-BE49-F238E27FC236}">
                <a16:creationId xmlns:a16="http://schemas.microsoft.com/office/drawing/2014/main" id="{9FB20769-ECF2-45C3-A967-4CE193009ADF}"/>
              </a:ext>
            </a:extLst>
          </p:cNvPr>
          <p:cNvSpPr>
            <a:spLocks noGrp="1" noChangeArrowheads="1"/>
          </p:cNvSpPr>
          <p:nvPr>
            <p:ph type="ftr" sz="quarter" idx="10"/>
          </p:nvPr>
        </p:nvSpPr>
        <p:spPr/>
        <p:txBody>
          <a:bodyPr/>
          <a:lstStyle>
            <a:lvl1pPr defTabSz="457200">
              <a:defRPr/>
            </a:lvl1pPr>
          </a:lstStyle>
          <a:p>
            <a:pPr>
              <a:defRPr/>
            </a:pPr>
            <a:r>
              <a:rPr lang="en-US" altLang="en-US"/>
              <a:t>Rue du Rhône 114 - CH-1204 Geneva - T: +41 22 849 6000 - F: +41 22 849 6001 - www.ecma-international.org   </a:t>
            </a:r>
            <a:fld id="{D27DE1FE-082F-4BE5-AD1E-F9FD94C9B58D}" type="slidenum">
              <a:rPr lang="en-US" altLang="en-US" smtClean="0"/>
              <a:pPr>
                <a:defRPr/>
              </a:pPr>
              <a:t>‹#›</a:t>
            </a:fld>
            <a:endParaRPr lang="en-US" altLang="en-US"/>
          </a:p>
        </p:txBody>
      </p:sp>
    </p:spTree>
    <p:extLst>
      <p:ext uri="{BB962C8B-B14F-4D97-AF65-F5344CB8AC3E}">
        <p14:creationId xmlns:p14="http://schemas.microsoft.com/office/powerpoint/2010/main" val="223000234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3">
            <a:extLst>
              <a:ext uri="{FF2B5EF4-FFF2-40B4-BE49-F238E27FC236}">
                <a16:creationId xmlns:a16="http://schemas.microsoft.com/office/drawing/2014/main" id="{A4616451-B9D0-47F4-83DC-22F38AA30F8C}"/>
              </a:ext>
            </a:extLst>
          </p:cNvPr>
          <p:cNvSpPr>
            <a:spLocks noGrp="1" noChangeArrowheads="1"/>
          </p:cNvSpPr>
          <p:nvPr>
            <p:ph type="ftr" sz="quarter" idx="10"/>
          </p:nvPr>
        </p:nvSpPr>
        <p:spPr/>
        <p:txBody>
          <a:bodyPr/>
          <a:lstStyle>
            <a:lvl1pPr defTabSz="457200">
              <a:defRPr/>
            </a:lvl1pPr>
          </a:lstStyle>
          <a:p>
            <a:pPr>
              <a:defRPr/>
            </a:pPr>
            <a:r>
              <a:rPr lang="en-US" altLang="en-US"/>
              <a:t>Rue du Rhône 114 - CH-1204 Geneva - T: +41 22 849 6000 - F: +41 22 849 6001 - www.ecma-international.org   </a:t>
            </a:r>
            <a:fld id="{084D97F8-8756-42B2-A185-9D18385A6233}" type="slidenum">
              <a:rPr lang="en-US" altLang="en-US" smtClean="0"/>
              <a:pPr>
                <a:defRPr/>
              </a:pPr>
              <a:t>‹#›</a:t>
            </a:fld>
            <a:endParaRPr lang="en-US" altLang="en-US"/>
          </a:p>
        </p:txBody>
      </p:sp>
    </p:spTree>
    <p:extLst>
      <p:ext uri="{BB962C8B-B14F-4D97-AF65-F5344CB8AC3E}">
        <p14:creationId xmlns:p14="http://schemas.microsoft.com/office/powerpoint/2010/main" val="57235852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a:extLst>
              <a:ext uri="{FF2B5EF4-FFF2-40B4-BE49-F238E27FC236}">
                <a16:creationId xmlns:a16="http://schemas.microsoft.com/office/drawing/2014/main" id="{D60AFDE3-33D0-4910-9B50-28E4B27A56E7}"/>
              </a:ext>
            </a:extLst>
          </p:cNvPr>
          <p:cNvSpPr>
            <a:spLocks noGrp="1" noChangeArrowheads="1"/>
          </p:cNvSpPr>
          <p:nvPr>
            <p:ph type="ftr" sz="quarter" idx="10"/>
          </p:nvPr>
        </p:nvSpPr>
        <p:spPr/>
        <p:txBody>
          <a:bodyPr/>
          <a:lstStyle>
            <a:lvl1pPr defTabSz="457200">
              <a:defRPr/>
            </a:lvl1pPr>
          </a:lstStyle>
          <a:p>
            <a:pPr>
              <a:defRPr/>
            </a:pPr>
            <a:r>
              <a:rPr lang="en-US" altLang="en-US"/>
              <a:t>Rue du Rhône 114 - CH-1204 Geneva - T: +41 22 849 6000 - F: +41 22 849 6001 - www.ecma-international.org   </a:t>
            </a:r>
            <a:fld id="{668DF694-063E-4BF5-8361-4A5EC382C185}" type="slidenum">
              <a:rPr lang="en-US" altLang="en-US" smtClean="0"/>
              <a:pPr>
                <a:defRPr/>
              </a:pPr>
              <a:t>‹#›</a:t>
            </a:fld>
            <a:endParaRPr lang="en-US" altLang="en-US"/>
          </a:p>
        </p:txBody>
      </p:sp>
    </p:spTree>
    <p:extLst>
      <p:ext uri="{BB962C8B-B14F-4D97-AF65-F5344CB8AC3E}">
        <p14:creationId xmlns:p14="http://schemas.microsoft.com/office/powerpoint/2010/main" val="157695000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a:extLst>
              <a:ext uri="{FF2B5EF4-FFF2-40B4-BE49-F238E27FC236}">
                <a16:creationId xmlns:a16="http://schemas.microsoft.com/office/drawing/2014/main" id="{053A7AC4-F87A-45F3-8DEA-25C43E75794C}"/>
              </a:ext>
            </a:extLst>
          </p:cNvPr>
          <p:cNvSpPr>
            <a:spLocks noGrp="1" noChangeArrowheads="1"/>
          </p:cNvSpPr>
          <p:nvPr>
            <p:ph type="ftr" sz="quarter" idx="10"/>
          </p:nvPr>
        </p:nvSpPr>
        <p:spPr/>
        <p:txBody>
          <a:bodyPr/>
          <a:lstStyle>
            <a:lvl1pPr defTabSz="457200">
              <a:defRPr/>
            </a:lvl1pPr>
          </a:lstStyle>
          <a:p>
            <a:pPr>
              <a:defRPr/>
            </a:pPr>
            <a:r>
              <a:rPr lang="en-US" altLang="en-US"/>
              <a:t>Rue du Rhône 114 - CH-1204 Geneva - T: +41 22 849 6000 - F: +41 22 849 6001 - www.ecma-international.org   </a:t>
            </a:r>
            <a:fld id="{A91BF174-1EBF-4479-B600-1E6B35ABBD84}" type="slidenum">
              <a:rPr lang="en-US" altLang="en-US" smtClean="0"/>
              <a:pPr>
                <a:defRPr/>
              </a:pPr>
              <a:t>‹#›</a:t>
            </a:fld>
            <a:endParaRPr lang="en-US" altLang="en-US"/>
          </a:p>
        </p:txBody>
      </p:sp>
    </p:spTree>
    <p:extLst>
      <p:ext uri="{BB962C8B-B14F-4D97-AF65-F5344CB8AC3E}">
        <p14:creationId xmlns:p14="http://schemas.microsoft.com/office/powerpoint/2010/main" val="123190356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a:extLst>
              <a:ext uri="{FF2B5EF4-FFF2-40B4-BE49-F238E27FC236}">
                <a16:creationId xmlns:a16="http://schemas.microsoft.com/office/drawing/2014/main" id="{39A60ED2-B525-457C-B63D-72F79858BAD7}"/>
              </a:ext>
            </a:extLst>
          </p:cNvPr>
          <p:cNvSpPr>
            <a:spLocks noGrp="1" noChangeArrowheads="1"/>
          </p:cNvSpPr>
          <p:nvPr>
            <p:ph type="ftr" sz="quarter" idx="10"/>
          </p:nvPr>
        </p:nvSpPr>
        <p:spPr/>
        <p:txBody>
          <a:bodyPr/>
          <a:lstStyle>
            <a:lvl1pPr defTabSz="457200">
              <a:defRPr/>
            </a:lvl1pPr>
          </a:lstStyle>
          <a:p>
            <a:pPr>
              <a:defRPr/>
            </a:pPr>
            <a:r>
              <a:rPr lang="en-US" altLang="en-US"/>
              <a:t>Rue du Rhône 114 - CH-1204 Geneva - T: +41 22 849 6000 - F: +41 22 849 6001 - www.ecma-international.org   </a:t>
            </a:r>
            <a:fld id="{E525F78F-E04F-4DD5-BC47-8632ADB85410}" type="slidenum">
              <a:rPr lang="en-US" altLang="en-US" smtClean="0"/>
              <a:pPr>
                <a:defRPr/>
              </a:pPr>
              <a:t>‹#›</a:t>
            </a:fld>
            <a:endParaRPr lang="en-US" altLang="en-US"/>
          </a:p>
        </p:txBody>
      </p:sp>
    </p:spTree>
    <p:extLst>
      <p:ext uri="{BB962C8B-B14F-4D97-AF65-F5344CB8AC3E}">
        <p14:creationId xmlns:p14="http://schemas.microsoft.com/office/powerpoint/2010/main" val="239743175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5232C76-CFFE-4D5B-A4FE-770B4EAB07B6}"/>
              </a:ext>
            </a:extLst>
          </p:cNvPr>
          <p:cNvSpPr>
            <a:spLocks noGrp="1" noChangeArrowheads="1"/>
          </p:cNvSpPr>
          <p:nvPr>
            <p:ph type="title"/>
          </p:nvPr>
        </p:nvSpPr>
        <p:spPr bwMode="auto">
          <a:xfrm>
            <a:off x="3063875" y="255588"/>
            <a:ext cx="5838825"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Cliquez et modifiez le titre</a:t>
            </a:r>
          </a:p>
        </p:txBody>
      </p:sp>
      <p:sp>
        <p:nvSpPr>
          <p:cNvPr id="5133" name="Rectangle 13">
            <a:extLst>
              <a:ext uri="{FF2B5EF4-FFF2-40B4-BE49-F238E27FC236}">
                <a16:creationId xmlns:a16="http://schemas.microsoft.com/office/drawing/2014/main" id="{71195F61-46EB-4842-8C13-D54CA2B75DD9}"/>
              </a:ext>
            </a:extLst>
          </p:cNvPr>
          <p:cNvSpPr>
            <a:spLocks noGrp="1" noChangeArrowheads="1"/>
          </p:cNvSpPr>
          <p:nvPr>
            <p:ph type="ftr" sz="quarter" idx="3"/>
          </p:nvPr>
        </p:nvSpPr>
        <p:spPr bwMode="auto">
          <a:xfrm>
            <a:off x="1917700" y="6411913"/>
            <a:ext cx="6924675" cy="3111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defTabSz="914400" eaLnBrk="1" hangingPunct="1">
              <a:defRPr sz="700" b="1">
                <a:solidFill>
                  <a:srgbClr val="000000"/>
                </a:solidFill>
                <a:ea typeface="MS PGothic" panose="020B0600070205080204" pitchFamily="34" charset="-128"/>
              </a:defRPr>
            </a:lvl1pPr>
          </a:lstStyle>
          <a:p>
            <a:pPr>
              <a:defRPr/>
            </a:pPr>
            <a:r>
              <a:rPr lang="en-US" altLang="en-US"/>
              <a:t>Rue du Rhône 114 - CH-1204 Geneva - T: +41 22 849 6000 - F: +41 22 849 6001 - www.ecma-international.org   </a:t>
            </a:r>
            <a:fld id="{FEDE9567-3421-4138-89AA-5E6A2BEC9C13}" type="slidenum">
              <a:rPr lang="en-US" altLang="en-US" smtClean="0"/>
              <a:pPr>
                <a:defRPr/>
              </a:pPr>
              <a:t>‹#›</a:t>
            </a:fld>
            <a:endParaRPr lang="en-US" altLang="en-US"/>
          </a:p>
        </p:txBody>
      </p:sp>
      <p:sp>
        <p:nvSpPr>
          <p:cNvPr id="1028" name="Rectangle 14">
            <a:extLst>
              <a:ext uri="{FF2B5EF4-FFF2-40B4-BE49-F238E27FC236}">
                <a16:creationId xmlns:a16="http://schemas.microsoft.com/office/drawing/2014/main" id="{C209CD3B-582F-4B8F-8EEA-7185C261B5E3}"/>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4717" r:id="rId1"/>
    <p:sldLayoutId id="2147484718" r:id="rId2"/>
    <p:sldLayoutId id="2147484719" r:id="rId3"/>
    <p:sldLayoutId id="2147484720" r:id="rId4"/>
    <p:sldLayoutId id="2147484721" r:id="rId5"/>
    <p:sldLayoutId id="2147484722" r:id="rId6"/>
    <p:sldLayoutId id="2147484723" r:id="rId7"/>
    <p:sldLayoutId id="2147484724" r:id="rId8"/>
    <p:sldLayoutId id="2147484725" r:id="rId9"/>
    <p:sldLayoutId id="2147484726" r:id="rId10"/>
    <p:sldLayoutId id="2147484727" r:id="rId11"/>
  </p:sldLayoutIdLst>
  <p:transition/>
  <p:hf sldNum="0" hdr="0" dt="0"/>
  <p:txStyles>
    <p:titleStyle>
      <a:lvl1pPr algn="r" rtl="0" eaLnBrk="0" fontAlgn="base" hangingPunct="0">
        <a:spcBef>
          <a:spcPct val="0"/>
        </a:spcBef>
        <a:spcAft>
          <a:spcPct val="0"/>
        </a:spcAft>
        <a:defRPr sz="2500" b="1">
          <a:solidFill>
            <a:srgbClr val="B2C0C3"/>
          </a:solidFill>
          <a:latin typeface="+mj-lt"/>
          <a:ea typeface="ＭＳ Ｐゴシック" panose="020B0600070205080204" pitchFamily="34" charset="-128"/>
          <a:cs typeface="+mj-cs"/>
        </a:defRPr>
      </a:lvl1pPr>
      <a:lvl2pPr algn="r" rtl="0" eaLnBrk="0" fontAlgn="base" hangingPunct="0">
        <a:spcBef>
          <a:spcPct val="0"/>
        </a:spcBef>
        <a:spcAft>
          <a:spcPct val="0"/>
        </a:spcAft>
        <a:defRPr sz="2500" b="1">
          <a:solidFill>
            <a:srgbClr val="B2C0C3"/>
          </a:solidFill>
          <a:latin typeface="Verdana" pitchFamily="34" charset="0"/>
          <a:ea typeface="ＭＳ Ｐゴシック" panose="020B0600070205080204" pitchFamily="34" charset="-128"/>
          <a:cs typeface="Arial" charset="0"/>
        </a:defRPr>
      </a:lvl2pPr>
      <a:lvl3pPr algn="r" rtl="0" eaLnBrk="0" fontAlgn="base" hangingPunct="0">
        <a:spcBef>
          <a:spcPct val="0"/>
        </a:spcBef>
        <a:spcAft>
          <a:spcPct val="0"/>
        </a:spcAft>
        <a:defRPr sz="2500" b="1">
          <a:solidFill>
            <a:srgbClr val="B2C0C3"/>
          </a:solidFill>
          <a:latin typeface="Verdana" pitchFamily="34" charset="0"/>
          <a:ea typeface="ＭＳ Ｐゴシック" panose="020B0600070205080204" pitchFamily="34" charset="-128"/>
          <a:cs typeface="Arial" charset="0"/>
        </a:defRPr>
      </a:lvl3pPr>
      <a:lvl4pPr algn="r" rtl="0" eaLnBrk="0" fontAlgn="base" hangingPunct="0">
        <a:spcBef>
          <a:spcPct val="0"/>
        </a:spcBef>
        <a:spcAft>
          <a:spcPct val="0"/>
        </a:spcAft>
        <a:defRPr sz="2500" b="1">
          <a:solidFill>
            <a:srgbClr val="B2C0C3"/>
          </a:solidFill>
          <a:latin typeface="Verdana" pitchFamily="34" charset="0"/>
          <a:ea typeface="ＭＳ Ｐゴシック" panose="020B0600070205080204" pitchFamily="34" charset="-128"/>
          <a:cs typeface="Arial" charset="0"/>
        </a:defRPr>
      </a:lvl4pPr>
      <a:lvl5pPr algn="r" rtl="0" eaLnBrk="0" fontAlgn="base" hangingPunct="0">
        <a:spcBef>
          <a:spcPct val="0"/>
        </a:spcBef>
        <a:spcAft>
          <a:spcPct val="0"/>
        </a:spcAft>
        <a:defRPr sz="2500" b="1">
          <a:solidFill>
            <a:srgbClr val="B2C0C3"/>
          </a:solidFill>
          <a:latin typeface="Verdana" pitchFamily="34" charset="0"/>
          <a:ea typeface="ＭＳ Ｐゴシック" panose="020B0600070205080204" pitchFamily="34" charset="-128"/>
          <a:cs typeface="Arial" charset="0"/>
        </a:defRPr>
      </a:lvl5pPr>
      <a:lvl6pPr marL="457200" algn="r" rtl="0" eaLnBrk="1" fontAlgn="base" hangingPunct="1">
        <a:spcBef>
          <a:spcPct val="0"/>
        </a:spcBef>
        <a:spcAft>
          <a:spcPct val="0"/>
        </a:spcAft>
        <a:defRPr sz="2500" b="1">
          <a:solidFill>
            <a:srgbClr val="B2C0C3"/>
          </a:solidFill>
          <a:latin typeface="Verdana" pitchFamily="34" charset="0"/>
          <a:cs typeface="Arial" charset="0"/>
        </a:defRPr>
      </a:lvl6pPr>
      <a:lvl7pPr marL="914400" algn="r" rtl="0" eaLnBrk="1" fontAlgn="base" hangingPunct="1">
        <a:spcBef>
          <a:spcPct val="0"/>
        </a:spcBef>
        <a:spcAft>
          <a:spcPct val="0"/>
        </a:spcAft>
        <a:defRPr sz="2500" b="1">
          <a:solidFill>
            <a:srgbClr val="B2C0C3"/>
          </a:solidFill>
          <a:latin typeface="Verdana" pitchFamily="34" charset="0"/>
          <a:cs typeface="Arial" charset="0"/>
        </a:defRPr>
      </a:lvl7pPr>
      <a:lvl8pPr marL="1371600" algn="r" rtl="0" eaLnBrk="1" fontAlgn="base" hangingPunct="1">
        <a:spcBef>
          <a:spcPct val="0"/>
        </a:spcBef>
        <a:spcAft>
          <a:spcPct val="0"/>
        </a:spcAft>
        <a:defRPr sz="2500" b="1">
          <a:solidFill>
            <a:srgbClr val="B2C0C3"/>
          </a:solidFill>
          <a:latin typeface="Verdana" pitchFamily="34" charset="0"/>
          <a:cs typeface="Arial" charset="0"/>
        </a:defRPr>
      </a:lvl8pPr>
      <a:lvl9pPr marL="1828800" algn="r" rtl="0" eaLnBrk="1" fontAlgn="base" hangingPunct="1">
        <a:spcBef>
          <a:spcPct val="0"/>
        </a:spcBef>
        <a:spcAft>
          <a:spcPct val="0"/>
        </a:spcAft>
        <a:defRPr sz="2500" b="1">
          <a:solidFill>
            <a:srgbClr val="B2C0C3"/>
          </a:solidFill>
          <a:latin typeface="Verdana" pitchFamily="34" charset="0"/>
          <a:cs typeface="Arial" charset="0"/>
        </a:defRPr>
      </a:lvl9pPr>
    </p:titleStyle>
    <p:bodyStyle>
      <a:lvl1pPr marL="342900" indent="-342900" algn="l" rtl="0" eaLnBrk="0" fontAlgn="base" hangingPunct="0">
        <a:spcBef>
          <a:spcPct val="0"/>
        </a:spcBef>
        <a:spcAft>
          <a:spcPct val="50000"/>
        </a:spcAft>
        <a:buClr>
          <a:schemeClr val="accent1"/>
        </a:buClr>
        <a:buChar char="•"/>
        <a:defRPr sz="2000" b="1">
          <a:solidFill>
            <a:srgbClr val="666666"/>
          </a:solidFill>
          <a:latin typeface="+mn-lt"/>
          <a:ea typeface="ＭＳ Ｐゴシック" panose="020B0600070205080204" pitchFamily="34" charset="-128"/>
          <a:cs typeface="+mn-cs"/>
        </a:defRPr>
      </a:lvl1pPr>
      <a:lvl2pPr marL="504825" indent="-325438" algn="l" rtl="0" eaLnBrk="0" fontAlgn="base" hangingPunct="0">
        <a:lnSpc>
          <a:spcPct val="90000"/>
        </a:lnSpc>
        <a:spcBef>
          <a:spcPct val="0"/>
        </a:spcBef>
        <a:spcAft>
          <a:spcPct val="50000"/>
        </a:spcAft>
        <a:buClr>
          <a:schemeClr val="hlink"/>
        </a:buClr>
        <a:buChar char="•"/>
        <a:defRPr sz="2000" i="1">
          <a:solidFill>
            <a:srgbClr val="666666"/>
          </a:solidFill>
          <a:latin typeface="+mn-lt"/>
          <a:ea typeface="Arial" charset="0"/>
          <a:cs typeface="+mn-cs"/>
        </a:defRPr>
      </a:lvl2pPr>
      <a:lvl3pPr marL="1035050" indent="-350838" algn="l" rtl="0" eaLnBrk="0" fontAlgn="base" hangingPunct="0">
        <a:spcBef>
          <a:spcPct val="0"/>
        </a:spcBef>
        <a:spcAft>
          <a:spcPct val="50000"/>
        </a:spcAft>
        <a:buClr>
          <a:schemeClr val="hlink"/>
        </a:buClr>
        <a:buChar char="•"/>
        <a:defRPr sz="1400" b="1">
          <a:solidFill>
            <a:srgbClr val="333300"/>
          </a:solidFill>
          <a:latin typeface="+mn-lt"/>
          <a:ea typeface="Arial" charset="0"/>
          <a:cs typeface="+mn-cs"/>
        </a:defRPr>
      </a:lvl3pPr>
      <a:lvl4pPr marL="1530350" indent="-315913" algn="l" rtl="0" eaLnBrk="0" fontAlgn="base" hangingPunct="0">
        <a:spcBef>
          <a:spcPct val="0"/>
        </a:spcBef>
        <a:spcAft>
          <a:spcPct val="50000"/>
        </a:spcAft>
        <a:buClr>
          <a:schemeClr val="accent2"/>
        </a:buClr>
        <a:buChar char="•"/>
        <a:defRPr sz="1200" b="1">
          <a:solidFill>
            <a:srgbClr val="333300"/>
          </a:solidFill>
          <a:latin typeface="+mn-lt"/>
          <a:ea typeface="Arial" charset="0"/>
          <a:cs typeface="+mn-cs"/>
        </a:defRPr>
      </a:lvl4pPr>
      <a:lvl5pPr marL="2049463" indent="-339725" algn="l" rtl="0" eaLnBrk="0" fontAlgn="base" hangingPunct="0">
        <a:spcBef>
          <a:spcPct val="0"/>
        </a:spcBef>
        <a:spcAft>
          <a:spcPct val="50000"/>
        </a:spcAft>
        <a:buClr>
          <a:schemeClr val="accent1"/>
        </a:buClr>
        <a:buChar char="•"/>
        <a:defRPr sz="1200">
          <a:solidFill>
            <a:schemeClr val="tx1"/>
          </a:solidFill>
          <a:latin typeface="Arial" charset="0"/>
          <a:ea typeface="Arial" charset="0"/>
          <a:cs typeface="+mn-cs"/>
        </a:defRPr>
      </a:lvl5pPr>
      <a:lvl6pPr marL="2506663" indent="-339725" algn="l" rtl="0" eaLnBrk="1" fontAlgn="base" hangingPunct="1">
        <a:spcBef>
          <a:spcPct val="0"/>
        </a:spcBef>
        <a:spcAft>
          <a:spcPct val="50000"/>
        </a:spcAft>
        <a:buClr>
          <a:schemeClr val="accent1"/>
        </a:buClr>
        <a:buChar char="•"/>
        <a:defRPr sz="1200">
          <a:solidFill>
            <a:schemeClr val="tx1"/>
          </a:solidFill>
          <a:latin typeface="Arial" charset="0"/>
          <a:cs typeface="+mn-cs"/>
        </a:defRPr>
      </a:lvl6pPr>
      <a:lvl7pPr marL="2963863" indent="-339725" algn="l" rtl="0" eaLnBrk="1" fontAlgn="base" hangingPunct="1">
        <a:spcBef>
          <a:spcPct val="0"/>
        </a:spcBef>
        <a:spcAft>
          <a:spcPct val="50000"/>
        </a:spcAft>
        <a:buClr>
          <a:schemeClr val="accent1"/>
        </a:buClr>
        <a:buChar char="•"/>
        <a:defRPr sz="1200">
          <a:solidFill>
            <a:schemeClr val="tx1"/>
          </a:solidFill>
          <a:latin typeface="Arial" charset="0"/>
          <a:cs typeface="+mn-cs"/>
        </a:defRPr>
      </a:lvl7pPr>
      <a:lvl8pPr marL="3421063" indent="-339725" algn="l" rtl="0" eaLnBrk="1" fontAlgn="base" hangingPunct="1">
        <a:spcBef>
          <a:spcPct val="0"/>
        </a:spcBef>
        <a:spcAft>
          <a:spcPct val="50000"/>
        </a:spcAft>
        <a:buClr>
          <a:schemeClr val="accent1"/>
        </a:buClr>
        <a:buChar char="•"/>
        <a:defRPr sz="1200">
          <a:solidFill>
            <a:schemeClr val="tx1"/>
          </a:solidFill>
          <a:latin typeface="Arial" charset="0"/>
          <a:cs typeface="+mn-cs"/>
        </a:defRPr>
      </a:lvl8pPr>
      <a:lvl9pPr marL="3878263" indent="-339725" algn="l" rtl="0" eaLnBrk="1" fontAlgn="base" hangingPunct="1">
        <a:spcBef>
          <a:spcPct val="0"/>
        </a:spcBef>
        <a:spcAft>
          <a:spcPct val="50000"/>
        </a:spcAft>
        <a:buClr>
          <a:schemeClr val="accent1"/>
        </a:buClr>
        <a:buChar char="•"/>
        <a:defRPr sz="1200">
          <a:solidFill>
            <a:schemeClr val="tx1"/>
          </a:solidFill>
          <a:latin typeface="Arial" charset="0"/>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DEE56D7-4810-4C0A-AC3F-C058EF5C12CB}"/>
              </a:ext>
            </a:extLst>
          </p:cNvPr>
          <p:cNvSpPr>
            <a:spLocks noGrp="1" noChangeArrowheads="1"/>
          </p:cNvSpPr>
          <p:nvPr>
            <p:ph type="title"/>
          </p:nvPr>
        </p:nvSpPr>
        <p:spPr bwMode="auto">
          <a:xfrm>
            <a:off x="3063875" y="255588"/>
            <a:ext cx="5838825"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Cliquez et modifiez le titre</a:t>
            </a:r>
          </a:p>
        </p:txBody>
      </p:sp>
      <p:sp>
        <p:nvSpPr>
          <p:cNvPr id="5133" name="Rectangle 13">
            <a:extLst>
              <a:ext uri="{FF2B5EF4-FFF2-40B4-BE49-F238E27FC236}">
                <a16:creationId xmlns:a16="http://schemas.microsoft.com/office/drawing/2014/main" id="{BEA21379-9970-48B6-8AD4-D00E31AC35B3}"/>
              </a:ext>
            </a:extLst>
          </p:cNvPr>
          <p:cNvSpPr>
            <a:spLocks noGrp="1" noChangeArrowheads="1"/>
          </p:cNvSpPr>
          <p:nvPr>
            <p:ph type="ftr" sz="quarter" idx="3"/>
          </p:nvPr>
        </p:nvSpPr>
        <p:spPr bwMode="auto">
          <a:xfrm>
            <a:off x="1917700" y="6411913"/>
            <a:ext cx="6924675" cy="3111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700" b="1">
                <a:latin typeface="Verdana" panose="020B0604030504040204" pitchFamily="34" charset="0"/>
              </a:defRPr>
            </a:lvl1pPr>
          </a:lstStyle>
          <a:p>
            <a:pPr>
              <a:defRPr/>
            </a:pPr>
            <a:r>
              <a:rPr lang="en-US" altLang="en-US"/>
              <a:t>Rue du Rhône 114 - CH-1204 Geneva - T: +41 22 849 6000 - F: +41 22 849 6001 - www.ecma-international.org   </a:t>
            </a:r>
            <a:fld id="{460429D1-6792-414D-ABA7-3F3656CB83C9}" type="slidenum">
              <a:rPr lang="en-US" altLang="en-US" smtClean="0"/>
              <a:pPr>
                <a:defRPr/>
              </a:pPr>
              <a:t>‹#›</a:t>
            </a:fld>
            <a:endParaRPr lang="en-US" altLang="en-US"/>
          </a:p>
        </p:txBody>
      </p:sp>
      <p:sp>
        <p:nvSpPr>
          <p:cNvPr id="1028" name="Rectangle 14">
            <a:extLst>
              <a:ext uri="{FF2B5EF4-FFF2-40B4-BE49-F238E27FC236}">
                <a16:creationId xmlns:a16="http://schemas.microsoft.com/office/drawing/2014/main" id="{C336FC50-1BB2-4D2B-B159-5AE9AD76010D}"/>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1894897355"/>
      </p:ext>
    </p:extLst>
  </p:cSld>
  <p:clrMap bg1="lt1" tx1="dk1" bg2="lt2" tx2="dk2" accent1="accent1" accent2="accent2" accent3="accent3" accent4="accent4" accent5="accent5" accent6="accent6" hlink="hlink" folHlink="folHlink"/>
  <p:sldLayoutIdLst>
    <p:sldLayoutId id="2147484729" r:id="rId1"/>
    <p:sldLayoutId id="2147484730" r:id="rId2"/>
    <p:sldLayoutId id="2147484731" r:id="rId3"/>
    <p:sldLayoutId id="2147484732" r:id="rId4"/>
    <p:sldLayoutId id="2147484733" r:id="rId5"/>
    <p:sldLayoutId id="2147484734" r:id="rId6"/>
    <p:sldLayoutId id="2147484735" r:id="rId7"/>
    <p:sldLayoutId id="2147484736" r:id="rId8"/>
    <p:sldLayoutId id="2147484737" r:id="rId9"/>
    <p:sldLayoutId id="2147484738" r:id="rId10"/>
    <p:sldLayoutId id="2147484739" r:id="rId11"/>
  </p:sldLayoutIdLst>
  <p:transition/>
  <p:hf sldNum="0" hdr="0" dt="0"/>
  <p:txStyles>
    <p:titleStyle>
      <a:lvl1pPr algn="r" rtl="0" eaLnBrk="0" fontAlgn="base" hangingPunct="0">
        <a:spcBef>
          <a:spcPct val="0"/>
        </a:spcBef>
        <a:spcAft>
          <a:spcPct val="0"/>
        </a:spcAft>
        <a:defRPr sz="2500" b="1">
          <a:solidFill>
            <a:srgbClr val="B2C0C3"/>
          </a:solidFill>
          <a:latin typeface="+mj-lt"/>
          <a:ea typeface="+mj-ea"/>
          <a:cs typeface="+mj-cs"/>
        </a:defRPr>
      </a:lvl1pPr>
      <a:lvl2pPr algn="r" rtl="0" eaLnBrk="0" fontAlgn="base" hangingPunct="0">
        <a:spcBef>
          <a:spcPct val="0"/>
        </a:spcBef>
        <a:spcAft>
          <a:spcPct val="0"/>
        </a:spcAft>
        <a:defRPr sz="2500" b="1">
          <a:solidFill>
            <a:srgbClr val="B2C0C3"/>
          </a:solidFill>
          <a:latin typeface="Verdana" pitchFamily="34" charset="0"/>
          <a:cs typeface="Arial" charset="0"/>
        </a:defRPr>
      </a:lvl2pPr>
      <a:lvl3pPr algn="r" rtl="0" eaLnBrk="0" fontAlgn="base" hangingPunct="0">
        <a:spcBef>
          <a:spcPct val="0"/>
        </a:spcBef>
        <a:spcAft>
          <a:spcPct val="0"/>
        </a:spcAft>
        <a:defRPr sz="2500" b="1">
          <a:solidFill>
            <a:srgbClr val="B2C0C3"/>
          </a:solidFill>
          <a:latin typeface="Verdana" pitchFamily="34" charset="0"/>
          <a:cs typeface="Arial" charset="0"/>
        </a:defRPr>
      </a:lvl3pPr>
      <a:lvl4pPr algn="r" rtl="0" eaLnBrk="0" fontAlgn="base" hangingPunct="0">
        <a:spcBef>
          <a:spcPct val="0"/>
        </a:spcBef>
        <a:spcAft>
          <a:spcPct val="0"/>
        </a:spcAft>
        <a:defRPr sz="2500" b="1">
          <a:solidFill>
            <a:srgbClr val="B2C0C3"/>
          </a:solidFill>
          <a:latin typeface="Verdana" pitchFamily="34" charset="0"/>
          <a:cs typeface="Arial" charset="0"/>
        </a:defRPr>
      </a:lvl4pPr>
      <a:lvl5pPr algn="r" rtl="0" eaLnBrk="0" fontAlgn="base" hangingPunct="0">
        <a:spcBef>
          <a:spcPct val="0"/>
        </a:spcBef>
        <a:spcAft>
          <a:spcPct val="0"/>
        </a:spcAft>
        <a:defRPr sz="2500" b="1">
          <a:solidFill>
            <a:srgbClr val="B2C0C3"/>
          </a:solidFill>
          <a:latin typeface="Verdana" pitchFamily="34" charset="0"/>
          <a:cs typeface="Arial" charset="0"/>
        </a:defRPr>
      </a:lvl5pPr>
      <a:lvl6pPr marL="457200" algn="r" rtl="0" eaLnBrk="1" fontAlgn="base" hangingPunct="1">
        <a:spcBef>
          <a:spcPct val="0"/>
        </a:spcBef>
        <a:spcAft>
          <a:spcPct val="0"/>
        </a:spcAft>
        <a:defRPr sz="2500" b="1">
          <a:solidFill>
            <a:srgbClr val="B2C0C3"/>
          </a:solidFill>
          <a:latin typeface="Verdana" pitchFamily="34" charset="0"/>
          <a:cs typeface="Arial" charset="0"/>
        </a:defRPr>
      </a:lvl6pPr>
      <a:lvl7pPr marL="914400" algn="r" rtl="0" eaLnBrk="1" fontAlgn="base" hangingPunct="1">
        <a:spcBef>
          <a:spcPct val="0"/>
        </a:spcBef>
        <a:spcAft>
          <a:spcPct val="0"/>
        </a:spcAft>
        <a:defRPr sz="2500" b="1">
          <a:solidFill>
            <a:srgbClr val="B2C0C3"/>
          </a:solidFill>
          <a:latin typeface="Verdana" pitchFamily="34" charset="0"/>
          <a:cs typeface="Arial" charset="0"/>
        </a:defRPr>
      </a:lvl7pPr>
      <a:lvl8pPr marL="1371600" algn="r" rtl="0" eaLnBrk="1" fontAlgn="base" hangingPunct="1">
        <a:spcBef>
          <a:spcPct val="0"/>
        </a:spcBef>
        <a:spcAft>
          <a:spcPct val="0"/>
        </a:spcAft>
        <a:defRPr sz="2500" b="1">
          <a:solidFill>
            <a:srgbClr val="B2C0C3"/>
          </a:solidFill>
          <a:latin typeface="Verdana" pitchFamily="34" charset="0"/>
          <a:cs typeface="Arial" charset="0"/>
        </a:defRPr>
      </a:lvl8pPr>
      <a:lvl9pPr marL="1828800" algn="r" rtl="0" eaLnBrk="1" fontAlgn="base" hangingPunct="1">
        <a:spcBef>
          <a:spcPct val="0"/>
        </a:spcBef>
        <a:spcAft>
          <a:spcPct val="0"/>
        </a:spcAft>
        <a:defRPr sz="2500" b="1">
          <a:solidFill>
            <a:srgbClr val="B2C0C3"/>
          </a:solidFill>
          <a:latin typeface="Verdana" pitchFamily="34" charset="0"/>
          <a:cs typeface="Arial" charset="0"/>
        </a:defRPr>
      </a:lvl9pPr>
    </p:titleStyle>
    <p:bodyStyle>
      <a:lvl1pPr marL="342900" indent="-342900" algn="l" rtl="0" eaLnBrk="0" fontAlgn="base" hangingPunct="0">
        <a:spcBef>
          <a:spcPct val="0"/>
        </a:spcBef>
        <a:spcAft>
          <a:spcPct val="50000"/>
        </a:spcAft>
        <a:buClr>
          <a:schemeClr val="accent1"/>
        </a:buClr>
        <a:buChar char="•"/>
        <a:defRPr sz="2000" b="1">
          <a:solidFill>
            <a:srgbClr val="666666"/>
          </a:solidFill>
          <a:latin typeface="+mn-lt"/>
          <a:ea typeface="+mn-ea"/>
          <a:cs typeface="+mn-cs"/>
        </a:defRPr>
      </a:lvl1pPr>
      <a:lvl2pPr marL="504825" indent="-325438" algn="l" rtl="0" eaLnBrk="0" fontAlgn="base" hangingPunct="0">
        <a:lnSpc>
          <a:spcPct val="90000"/>
        </a:lnSpc>
        <a:spcBef>
          <a:spcPct val="0"/>
        </a:spcBef>
        <a:spcAft>
          <a:spcPct val="50000"/>
        </a:spcAft>
        <a:buClr>
          <a:schemeClr val="hlink"/>
        </a:buClr>
        <a:buChar char="•"/>
        <a:defRPr sz="2000" i="1">
          <a:solidFill>
            <a:srgbClr val="666666"/>
          </a:solidFill>
          <a:latin typeface="+mn-lt"/>
          <a:cs typeface="+mn-cs"/>
        </a:defRPr>
      </a:lvl2pPr>
      <a:lvl3pPr marL="1035050" indent="-350838" algn="l" rtl="0" eaLnBrk="0" fontAlgn="base" hangingPunct="0">
        <a:spcBef>
          <a:spcPct val="0"/>
        </a:spcBef>
        <a:spcAft>
          <a:spcPct val="50000"/>
        </a:spcAft>
        <a:buClr>
          <a:schemeClr val="hlink"/>
        </a:buClr>
        <a:buChar char="•"/>
        <a:defRPr sz="1400" b="1">
          <a:solidFill>
            <a:srgbClr val="333300"/>
          </a:solidFill>
          <a:latin typeface="+mn-lt"/>
          <a:cs typeface="+mn-cs"/>
        </a:defRPr>
      </a:lvl3pPr>
      <a:lvl4pPr marL="1530350" indent="-315913" algn="l" rtl="0" eaLnBrk="0" fontAlgn="base" hangingPunct="0">
        <a:spcBef>
          <a:spcPct val="0"/>
        </a:spcBef>
        <a:spcAft>
          <a:spcPct val="50000"/>
        </a:spcAft>
        <a:buClr>
          <a:schemeClr val="accent2"/>
        </a:buClr>
        <a:buChar char="•"/>
        <a:defRPr sz="1200" b="1">
          <a:solidFill>
            <a:srgbClr val="333300"/>
          </a:solidFill>
          <a:latin typeface="+mn-lt"/>
          <a:cs typeface="+mn-cs"/>
        </a:defRPr>
      </a:lvl4pPr>
      <a:lvl5pPr marL="2049463" indent="-339725" algn="l" rtl="0" eaLnBrk="0" fontAlgn="base" hangingPunct="0">
        <a:spcBef>
          <a:spcPct val="0"/>
        </a:spcBef>
        <a:spcAft>
          <a:spcPct val="50000"/>
        </a:spcAft>
        <a:buClr>
          <a:schemeClr val="accent1"/>
        </a:buClr>
        <a:buChar char="•"/>
        <a:defRPr sz="1200">
          <a:solidFill>
            <a:schemeClr val="tx1"/>
          </a:solidFill>
          <a:latin typeface="Arial" charset="0"/>
          <a:cs typeface="+mn-cs"/>
        </a:defRPr>
      </a:lvl5pPr>
      <a:lvl6pPr marL="2506663" indent="-339725" algn="l" rtl="0" eaLnBrk="1" fontAlgn="base" hangingPunct="1">
        <a:spcBef>
          <a:spcPct val="0"/>
        </a:spcBef>
        <a:spcAft>
          <a:spcPct val="50000"/>
        </a:spcAft>
        <a:buClr>
          <a:schemeClr val="accent1"/>
        </a:buClr>
        <a:buChar char="•"/>
        <a:defRPr sz="1200">
          <a:solidFill>
            <a:schemeClr val="tx1"/>
          </a:solidFill>
          <a:latin typeface="Arial" charset="0"/>
          <a:cs typeface="+mn-cs"/>
        </a:defRPr>
      </a:lvl6pPr>
      <a:lvl7pPr marL="2963863" indent="-339725" algn="l" rtl="0" eaLnBrk="1" fontAlgn="base" hangingPunct="1">
        <a:spcBef>
          <a:spcPct val="0"/>
        </a:spcBef>
        <a:spcAft>
          <a:spcPct val="50000"/>
        </a:spcAft>
        <a:buClr>
          <a:schemeClr val="accent1"/>
        </a:buClr>
        <a:buChar char="•"/>
        <a:defRPr sz="1200">
          <a:solidFill>
            <a:schemeClr val="tx1"/>
          </a:solidFill>
          <a:latin typeface="Arial" charset="0"/>
          <a:cs typeface="+mn-cs"/>
        </a:defRPr>
      </a:lvl7pPr>
      <a:lvl8pPr marL="3421063" indent="-339725" algn="l" rtl="0" eaLnBrk="1" fontAlgn="base" hangingPunct="1">
        <a:spcBef>
          <a:spcPct val="0"/>
        </a:spcBef>
        <a:spcAft>
          <a:spcPct val="50000"/>
        </a:spcAft>
        <a:buClr>
          <a:schemeClr val="accent1"/>
        </a:buClr>
        <a:buChar char="•"/>
        <a:defRPr sz="1200">
          <a:solidFill>
            <a:schemeClr val="tx1"/>
          </a:solidFill>
          <a:latin typeface="Arial" charset="0"/>
          <a:cs typeface="+mn-cs"/>
        </a:defRPr>
      </a:lvl8pPr>
      <a:lvl9pPr marL="3878263" indent="-339725" algn="l" rtl="0" eaLnBrk="1" fontAlgn="base" hangingPunct="1">
        <a:spcBef>
          <a:spcPct val="0"/>
        </a:spcBef>
        <a:spcAft>
          <a:spcPct val="50000"/>
        </a:spcAft>
        <a:buClr>
          <a:schemeClr val="accent1"/>
        </a:buClr>
        <a:buChar char="•"/>
        <a:defRPr sz="1200">
          <a:solidFill>
            <a:schemeClr val="tx1"/>
          </a:solidFill>
          <a:latin typeface="Arial" charset="0"/>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mailto:samina@ecma-international.org" TargetMode="External"/><Relationship Id="rId2" Type="http://schemas.openxmlformats.org/officeDocument/2006/relationships/hyperlink" Target="https://www.ecma-international.org/about-ecma/organisation/" TargetMode="External"/><Relationship Id="rId1" Type="http://schemas.openxmlformats.org/officeDocument/2006/relationships/slideLayout" Target="../slideLayouts/slideLayout2.xml"/><Relationship Id="rId4" Type="http://schemas.openxmlformats.org/officeDocument/2006/relationships/hyperlink" Target="mailto:Isabelle@ecma-international.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E548A9CB-1666-49B8-86E2-D0E4DEDA8189}"/>
              </a:ext>
            </a:extLst>
          </p:cNvPr>
          <p:cNvSpPr>
            <a:spLocks noGrp="1" noChangeArrowheads="1"/>
          </p:cNvSpPr>
          <p:nvPr>
            <p:ph type="ctrTitle"/>
          </p:nvPr>
        </p:nvSpPr>
        <p:spPr/>
        <p:txBody>
          <a:bodyPr/>
          <a:lstStyle/>
          <a:p>
            <a:pPr eaLnBrk="1" hangingPunct="1"/>
            <a:r>
              <a:rPr lang="de-DE" altLang="en-US" dirty="0"/>
              <a:t>Report </a:t>
            </a:r>
            <a:r>
              <a:rPr lang="de-DE" altLang="en-US" dirty="0" err="1"/>
              <a:t>from</a:t>
            </a:r>
            <a:r>
              <a:rPr lang="de-DE" altLang="en-US" dirty="0"/>
              <a:t> </a:t>
            </a:r>
            <a:r>
              <a:rPr lang="de-DE" altLang="en-US" dirty="0" err="1"/>
              <a:t>the</a:t>
            </a:r>
            <a:r>
              <a:rPr lang="de-DE" altLang="en-US" dirty="0"/>
              <a:t> TC39 </a:t>
            </a:r>
            <a:r>
              <a:rPr lang="de-DE" altLang="en-US" dirty="0" err="1"/>
              <a:t>Secretariat</a:t>
            </a:r>
            <a:br>
              <a:rPr lang="de-DE" altLang="en-US" dirty="0"/>
            </a:br>
            <a:endParaRPr lang="en-US" altLang="en-US" dirty="0"/>
          </a:p>
        </p:txBody>
      </p:sp>
      <p:sp>
        <p:nvSpPr>
          <p:cNvPr id="14339" name="Rectangle 3">
            <a:extLst>
              <a:ext uri="{FF2B5EF4-FFF2-40B4-BE49-F238E27FC236}">
                <a16:creationId xmlns:a16="http://schemas.microsoft.com/office/drawing/2014/main" id="{A818DFA4-32CC-4385-8A39-136FF98038D4}"/>
              </a:ext>
            </a:extLst>
          </p:cNvPr>
          <p:cNvSpPr>
            <a:spLocks noGrp="1" noChangeArrowheads="1"/>
          </p:cNvSpPr>
          <p:nvPr>
            <p:ph type="subTitle" idx="1"/>
          </p:nvPr>
        </p:nvSpPr>
        <p:spPr>
          <a:xfrm>
            <a:off x="6644212" y="4423408"/>
            <a:ext cx="2204513" cy="1200329"/>
          </a:xfrm>
        </p:spPr>
        <p:txBody>
          <a:bodyPr/>
          <a:lstStyle/>
          <a:p>
            <a:pPr marL="0" indent="0" eaLnBrk="1" hangingPunct="1">
              <a:buFontTx/>
              <a:buNone/>
            </a:pPr>
            <a:r>
              <a:rPr lang="de-DE" altLang="en-US" dirty="0" err="1"/>
              <a:t>Samina</a:t>
            </a:r>
            <a:r>
              <a:rPr lang="de-DE" altLang="en-US" dirty="0"/>
              <a:t> Husain</a:t>
            </a:r>
          </a:p>
          <a:p>
            <a:pPr marL="0" indent="0" eaLnBrk="1" hangingPunct="1">
              <a:buFontTx/>
              <a:buNone/>
            </a:pPr>
            <a:r>
              <a:rPr lang="de-DE" altLang="en-US" dirty="0"/>
              <a:t>István </a:t>
            </a:r>
            <a:r>
              <a:rPr lang="de-DE" altLang="en-US" dirty="0" err="1"/>
              <a:t>Sebestyén</a:t>
            </a:r>
            <a:endParaRPr lang="de-DE" altLang="en-US" dirty="0"/>
          </a:p>
          <a:p>
            <a:pPr marL="0" indent="0" eaLnBrk="1" hangingPunct="1">
              <a:buFontTx/>
              <a:buNone/>
            </a:pPr>
            <a:r>
              <a:rPr lang="de-DE" altLang="en-US" dirty="0"/>
              <a:t>2023-09-26</a:t>
            </a:r>
          </a:p>
        </p:txBody>
      </p:sp>
      <p:sp>
        <p:nvSpPr>
          <p:cNvPr id="14340" name="TextBox 3">
            <a:extLst>
              <a:ext uri="{FF2B5EF4-FFF2-40B4-BE49-F238E27FC236}">
                <a16:creationId xmlns:a16="http://schemas.microsoft.com/office/drawing/2014/main" id="{36EA8F87-CC22-44BF-BD34-1BEEC4B7B1A4}"/>
              </a:ext>
            </a:extLst>
          </p:cNvPr>
          <p:cNvSpPr txBox="1">
            <a:spLocks noChangeArrowheads="1"/>
          </p:cNvSpPr>
          <p:nvPr/>
        </p:nvSpPr>
        <p:spPr bwMode="auto">
          <a:xfrm>
            <a:off x="5938838" y="746125"/>
            <a:ext cx="2813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defTabSz="914400" eaLnBrk="1" hangingPunct="1"/>
            <a:r>
              <a:rPr lang="fr-CH" altLang="en-US" dirty="0" err="1">
                <a:solidFill>
                  <a:srgbClr val="000000"/>
                </a:solidFill>
                <a:latin typeface="Arial" panose="020B0604020202020204" pitchFamily="34" charset="0"/>
                <a:ea typeface="ＭＳ Ｐゴシック" panose="020B0600070205080204" pitchFamily="34" charset="-128"/>
              </a:rPr>
              <a:t>Ecma</a:t>
            </a:r>
            <a:r>
              <a:rPr lang="fr-CH" altLang="en-US" dirty="0">
                <a:solidFill>
                  <a:srgbClr val="000000"/>
                </a:solidFill>
                <a:latin typeface="Arial" panose="020B0604020202020204" pitchFamily="34" charset="0"/>
                <a:ea typeface="ＭＳ Ｐゴシック" panose="020B0600070205080204" pitchFamily="34" charset="-128"/>
              </a:rPr>
              <a:t>/TC39/20</a:t>
            </a:r>
            <a:r>
              <a:rPr lang="hu-HU" altLang="en-US" dirty="0">
                <a:solidFill>
                  <a:srgbClr val="000000"/>
                </a:solidFill>
                <a:latin typeface="Arial" panose="020B0604020202020204" pitchFamily="34" charset="0"/>
                <a:ea typeface="ＭＳ Ｐゴシック" panose="020B0600070205080204" pitchFamily="34" charset="-128"/>
              </a:rPr>
              <a:t>2</a:t>
            </a:r>
            <a:r>
              <a:rPr lang="en-US" altLang="en-US" dirty="0">
                <a:solidFill>
                  <a:srgbClr val="000000"/>
                </a:solidFill>
                <a:latin typeface="Arial" panose="020B0604020202020204" pitchFamily="34" charset="0"/>
                <a:ea typeface="ＭＳ Ｐゴシック" panose="020B0600070205080204" pitchFamily="34" charset="-128"/>
              </a:rPr>
              <a:t>3/</a:t>
            </a:r>
            <a:r>
              <a:rPr lang="fr-CH" altLang="en-US" dirty="0">
                <a:solidFill>
                  <a:srgbClr val="000000"/>
                </a:solidFill>
                <a:latin typeface="Arial" panose="020B0604020202020204" pitchFamily="34" charset="0"/>
                <a:ea typeface="ＭＳ Ｐゴシック" panose="020B0600070205080204" pitchFamily="34" charset="-128"/>
              </a:rPr>
              <a:t>040</a:t>
            </a:r>
            <a:endParaRPr lang="en-US" altLang="en-US" dirty="0">
              <a:solidFill>
                <a:srgbClr val="000000"/>
              </a:solidFill>
              <a:latin typeface="Arial" panose="020B0604020202020204" pitchFamily="34" charset="0"/>
              <a:ea typeface="ＭＳ Ｐゴシック" panose="020B0600070205080204" pitchFamily="34" charset="-128"/>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36F02-BB15-373D-5510-F7EB13B92B35}"/>
              </a:ext>
            </a:extLst>
          </p:cNvPr>
          <p:cNvSpPr>
            <a:spLocks noGrp="1"/>
          </p:cNvSpPr>
          <p:nvPr>
            <p:ph type="title"/>
          </p:nvPr>
        </p:nvSpPr>
        <p:spPr/>
        <p:txBody>
          <a:bodyPr/>
          <a:lstStyle/>
          <a:p>
            <a:r>
              <a:rPr lang="en-US" dirty="0" err="1"/>
              <a:t>Ecma</a:t>
            </a:r>
            <a:r>
              <a:rPr lang="en-US" dirty="0"/>
              <a:t> TC39 standards in </a:t>
            </a:r>
            <a:br>
              <a:rPr lang="en-US" dirty="0"/>
            </a:br>
            <a:r>
              <a:rPr lang="en-US" dirty="0"/>
              <a:t>ISO/IEC JTC1 </a:t>
            </a:r>
          </a:p>
        </p:txBody>
      </p:sp>
      <p:sp>
        <p:nvSpPr>
          <p:cNvPr id="3" name="Content Placeholder 2">
            <a:extLst>
              <a:ext uri="{FF2B5EF4-FFF2-40B4-BE49-F238E27FC236}">
                <a16:creationId xmlns:a16="http://schemas.microsoft.com/office/drawing/2014/main" id="{B1206BE5-C1DA-2C22-B10C-03A42E1068D0}"/>
              </a:ext>
            </a:extLst>
          </p:cNvPr>
          <p:cNvSpPr>
            <a:spLocks noGrp="1"/>
          </p:cNvSpPr>
          <p:nvPr>
            <p:ph idx="1"/>
          </p:nvPr>
        </p:nvSpPr>
        <p:spPr>
          <a:xfrm>
            <a:off x="457200" y="1600200"/>
            <a:ext cx="8445500" cy="4525963"/>
          </a:xfrm>
        </p:spPr>
        <p:txBody>
          <a:bodyPr/>
          <a:lstStyle/>
          <a:p>
            <a:r>
              <a:rPr lang="en-US" sz="1800" b="0" dirty="0"/>
              <a:t>JTC1 requires that every 5 years a Periodic Review of Fast-Tracked Standard</a:t>
            </a:r>
          </a:p>
          <a:p>
            <a:pPr lvl="1"/>
            <a:r>
              <a:rPr lang="en-US" sz="1800" b="0" dirty="0"/>
              <a:t>ECMA-414 (ISO/IEC 22275)</a:t>
            </a:r>
          </a:p>
          <a:p>
            <a:pPr lvl="1"/>
            <a:r>
              <a:rPr lang="en-US" sz="1800" b="0" dirty="0"/>
              <a:t>Voting ended: 03 September 2023</a:t>
            </a:r>
          </a:p>
          <a:p>
            <a:pPr lvl="1"/>
            <a:r>
              <a:rPr lang="en-US" sz="1800" b="0" dirty="0"/>
              <a:t>Pending results</a:t>
            </a:r>
          </a:p>
        </p:txBody>
      </p:sp>
      <p:sp>
        <p:nvSpPr>
          <p:cNvPr id="4" name="Footer Placeholder 3">
            <a:extLst>
              <a:ext uri="{FF2B5EF4-FFF2-40B4-BE49-F238E27FC236}">
                <a16:creationId xmlns:a16="http://schemas.microsoft.com/office/drawing/2014/main" id="{EB1D2985-013B-9303-78D2-0F8868127888}"/>
              </a:ext>
            </a:extLst>
          </p:cNvPr>
          <p:cNvSpPr>
            <a:spLocks noGrp="1"/>
          </p:cNvSpPr>
          <p:nvPr>
            <p:ph type="ftr" sz="quarter" idx="10"/>
          </p:nvPr>
        </p:nvSpPr>
        <p:spPr/>
        <p:txBody>
          <a:bodyPr/>
          <a:lstStyle/>
          <a:p>
            <a:pPr>
              <a:defRPr/>
            </a:pPr>
            <a:r>
              <a:rPr lang="en-US" altLang="en-US"/>
              <a:t>Rue du Rhône 114 - CH-1204 Geneva - T: +41 22 849 6000 - F: +41 22 849 6001 - www.ecma-international.org   </a:t>
            </a:r>
            <a:fld id="{3DE82F46-3B50-47E2-B51E-B1BE8D4C16ED}" type="slidenum">
              <a:rPr lang="en-US" altLang="en-US" smtClean="0"/>
              <a:pPr>
                <a:defRPr/>
              </a:pPr>
              <a:t>10</a:t>
            </a:fld>
            <a:endParaRPr lang="en-US" altLang="en-US"/>
          </a:p>
        </p:txBody>
      </p:sp>
    </p:spTree>
    <p:extLst>
      <p:ext uri="{BB962C8B-B14F-4D97-AF65-F5344CB8AC3E}">
        <p14:creationId xmlns:p14="http://schemas.microsoft.com/office/powerpoint/2010/main" val="194672651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D66CD-8D2A-3442-5313-6EF88D6DDC24}"/>
              </a:ext>
            </a:extLst>
          </p:cNvPr>
          <p:cNvSpPr>
            <a:spLocks noGrp="1"/>
          </p:cNvSpPr>
          <p:nvPr>
            <p:ph type="title"/>
          </p:nvPr>
        </p:nvSpPr>
        <p:spPr/>
        <p:txBody>
          <a:bodyPr/>
          <a:lstStyle/>
          <a:p>
            <a:r>
              <a:rPr lang="en-US" altLang="en-US" dirty="0">
                <a:ea typeface="Arial" panose="020B0604020202020204" pitchFamily="34" charset="0"/>
              </a:rPr>
              <a:t>New projects</a:t>
            </a:r>
            <a:br>
              <a:rPr lang="en-US" altLang="en-US" dirty="0">
                <a:ea typeface="Arial" panose="020B0604020202020204" pitchFamily="34" charset="0"/>
              </a:rPr>
            </a:br>
            <a:r>
              <a:rPr lang="en-US" altLang="en-US" dirty="0">
                <a:ea typeface="Arial" panose="020B0604020202020204" pitchFamily="34" charset="0"/>
              </a:rPr>
              <a:t>Other items</a:t>
            </a:r>
            <a:endParaRPr lang="en-GB" dirty="0"/>
          </a:p>
        </p:txBody>
      </p:sp>
      <p:sp>
        <p:nvSpPr>
          <p:cNvPr id="3" name="Content Placeholder 2">
            <a:extLst>
              <a:ext uri="{FF2B5EF4-FFF2-40B4-BE49-F238E27FC236}">
                <a16:creationId xmlns:a16="http://schemas.microsoft.com/office/drawing/2014/main" id="{6B397E4F-82B7-E7EE-2554-E2D1610A93FE}"/>
              </a:ext>
            </a:extLst>
          </p:cNvPr>
          <p:cNvSpPr>
            <a:spLocks noGrp="1"/>
          </p:cNvSpPr>
          <p:nvPr>
            <p:ph idx="1"/>
          </p:nvPr>
        </p:nvSpPr>
        <p:spPr/>
        <p:txBody>
          <a:bodyPr/>
          <a:lstStyle/>
          <a:p>
            <a:r>
              <a:rPr lang="en-US" sz="1800" b="0" dirty="0"/>
              <a:t>New member OWASP</a:t>
            </a:r>
          </a:p>
          <a:p>
            <a:r>
              <a:rPr lang="en-US" sz="1800" b="0" dirty="0"/>
              <a:t>Cyclone/DX</a:t>
            </a:r>
          </a:p>
          <a:p>
            <a:r>
              <a:rPr lang="en-US" sz="1800" b="0" dirty="0"/>
              <a:t>W3C TPAC</a:t>
            </a:r>
          </a:p>
          <a:p>
            <a:endParaRPr lang="en-US" sz="1800" b="0" dirty="0"/>
          </a:p>
          <a:p>
            <a:endParaRPr lang="en-US" sz="1800" b="0" dirty="0"/>
          </a:p>
          <a:p>
            <a:endParaRPr lang="en-US" sz="1800" b="0" dirty="0"/>
          </a:p>
          <a:p>
            <a:r>
              <a:rPr lang="en-US" sz="1800" b="0" dirty="0"/>
              <a:t>Bending Spoons acquired Evernote</a:t>
            </a:r>
          </a:p>
        </p:txBody>
      </p:sp>
      <p:sp>
        <p:nvSpPr>
          <p:cNvPr id="4" name="Footer Placeholder 3">
            <a:extLst>
              <a:ext uri="{FF2B5EF4-FFF2-40B4-BE49-F238E27FC236}">
                <a16:creationId xmlns:a16="http://schemas.microsoft.com/office/drawing/2014/main" id="{B3AFE1A3-A1A1-3DCF-B149-DD8CDC83F75F}"/>
              </a:ext>
            </a:extLst>
          </p:cNvPr>
          <p:cNvSpPr>
            <a:spLocks noGrp="1"/>
          </p:cNvSpPr>
          <p:nvPr>
            <p:ph type="ftr" sz="quarter" idx="10"/>
          </p:nvPr>
        </p:nvSpPr>
        <p:spPr/>
        <p:txBody>
          <a:bodyPr/>
          <a:lstStyle/>
          <a:p>
            <a:pPr>
              <a:defRPr/>
            </a:pPr>
            <a:r>
              <a:rPr lang="en-US" altLang="en-US"/>
              <a:t>Rue du Rhône 114 - CH-1204 Geneva - T: +41 22 849 6000 - F: +41 22 849 6001 - www.ecma-international.org   </a:t>
            </a:r>
            <a:fld id="{3DE82F46-3B50-47E2-B51E-B1BE8D4C16ED}" type="slidenum">
              <a:rPr lang="en-US" altLang="en-US" smtClean="0"/>
              <a:pPr>
                <a:defRPr/>
              </a:pPr>
              <a:t>11</a:t>
            </a:fld>
            <a:endParaRPr lang="en-US" altLang="en-US"/>
          </a:p>
        </p:txBody>
      </p:sp>
    </p:spTree>
    <p:extLst>
      <p:ext uri="{BB962C8B-B14F-4D97-AF65-F5344CB8AC3E}">
        <p14:creationId xmlns:p14="http://schemas.microsoft.com/office/powerpoint/2010/main" val="294568945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68AD7E61-F5C3-4342-ADE7-4F22C871925E}"/>
              </a:ext>
            </a:extLst>
          </p:cNvPr>
          <p:cNvSpPr>
            <a:spLocks noGrp="1" noChangeArrowheads="1"/>
          </p:cNvSpPr>
          <p:nvPr>
            <p:ph type="title"/>
          </p:nvPr>
        </p:nvSpPr>
        <p:spPr/>
        <p:txBody>
          <a:bodyPr/>
          <a:lstStyle/>
          <a:p>
            <a:endParaRPr lang="en-US" altLang="en-US" dirty="0"/>
          </a:p>
        </p:txBody>
      </p:sp>
      <p:sp>
        <p:nvSpPr>
          <p:cNvPr id="36867" name="Content Placeholder 2">
            <a:extLst>
              <a:ext uri="{FF2B5EF4-FFF2-40B4-BE49-F238E27FC236}">
                <a16:creationId xmlns:a16="http://schemas.microsoft.com/office/drawing/2014/main" id="{9A9CE670-1089-4EE4-9690-01F7C3709717}"/>
              </a:ext>
            </a:extLst>
          </p:cNvPr>
          <p:cNvSpPr>
            <a:spLocks noGrp="1" noChangeArrowheads="1"/>
          </p:cNvSpPr>
          <p:nvPr>
            <p:ph idx="1"/>
          </p:nvPr>
        </p:nvSpPr>
        <p:spPr/>
        <p:txBody>
          <a:bodyPr/>
          <a:lstStyle/>
          <a:p>
            <a:pPr algn="ctr"/>
            <a:endParaRPr lang="fr-CH" altLang="en-US" dirty="0"/>
          </a:p>
          <a:p>
            <a:pPr algn="ctr"/>
            <a:endParaRPr lang="fr-CH" altLang="en-US" dirty="0"/>
          </a:p>
          <a:p>
            <a:pPr algn="ctr"/>
            <a:endParaRPr lang="fr-CH" altLang="en-US" dirty="0"/>
          </a:p>
          <a:p>
            <a:pPr algn="ctr"/>
            <a:endParaRPr lang="fr-CH" altLang="en-US" dirty="0"/>
          </a:p>
          <a:p>
            <a:pPr marL="0" indent="0" algn="ctr">
              <a:buNone/>
            </a:pPr>
            <a:r>
              <a:rPr lang="fr-CH" altLang="en-US" sz="2800" dirty="0"/>
              <a:t>Annex</a:t>
            </a:r>
            <a:endParaRPr lang="en-US" altLang="en-US" sz="2800" dirty="0"/>
          </a:p>
        </p:txBody>
      </p:sp>
      <p:sp>
        <p:nvSpPr>
          <p:cNvPr id="36868" name="Footer Placeholder 3">
            <a:extLst>
              <a:ext uri="{FF2B5EF4-FFF2-40B4-BE49-F238E27FC236}">
                <a16:creationId xmlns:a16="http://schemas.microsoft.com/office/drawing/2014/main" id="{E870F4D1-F071-4A6F-B428-2ABE33E8888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r>
              <a:rPr lang="en-US" altLang="en-US">
                <a:solidFill>
                  <a:srgbClr val="000000"/>
                </a:solidFill>
                <a:ea typeface="ＭＳ Ｐゴシック" panose="020B0600070205080204" pitchFamily="34" charset="-128"/>
              </a:rPr>
              <a:t>Rue du Rhône 114 - CH-1204 Geneva - T: +41 22 849 6000 - F: +41 22 849 6001 - www.ecma-international.org   </a:t>
            </a:r>
            <a:fld id="{09F45990-3405-40E9-B382-08DC8FD921AA}" type="slidenum">
              <a:rPr lang="en-US" altLang="en-US" smtClean="0">
                <a:solidFill>
                  <a:srgbClr val="000000"/>
                </a:solidFill>
                <a:ea typeface="ＭＳ Ｐゴシック" panose="020B0600070205080204" pitchFamily="34" charset="-128"/>
              </a:rPr>
              <a:pPr/>
              <a:t>12</a:t>
            </a:fld>
            <a:endParaRPr lang="en-US" altLang="en-US">
              <a:solidFill>
                <a:srgbClr val="000000"/>
              </a:solidFill>
              <a:ea typeface="ＭＳ Ｐゴシック" panose="020B0600070205080204" pitchFamily="34" charset="-128"/>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38A98A-E714-4014-AAAE-535DCDCE74CC}"/>
              </a:ext>
            </a:extLst>
          </p:cNvPr>
          <p:cNvSpPr>
            <a:spLocks noGrp="1"/>
          </p:cNvSpPr>
          <p:nvPr>
            <p:ph type="title"/>
          </p:nvPr>
        </p:nvSpPr>
        <p:spPr/>
        <p:txBody>
          <a:bodyPr/>
          <a:lstStyle/>
          <a:p>
            <a:r>
              <a:rPr lang="en-US" dirty="0"/>
              <a:t>Lists of </a:t>
            </a:r>
            <a:r>
              <a:rPr lang="en-US" dirty="0" err="1"/>
              <a:t>Ecma</a:t>
            </a:r>
            <a:r>
              <a:rPr lang="en-US" dirty="0"/>
              <a:t> documents </a:t>
            </a:r>
            <a:br>
              <a:rPr lang="en-US" dirty="0"/>
            </a:br>
            <a:r>
              <a:rPr lang="en-US" dirty="0"/>
              <a:t>of interest to TC39</a:t>
            </a:r>
          </a:p>
        </p:txBody>
      </p:sp>
      <p:sp>
        <p:nvSpPr>
          <p:cNvPr id="3" name="Inhaltsplatzhalter 2">
            <a:extLst>
              <a:ext uri="{FF2B5EF4-FFF2-40B4-BE49-F238E27FC236}">
                <a16:creationId xmlns:a16="http://schemas.microsoft.com/office/drawing/2014/main" id="{88501B70-B52B-4A59-8C1C-FFA40CF7DFCA}"/>
              </a:ext>
            </a:extLst>
          </p:cNvPr>
          <p:cNvSpPr>
            <a:spLocks noGrp="1"/>
          </p:cNvSpPr>
          <p:nvPr>
            <p:ph idx="1"/>
          </p:nvPr>
        </p:nvSpPr>
        <p:spPr>
          <a:xfrm>
            <a:off x="457200" y="1600200"/>
            <a:ext cx="8445500" cy="4525963"/>
          </a:xfrm>
        </p:spPr>
        <p:txBody>
          <a:bodyPr/>
          <a:lstStyle/>
          <a:p>
            <a:pPr marL="0" indent="0">
              <a:buNone/>
            </a:pPr>
            <a:r>
              <a:rPr lang="en-US" sz="1600" b="0" i="1" dirty="0">
                <a:solidFill>
                  <a:srgbClr val="FF0000"/>
                </a:solidFill>
              </a:rPr>
              <a:t>(As a reminder….)</a:t>
            </a:r>
          </a:p>
          <a:p>
            <a:r>
              <a:rPr lang="en-US" sz="1600" b="0" dirty="0"/>
              <a:t>GA documents provide general </a:t>
            </a:r>
            <a:r>
              <a:rPr lang="en-US" sz="1600" b="0" dirty="0" err="1"/>
              <a:t>Ecma</a:t>
            </a:r>
            <a:r>
              <a:rPr lang="en-US" sz="1600" b="0" dirty="0"/>
              <a:t> information (policy matters, activities of other TCs, liaison with other SDOs, etc.). </a:t>
            </a:r>
          </a:p>
          <a:p>
            <a:r>
              <a:rPr lang="en-US" sz="1600" b="0" dirty="0"/>
              <a:t>GA documents are not automatically available to TC39 members. Ask your GA Representative for copy.</a:t>
            </a:r>
          </a:p>
          <a:p>
            <a:endParaRPr lang="en-US" sz="1600" b="0" dirty="0"/>
          </a:p>
          <a:p>
            <a:r>
              <a:rPr lang="en-US" sz="1600" b="0" dirty="0" err="1"/>
              <a:t>Ecma</a:t>
            </a:r>
            <a:r>
              <a:rPr lang="en-US" sz="1600" b="0" dirty="0"/>
              <a:t> TC39 documents are the “official” </a:t>
            </a:r>
            <a:r>
              <a:rPr lang="en-US" sz="1600" b="0" dirty="0" err="1"/>
              <a:t>Ecma</a:t>
            </a:r>
            <a:r>
              <a:rPr lang="en-US" sz="1600" b="0" dirty="0"/>
              <a:t> TC39 documentation within </a:t>
            </a:r>
            <a:r>
              <a:rPr lang="en-US" sz="1600" b="0" dirty="0" err="1"/>
              <a:t>Ecma</a:t>
            </a:r>
            <a:r>
              <a:rPr lang="en-US" sz="1600" b="0" dirty="0"/>
              <a:t> (both for “long-term archival” and as information to other </a:t>
            </a:r>
            <a:r>
              <a:rPr lang="en-US" sz="1600" b="0" dirty="0" err="1"/>
              <a:t>Ecma</a:t>
            </a:r>
            <a:r>
              <a:rPr lang="en-US" sz="1600" b="0" dirty="0"/>
              <a:t> TC and GA members).</a:t>
            </a:r>
          </a:p>
          <a:p>
            <a:r>
              <a:rPr lang="en-US" sz="1600" b="0" dirty="0"/>
              <a:t>It is linked to TC39 as an </a:t>
            </a:r>
            <a:r>
              <a:rPr lang="en-US" sz="1600" b="0" dirty="0" err="1"/>
              <a:t>Ecma</a:t>
            </a:r>
            <a:r>
              <a:rPr lang="en-US" sz="1600" b="0" dirty="0"/>
              <a:t> TC (includes new formal </a:t>
            </a:r>
            <a:r>
              <a:rPr lang="en-US" sz="1600" b="0" dirty="0" err="1"/>
              <a:t>Ecma</a:t>
            </a:r>
            <a:r>
              <a:rPr lang="en-US" sz="1600" b="0" dirty="0"/>
              <a:t> members in TC39, status of ES20xx approval in </a:t>
            </a:r>
            <a:r>
              <a:rPr lang="en-US" sz="1600" b="0" dirty="0" err="1"/>
              <a:t>Ecma</a:t>
            </a:r>
            <a:r>
              <a:rPr lang="en-US" sz="1600" b="0" dirty="0"/>
              <a:t> etc.)</a:t>
            </a:r>
          </a:p>
          <a:p>
            <a:pPr marL="0" indent="0">
              <a:buNone/>
            </a:pPr>
            <a:endParaRPr lang="en-US" sz="1600" b="0" i="1" dirty="0"/>
          </a:p>
          <a:p>
            <a:pPr marL="0" indent="0">
              <a:buNone/>
            </a:pPr>
            <a:endParaRPr lang="en-US" sz="1600" b="0" i="1" dirty="0"/>
          </a:p>
          <a:p>
            <a:pPr marL="0" indent="0">
              <a:buNone/>
            </a:pPr>
            <a:r>
              <a:rPr lang="en-US" sz="1600" b="0" i="1" dirty="0"/>
              <a:t>There are partial overlaps to what is also available on TC39 GitHub</a:t>
            </a:r>
          </a:p>
        </p:txBody>
      </p:sp>
      <p:sp>
        <p:nvSpPr>
          <p:cNvPr id="4" name="Fußzeilenplatzhalter 3">
            <a:extLst>
              <a:ext uri="{FF2B5EF4-FFF2-40B4-BE49-F238E27FC236}">
                <a16:creationId xmlns:a16="http://schemas.microsoft.com/office/drawing/2014/main" id="{7EC5B9B2-F2FB-403C-A2AC-1B7491B6881A}"/>
              </a:ext>
            </a:extLst>
          </p:cNvPr>
          <p:cNvSpPr>
            <a:spLocks noGrp="1"/>
          </p:cNvSpPr>
          <p:nvPr>
            <p:ph type="ftr" sz="quarter" idx="10"/>
          </p:nvPr>
        </p:nvSpPr>
        <p:spPr/>
        <p:txBody>
          <a:bodyPr/>
          <a:lstStyle/>
          <a:p>
            <a:pPr>
              <a:defRPr/>
            </a:pPr>
            <a:r>
              <a:rPr lang="en-US" altLang="en-US"/>
              <a:t>Rue du Rhône 114 - CH-1204 Geneva - T: +41 22 849 6000 - F: +41 22 849 6001 - www.ecma-international.org   </a:t>
            </a:r>
            <a:fld id="{3DE82F46-3B50-47E2-B51E-B1BE8D4C16ED}" type="slidenum">
              <a:rPr lang="en-US" altLang="en-US" smtClean="0"/>
              <a:pPr>
                <a:defRPr/>
              </a:pPr>
              <a:t>13</a:t>
            </a:fld>
            <a:endParaRPr lang="en-US" altLang="en-US"/>
          </a:p>
        </p:txBody>
      </p:sp>
    </p:spTree>
    <p:extLst>
      <p:ext uri="{BB962C8B-B14F-4D97-AF65-F5344CB8AC3E}">
        <p14:creationId xmlns:p14="http://schemas.microsoft.com/office/powerpoint/2010/main" val="354507954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572628-CA32-4AA8-ABF1-9B838E78707C}"/>
              </a:ext>
            </a:extLst>
          </p:cNvPr>
          <p:cNvSpPr>
            <a:spLocks noGrp="1"/>
          </p:cNvSpPr>
          <p:nvPr>
            <p:ph type="title"/>
          </p:nvPr>
        </p:nvSpPr>
        <p:spPr/>
        <p:txBody>
          <a:bodyPr/>
          <a:lstStyle/>
          <a:p>
            <a:r>
              <a:rPr lang="en-US" dirty="0"/>
              <a:t>Latest documents</a:t>
            </a:r>
            <a:br>
              <a:rPr lang="en-US" dirty="0"/>
            </a:br>
            <a:r>
              <a:rPr lang="en-US" dirty="0" err="1"/>
              <a:t>Ecma</a:t>
            </a:r>
            <a:r>
              <a:rPr lang="en-US" dirty="0"/>
              <a:t> TC39</a:t>
            </a:r>
          </a:p>
        </p:txBody>
      </p:sp>
      <p:sp>
        <p:nvSpPr>
          <p:cNvPr id="3" name="Inhaltsplatzhalter 2">
            <a:extLst>
              <a:ext uri="{FF2B5EF4-FFF2-40B4-BE49-F238E27FC236}">
                <a16:creationId xmlns:a16="http://schemas.microsoft.com/office/drawing/2014/main" id="{8C825CE0-5DAE-443B-9499-A61672F32B11}"/>
              </a:ext>
            </a:extLst>
          </p:cNvPr>
          <p:cNvSpPr>
            <a:spLocks noGrp="1"/>
          </p:cNvSpPr>
          <p:nvPr>
            <p:ph idx="1"/>
          </p:nvPr>
        </p:nvSpPr>
        <p:spPr>
          <a:xfrm>
            <a:off x="203200" y="1515586"/>
            <a:ext cx="8639175" cy="4525963"/>
          </a:xfrm>
        </p:spPr>
        <p:txBody>
          <a:bodyPr/>
          <a:lstStyle/>
          <a:p>
            <a:r>
              <a:rPr lang="en-CH" sz="1600" b="0" kern="100" dirty="0" err="1">
                <a:effectLst/>
                <a:ea typeface="Calibri" panose="020F0502020204030204" pitchFamily="34" charset="0"/>
                <a:cs typeface="Times New Roman" panose="02020603050405020304" pitchFamily="18" charset="0"/>
              </a:rPr>
              <a:t>Ecma</a:t>
            </a:r>
            <a:r>
              <a:rPr lang="en-CH" sz="1600" b="0" kern="100" dirty="0">
                <a:effectLst/>
                <a:ea typeface="Calibri" panose="020F0502020204030204" pitchFamily="34" charset="0"/>
                <a:cs typeface="Times New Roman" panose="02020603050405020304" pitchFamily="18" charset="0"/>
              </a:rPr>
              <a:t>/TC39/2023/030	Venue for the 97th TC39 meeting, July 2023</a:t>
            </a:r>
          </a:p>
          <a:p>
            <a:r>
              <a:rPr lang="en-CH" sz="1600" b="0" kern="100" dirty="0" err="1">
                <a:effectLst/>
                <a:ea typeface="Calibri" panose="020F0502020204030204" pitchFamily="34" charset="0"/>
                <a:cs typeface="Times New Roman" panose="02020603050405020304" pitchFamily="18" charset="0"/>
              </a:rPr>
              <a:t>Ecma</a:t>
            </a:r>
            <a:r>
              <a:rPr lang="en-CH" sz="1600" b="0" kern="100" dirty="0">
                <a:effectLst/>
                <a:ea typeface="Calibri" panose="020F0502020204030204" pitchFamily="34" charset="0"/>
                <a:cs typeface="Times New Roman" panose="02020603050405020304" pitchFamily="18" charset="0"/>
              </a:rPr>
              <a:t>/TC39/2023/031	Agenda for the 97th TC39 meeting, July 2023 (Rev. 1)</a:t>
            </a:r>
          </a:p>
          <a:p>
            <a:r>
              <a:rPr lang="en-CH" sz="1600" b="0" kern="100" dirty="0" err="1">
                <a:effectLst/>
                <a:ea typeface="Calibri" panose="020F0502020204030204" pitchFamily="34" charset="0"/>
                <a:cs typeface="Times New Roman" panose="02020603050405020304" pitchFamily="18" charset="0"/>
              </a:rPr>
              <a:t>Ecma</a:t>
            </a:r>
            <a:r>
              <a:rPr lang="en-CH" sz="1600" b="0" kern="100" dirty="0">
                <a:effectLst/>
                <a:ea typeface="Calibri" panose="020F0502020204030204" pitchFamily="34" charset="0"/>
                <a:cs typeface="Times New Roman" panose="02020603050405020304" pitchFamily="18" charset="0"/>
              </a:rPr>
              <a:t>/TC39/2023/032	</a:t>
            </a:r>
            <a:r>
              <a:rPr lang="en-CH" sz="1600" b="0" kern="100" dirty="0" err="1">
                <a:effectLst/>
                <a:ea typeface="Calibri" panose="020F0502020204030204" pitchFamily="34" charset="0"/>
                <a:cs typeface="Times New Roman" panose="02020603050405020304" pitchFamily="18" charset="0"/>
              </a:rPr>
              <a:t>Ecma</a:t>
            </a:r>
            <a:r>
              <a:rPr lang="en-US" sz="1600" b="0" kern="100" dirty="0">
                <a:effectLst/>
                <a:ea typeface="Calibri" panose="020F0502020204030204" pitchFamily="34" charset="0"/>
                <a:cs typeface="Times New Roman" panose="02020603050405020304" pitchFamily="18" charset="0"/>
              </a:rPr>
              <a:t> International</a:t>
            </a:r>
            <a:r>
              <a:rPr lang="en-CH" sz="1600" b="0" kern="100" dirty="0">
                <a:effectLst/>
                <a:ea typeface="Calibri" panose="020F0502020204030204" pitchFamily="34" charset="0"/>
                <a:cs typeface="Times New Roman" panose="02020603050405020304" pitchFamily="18" charset="0"/>
              </a:rPr>
              <a:t> External Liaison Report for 2022-2023 to ISO/IEC JTC 1/SC 22</a:t>
            </a:r>
          </a:p>
          <a:p>
            <a:r>
              <a:rPr lang="en-CH" sz="1600" b="0" kern="100" dirty="0" err="1">
                <a:effectLst/>
                <a:ea typeface="Calibri" panose="020F0502020204030204" pitchFamily="34" charset="0"/>
                <a:cs typeface="Times New Roman" panose="02020603050405020304" pitchFamily="18" charset="0"/>
              </a:rPr>
              <a:t>Ecma</a:t>
            </a:r>
            <a:r>
              <a:rPr lang="en-CH" sz="1600" b="0" kern="100" dirty="0">
                <a:effectLst/>
                <a:ea typeface="Calibri" panose="020F0502020204030204" pitchFamily="34" charset="0"/>
                <a:cs typeface="Times New Roman" panose="02020603050405020304" pitchFamily="18" charset="0"/>
              </a:rPr>
              <a:t>/TC39/2023/033	Venue for the 98th TC39 meeting, September 2023</a:t>
            </a:r>
          </a:p>
          <a:p>
            <a:r>
              <a:rPr lang="en-CH" sz="1600" b="0" kern="100" dirty="0" err="1">
                <a:effectLst/>
                <a:ea typeface="Calibri" panose="020F0502020204030204" pitchFamily="34" charset="0"/>
                <a:cs typeface="Times New Roman" panose="02020603050405020304" pitchFamily="18" charset="0"/>
              </a:rPr>
              <a:t>Ecma</a:t>
            </a:r>
            <a:r>
              <a:rPr lang="en-CH" sz="1600" b="0" kern="100" dirty="0">
                <a:effectLst/>
                <a:ea typeface="Calibri" panose="020F0502020204030204" pitchFamily="34" charset="0"/>
                <a:cs typeface="Times New Roman" panose="02020603050405020304" pitchFamily="18" charset="0"/>
              </a:rPr>
              <a:t>/TC39/2023/034	Report from the TC39 Secretariat, July 2023</a:t>
            </a:r>
          </a:p>
          <a:p>
            <a:r>
              <a:rPr lang="en-CH" sz="1600" b="0" kern="100" dirty="0" err="1">
                <a:effectLst/>
                <a:ea typeface="Calibri" panose="020F0502020204030204" pitchFamily="34" charset="0"/>
                <a:cs typeface="Times New Roman" panose="02020603050405020304" pitchFamily="18" charset="0"/>
              </a:rPr>
              <a:t>Ecma</a:t>
            </a:r>
            <a:r>
              <a:rPr lang="en-CH" sz="1600" b="0" kern="100" dirty="0">
                <a:effectLst/>
                <a:ea typeface="Calibri" panose="020F0502020204030204" pitchFamily="34" charset="0"/>
                <a:cs typeface="Times New Roman" panose="02020603050405020304" pitchFamily="18" charset="0"/>
              </a:rPr>
              <a:t>/TC39/2023/035	Responses to the </a:t>
            </a:r>
            <a:r>
              <a:rPr lang="en-CH" sz="1600" b="0" kern="100" dirty="0" err="1">
                <a:effectLst/>
                <a:ea typeface="Calibri" panose="020F0502020204030204" pitchFamily="34" charset="0"/>
                <a:cs typeface="Times New Roman" panose="02020603050405020304" pitchFamily="18" charset="0"/>
              </a:rPr>
              <a:t>Ecma</a:t>
            </a:r>
            <a:r>
              <a:rPr lang="en-CH" sz="1600" b="0" kern="100" dirty="0">
                <a:effectLst/>
                <a:ea typeface="Calibri" panose="020F0502020204030204" pitchFamily="34" charset="0"/>
                <a:cs typeface="Times New Roman" panose="02020603050405020304" pitchFamily="18" charset="0"/>
              </a:rPr>
              <a:t> Contribution License Agreement (CLA), 7 July 2023</a:t>
            </a:r>
          </a:p>
          <a:p>
            <a:r>
              <a:rPr lang="en-CH" sz="1600" b="0" kern="100" dirty="0" err="1">
                <a:effectLst/>
                <a:ea typeface="Calibri" panose="020F0502020204030204" pitchFamily="34" charset="0"/>
                <a:cs typeface="Times New Roman" panose="02020603050405020304" pitchFamily="18" charset="0"/>
              </a:rPr>
              <a:t>Ecma</a:t>
            </a:r>
            <a:r>
              <a:rPr lang="en-CH" sz="1600" b="0" kern="100" dirty="0">
                <a:effectLst/>
                <a:ea typeface="Calibri" panose="020F0502020204030204" pitchFamily="34" charset="0"/>
                <a:cs typeface="Times New Roman" panose="02020603050405020304" pitchFamily="18" charset="0"/>
              </a:rPr>
              <a:t>/TC39/2023/036	Slides for the 97th TC39 meeting, July 2023</a:t>
            </a:r>
          </a:p>
          <a:p>
            <a:r>
              <a:rPr lang="en-CH" sz="1600" b="0" kern="100" dirty="0" err="1">
                <a:effectLst/>
                <a:ea typeface="Calibri" panose="020F0502020204030204" pitchFamily="34" charset="0"/>
                <a:cs typeface="Times New Roman" panose="02020603050405020304" pitchFamily="18" charset="0"/>
              </a:rPr>
              <a:t>Ecma</a:t>
            </a:r>
            <a:r>
              <a:rPr lang="en-CH" sz="1600" b="0" kern="100" dirty="0">
                <a:effectLst/>
                <a:ea typeface="Calibri" panose="020F0502020204030204" pitchFamily="34" charset="0"/>
                <a:cs typeface="Times New Roman" panose="02020603050405020304" pitchFamily="18" charset="0"/>
              </a:rPr>
              <a:t>/TC39/2023/037	Minutes of the 97th TC39 meeting, July 2023 (Rev. 1)</a:t>
            </a:r>
          </a:p>
          <a:p>
            <a:r>
              <a:rPr lang="en-CH" sz="1600" b="0" kern="100" dirty="0" err="1">
                <a:effectLst/>
                <a:ea typeface="Calibri" panose="020F0502020204030204" pitchFamily="34" charset="0"/>
                <a:cs typeface="Times New Roman" panose="02020603050405020304" pitchFamily="18" charset="0"/>
              </a:rPr>
              <a:t>Ecma</a:t>
            </a:r>
            <a:r>
              <a:rPr lang="en-CH" sz="1600" b="0" kern="100" dirty="0">
                <a:effectLst/>
                <a:ea typeface="Calibri" panose="020F0502020204030204" pitchFamily="34" charset="0"/>
                <a:cs typeface="Times New Roman" panose="02020603050405020304" pitchFamily="18" charset="0"/>
              </a:rPr>
              <a:t>/TC39/2023/038	Agenda for the 98th TC39 meeting, September 2023</a:t>
            </a:r>
            <a:endParaRPr lang="en-US" sz="1600" b="0" dirty="0"/>
          </a:p>
        </p:txBody>
      </p:sp>
      <p:sp>
        <p:nvSpPr>
          <p:cNvPr id="4" name="Fußzeilenplatzhalter 3">
            <a:extLst>
              <a:ext uri="{FF2B5EF4-FFF2-40B4-BE49-F238E27FC236}">
                <a16:creationId xmlns:a16="http://schemas.microsoft.com/office/drawing/2014/main" id="{A9757E68-CAE6-4F06-BACA-84ABB7E17DC7}"/>
              </a:ext>
            </a:extLst>
          </p:cNvPr>
          <p:cNvSpPr>
            <a:spLocks noGrp="1"/>
          </p:cNvSpPr>
          <p:nvPr>
            <p:ph type="ftr" sz="quarter" idx="10"/>
          </p:nvPr>
        </p:nvSpPr>
        <p:spPr/>
        <p:txBody>
          <a:bodyPr/>
          <a:lstStyle/>
          <a:p>
            <a:pPr>
              <a:defRPr/>
            </a:pPr>
            <a:r>
              <a:rPr lang="en-US" altLang="en-US"/>
              <a:t>Rue du Rhône 114 - CH-1204 Geneva - T: +41 22 849 6000 - F: +41 22 849 6001 - www.ecma-international.org   </a:t>
            </a:r>
            <a:fld id="{3DE82F46-3B50-47E2-B51E-B1BE8D4C16ED}" type="slidenum">
              <a:rPr lang="en-US" altLang="en-US" smtClean="0"/>
              <a:pPr>
                <a:defRPr/>
              </a:pPr>
              <a:t>14</a:t>
            </a:fld>
            <a:endParaRPr lang="en-US" altLang="en-US"/>
          </a:p>
        </p:txBody>
      </p:sp>
    </p:spTree>
    <p:extLst>
      <p:ext uri="{BB962C8B-B14F-4D97-AF65-F5344CB8AC3E}">
        <p14:creationId xmlns:p14="http://schemas.microsoft.com/office/powerpoint/2010/main" val="53639181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01D697-2F28-42CA-83A5-4D681071B588}"/>
              </a:ext>
            </a:extLst>
          </p:cNvPr>
          <p:cNvSpPr>
            <a:spLocks noGrp="1"/>
          </p:cNvSpPr>
          <p:nvPr>
            <p:ph type="title"/>
          </p:nvPr>
        </p:nvSpPr>
        <p:spPr/>
        <p:txBody>
          <a:bodyPr/>
          <a:lstStyle/>
          <a:p>
            <a:r>
              <a:rPr lang="en-US" dirty="0"/>
              <a:t>Latest documents</a:t>
            </a:r>
            <a:br>
              <a:rPr lang="en-US" dirty="0"/>
            </a:br>
            <a:r>
              <a:rPr lang="en-US" dirty="0" err="1"/>
              <a:t>Ecma</a:t>
            </a:r>
            <a:r>
              <a:rPr lang="en-US" dirty="0"/>
              <a:t> GA</a:t>
            </a:r>
          </a:p>
        </p:txBody>
      </p:sp>
      <p:sp>
        <p:nvSpPr>
          <p:cNvPr id="3" name="Inhaltsplatzhalter 2">
            <a:extLst>
              <a:ext uri="{FF2B5EF4-FFF2-40B4-BE49-F238E27FC236}">
                <a16:creationId xmlns:a16="http://schemas.microsoft.com/office/drawing/2014/main" id="{F561F051-34E0-42DA-97BD-9DE2203122A9}"/>
              </a:ext>
            </a:extLst>
          </p:cNvPr>
          <p:cNvSpPr>
            <a:spLocks noGrp="1"/>
          </p:cNvSpPr>
          <p:nvPr>
            <p:ph idx="1"/>
          </p:nvPr>
        </p:nvSpPr>
        <p:spPr>
          <a:xfrm>
            <a:off x="71120" y="1412240"/>
            <a:ext cx="9011920" cy="4877753"/>
          </a:xfrm>
        </p:spPr>
        <p:txBody>
          <a:bodyPr/>
          <a:lstStyle/>
          <a:p>
            <a:r>
              <a:rPr lang="en-US" sz="1600" b="0" dirty="0" err="1"/>
              <a:t>Ecma</a:t>
            </a:r>
            <a:r>
              <a:rPr lang="en-US" sz="1600" b="0" dirty="0"/>
              <a:t>/GA/2023/035	</a:t>
            </a:r>
            <a:r>
              <a:rPr lang="en-US" sz="1600" b="0" dirty="0" err="1"/>
              <a:t>Ecma</a:t>
            </a:r>
            <a:r>
              <a:rPr lang="en-US" sz="1600" b="0" dirty="0"/>
              <a:t> TC39 extensive meeting notes – guidelines for implementation</a:t>
            </a:r>
          </a:p>
          <a:p>
            <a:r>
              <a:rPr lang="en-US" sz="1600" b="0" dirty="0" err="1"/>
              <a:t>Ecma</a:t>
            </a:r>
            <a:r>
              <a:rPr lang="en-US" sz="1600" b="0" dirty="0"/>
              <a:t>/GA/2023/065	Minutes of the 125th General Assembly, Geneva, June 2023</a:t>
            </a:r>
          </a:p>
          <a:p>
            <a:r>
              <a:rPr lang="en-US" sz="1600" b="0" dirty="0" err="1"/>
              <a:t>Ecma</a:t>
            </a:r>
            <a:r>
              <a:rPr lang="en-US" sz="1600" b="0" dirty="0"/>
              <a:t>/GA/2023/066	Minutes of the 97th TC39 meeting, July 2023 (Rev. 1)</a:t>
            </a:r>
          </a:p>
        </p:txBody>
      </p:sp>
      <p:sp>
        <p:nvSpPr>
          <p:cNvPr id="4" name="Fußzeilenplatzhalter 3">
            <a:extLst>
              <a:ext uri="{FF2B5EF4-FFF2-40B4-BE49-F238E27FC236}">
                <a16:creationId xmlns:a16="http://schemas.microsoft.com/office/drawing/2014/main" id="{97C28DBE-8E10-40E2-AC6C-1AEA4573059F}"/>
              </a:ext>
            </a:extLst>
          </p:cNvPr>
          <p:cNvSpPr>
            <a:spLocks noGrp="1"/>
          </p:cNvSpPr>
          <p:nvPr>
            <p:ph type="ftr" sz="quarter" idx="10"/>
          </p:nvPr>
        </p:nvSpPr>
        <p:spPr/>
        <p:txBody>
          <a:bodyPr/>
          <a:lstStyle/>
          <a:p>
            <a:pPr>
              <a:defRPr/>
            </a:pPr>
            <a:r>
              <a:rPr lang="en-US" altLang="en-US" dirty="0"/>
              <a:t>Rue du Rhône 114 - CH-1204 Geneva - T: +41 22 849 6000 - F: +41 22 849 6001 - www.ecma-international.org   </a:t>
            </a:r>
            <a:fld id="{3DE82F46-3B50-47E2-B51E-B1BE8D4C16ED}" type="slidenum">
              <a:rPr lang="en-US" altLang="en-US" smtClean="0"/>
              <a:pPr>
                <a:defRPr/>
              </a:pPr>
              <a:t>15</a:t>
            </a:fld>
            <a:endParaRPr lang="en-US" altLang="en-US" dirty="0"/>
          </a:p>
        </p:txBody>
      </p:sp>
    </p:spTree>
    <p:extLst>
      <p:ext uri="{BB962C8B-B14F-4D97-AF65-F5344CB8AC3E}">
        <p14:creationId xmlns:p14="http://schemas.microsoft.com/office/powerpoint/2010/main" val="312941167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187CB56B-9BE5-4A13-9752-994C6294DC79}"/>
              </a:ext>
            </a:extLst>
          </p:cNvPr>
          <p:cNvSpPr>
            <a:spLocks noGrp="1" noChangeArrowheads="1"/>
          </p:cNvSpPr>
          <p:nvPr>
            <p:ph type="title"/>
          </p:nvPr>
        </p:nvSpPr>
        <p:spPr/>
        <p:txBody>
          <a:bodyPr/>
          <a:lstStyle/>
          <a:p>
            <a:r>
              <a:rPr lang="en-US" altLang="fr-FR" dirty="0"/>
              <a:t>TC39 Meeting Participation</a:t>
            </a:r>
          </a:p>
        </p:txBody>
      </p:sp>
      <p:sp>
        <p:nvSpPr>
          <p:cNvPr id="18503" name="Footer Placeholder 3">
            <a:extLst>
              <a:ext uri="{FF2B5EF4-FFF2-40B4-BE49-F238E27FC236}">
                <a16:creationId xmlns:a16="http://schemas.microsoft.com/office/drawing/2014/main" id="{EEC271EB-D466-473D-9624-BF2AF5D64C06}"/>
              </a:ext>
            </a:extLst>
          </p:cNvPr>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r>
              <a:rPr lang="en-US" altLang="en-US">
                <a:solidFill>
                  <a:srgbClr val="000000"/>
                </a:solidFill>
                <a:ea typeface="ＭＳ Ｐゴシック" panose="020B0600070205080204" pitchFamily="34" charset="-128"/>
              </a:rPr>
              <a:t>Rue du Rhône 114 - CH-1204 Geneva - T: +41 22 849 6000 - F: +41 22 849 6001 - www.ecma-international.org   </a:t>
            </a:r>
            <a:fld id="{20826C76-424C-47A7-B473-40A6CB15FE75}" type="slidenum">
              <a:rPr lang="en-US" altLang="en-US" smtClean="0">
                <a:solidFill>
                  <a:srgbClr val="000000"/>
                </a:solidFill>
                <a:ea typeface="ＭＳ Ｐゴシック" panose="020B0600070205080204" pitchFamily="34" charset="-128"/>
              </a:rPr>
              <a:pPr/>
              <a:t>16</a:t>
            </a:fld>
            <a:endParaRPr lang="en-US" altLang="en-US">
              <a:solidFill>
                <a:srgbClr val="000000"/>
              </a:solidFill>
              <a:ea typeface="ＭＳ Ｐゴシック" panose="020B0600070205080204" pitchFamily="34" charset="-128"/>
            </a:endParaRPr>
          </a:p>
        </p:txBody>
      </p:sp>
      <p:graphicFrame>
        <p:nvGraphicFramePr>
          <p:cNvPr id="6" name="Table 5">
            <a:extLst>
              <a:ext uri="{FF2B5EF4-FFF2-40B4-BE49-F238E27FC236}">
                <a16:creationId xmlns:a16="http://schemas.microsoft.com/office/drawing/2014/main" id="{CE8A4AE1-B71C-804D-14D0-18A81EB41F6D}"/>
              </a:ext>
            </a:extLst>
          </p:cNvPr>
          <p:cNvGraphicFramePr>
            <a:graphicFrameLocks noGrp="1"/>
          </p:cNvGraphicFramePr>
          <p:nvPr>
            <p:extLst>
              <p:ext uri="{D42A27DB-BD31-4B8C-83A1-F6EECF244321}">
                <p14:modId xmlns:p14="http://schemas.microsoft.com/office/powerpoint/2010/main" val="3501011019"/>
              </p:ext>
            </p:extLst>
          </p:nvPr>
        </p:nvGraphicFramePr>
        <p:xfrm>
          <a:off x="241299" y="1135063"/>
          <a:ext cx="6470051" cy="5276844"/>
        </p:xfrm>
        <a:graphic>
          <a:graphicData uri="http://schemas.openxmlformats.org/drawingml/2006/table">
            <a:tbl>
              <a:tblPr firstRow="1" bandRow="1"/>
              <a:tblGrid>
                <a:gridCol w="2375083">
                  <a:extLst>
                    <a:ext uri="{9D8B030D-6E8A-4147-A177-3AD203B41FA5}">
                      <a16:colId xmlns:a16="http://schemas.microsoft.com/office/drawing/2014/main" val="746060198"/>
                    </a:ext>
                  </a:extLst>
                </a:gridCol>
                <a:gridCol w="1023742">
                  <a:extLst>
                    <a:ext uri="{9D8B030D-6E8A-4147-A177-3AD203B41FA5}">
                      <a16:colId xmlns:a16="http://schemas.microsoft.com/office/drawing/2014/main" val="2639616408"/>
                    </a:ext>
                  </a:extLst>
                </a:gridCol>
                <a:gridCol w="1023742">
                  <a:extLst>
                    <a:ext uri="{9D8B030D-6E8A-4147-A177-3AD203B41FA5}">
                      <a16:colId xmlns:a16="http://schemas.microsoft.com/office/drawing/2014/main" val="1603005751"/>
                    </a:ext>
                  </a:extLst>
                </a:gridCol>
                <a:gridCol w="1023742">
                  <a:extLst>
                    <a:ext uri="{9D8B030D-6E8A-4147-A177-3AD203B41FA5}">
                      <a16:colId xmlns:a16="http://schemas.microsoft.com/office/drawing/2014/main" val="996642335"/>
                    </a:ext>
                  </a:extLst>
                </a:gridCol>
                <a:gridCol w="1023742">
                  <a:extLst>
                    <a:ext uri="{9D8B030D-6E8A-4147-A177-3AD203B41FA5}">
                      <a16:colId xmlns:a16="http://schemas.microsoft.com/office/drawing/2014/main" val="847586561"/>
                    </a:ext>
                  </a:extLst>
                </a:gridCol>
              </a:tblGrid>
              <a:tr h="178962">
                <a:tc>
                  <a:txBody>
                    <a:bodyPr/>
                    <a:lstStyle/>
                    <a:p>
                      <a:pPr algn="l" rtl="0" fontAlgn="ctr"/>
                      <a:r>
                        <a:rPr lang="en-US" sz="900" b="1" i="0" u="none" strike="noStrike">
                          <a:solidFill>
                            <a:srgbClr val="000000"/>
                          </a:solidFill>
                          <a:effectLst/>
                          <a:latin typeface="Verdana" panose="020B0604030504040204" pitchFamily="34" charset="0"/>
                        </a:rPr>
                        <a:t>Meeting 2019-2023</a:t>
                      </a:r>
                    </a:p>
                  </a:txBody>
                  <a:tcPr marL="5482" marR="5482" marT="548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ctr" rtl="0" fontAlgn="ctr"/>
                      <a:r>
                        <a:rPr lang="en-US" sz="900" b="1" i="0" u="none" strike="noStrike">
                          <a:solidFill>
                            <a:srgbClr val="000000"/>
                          </a:solidFill>
                          <a:effectLst/>
                          <a:latin typeface="Verdana" panose="020B0604030504040204" pitchFamily="34" charset="0"/>
                        </a:rPr>
                        <a:t>Total</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ctr" rtl="0" fontAlgn="ctr"/>
                      <a:r>
                        <a:rPr lang="en-US" sz="900" b="1" i="0" u="none" strike="noStrike">
                          <a:solidFill>
                            <a:srgbClr val="000000"/>
                          </a:solidFill>
                          <a:effectLst/>
                          <a:latin typeface="Verdana" panose="020B0604030504040204" pitchFamily="34" charset="0"/>
                        </a:rPr>
                        <a:t>Local</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ctr" rtl="0" fontAlgn="ctr"/>
                      <a:r>
                        <a:rPr lang="en-US" sz="900" b="1" i="0" u="none" strike="noStrike">
                          <a:solidFill>
                            <a:srgbClr val="000000"/>
                          </a:solidFill>
                          <a:effectLst/>
                          <a:latin typeface="Verdana" panose="020B0604030504040204" pitchFamily="34" charset="0"/>
                        </a:rPr>
                        <a:t>Remote</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ctr" rtl="0" fontAlgn="ctr"/>
                      <a:r>
                        <a:rPr lang="en-US" sz="900" b="1" i="0" u="none" strike="noStrike">
                          <a:solidFill>
                            <a:srgbClr val="000000"/>
                          </a:solidFill>
                          <a:effectLst/>
                          <a:latin typeface="Verdana" panose="020B0604030504040204" pitchFamily="34" charset="0"/>
                        </a:rPr>
                        <a:t>Companies</a:t>
                      </a:r>
                    </a:p>
                  </a:txBody>
                  <a:tcPr marL="5482" marR="5482" marT="548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491372032"/>
                  </a:ext>
                </a:extLst>
              </a:tr>
              <a:tr h="175128">
                <a:tc>
                  <a:txBody>
                    <a:bodyPr/>
                    <a:lstStyle/>
                    <a:p>
                      <a:pPr algn="l" rtl="0" fontAlgn="ctr"/>
                      <a:r>
                        <a:rPr lang="en-US" sz="900" b="0" i="0" u="none" strike="noStrike">
                          <a:solidFill>
                            <a:srgbClr val="000000"/>
                          </a:solidFill>
                          <a:effectLst/>
                          <a:latin typeface="Verdana" panose="020B0604030504040204" pitchFamily="34" charset="0"/>
                        </a:rPr>
                        <a:t>July2019 Redmond</a:t>
                      </a:r>
                    </a:p>
                  </a:txBody>
                  <a:tcPr marL="5482" marR="5482" marT="548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2F2F2"/>
                    </a:solidFill>
                  </a:tcPr>
                </a:tc>
                <a:tc>
                  <a:txBody>
                    <a:bodyPr/>
                    <a:lstStyle/>
                    <a:p>
                      <a:pPr algn="ctr" rtl="0" fontAlgn="ctr"/>
                      <a:r>
                        <a:rPr lang="en-CH" sz="900" b="0" i="0" u="none" strike="noStrike">
                          <a:solidFill>
                            <a:srgbClr val="000000"/>
                          </a:solidFill>
                          <a:effectLst/>
                          <a:latin typeface="Verdana" panose="020B0604030504040204" pitchFamily="34" charset="0"/>
                        </a:rPr>
                        <a:t>76</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2F2F2"/>
                    </a:solidFill>
                  </a:tcPr>
                </a:tc>
                <a:tc>
                  <a:txBody>
                    <a:bodyPr/>
                    <a:lstStyle/>
                    <a:p>
                      <a:pPr algn="ctr" rtl="0" fontAlgn="ctr"/>
                      <a:r>
                        <a:rPr lang="en-CH" sz="900" b="0" i="0" u="none" strike="noStrike">
                          <a:solidFill>
                            <a:srgbClr val="000000"/>
                          </a:solidFill>
                          <a:effectLst/>
                          <a:latin typeface="Verdana" panose="020B0604030504040204" pitchFamily="34" charset="0"/>
                        </a:rPr>
                        <a:t>46</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2F2F2"/>
                    </a:solidFill>
                  </a:tcPr>
                </a:tc>
                <a:tc>
                  <a:txBody>
                    <a:bodyPr/>
                    <a:lstStyle/>
                    <a:p>
                      <a:pPr algn="ctr" rtl="0" fontAlgn="ctr"/>
                      <a:r>
                        <a:rPr lang="en-CH" sz="900" b="0" i="0" u="none" strike="noStrike">
                          <a:solidFill>
                            <a:srgbClr val="000000"/>
                          </a:solidFill>
                          <a:effectLst/>
                          <a:latin typeface="Verdana" panose="020B0604030504040204" pitchFamily="34" charset="0"/>
                        </a:rPr>
                        <a:t>30</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2F2F2"/>
                    </a:solidFill>
                  </a:tcPr>
                </a:tc>
                <a:tc>
                  <a:txBody>
                    <a:bodyPr/>
                    <a:lstStyle/>
                    <a:p>
                      <a:pPr algn="ctr" rtl="0" fontAlgn="ctr"/>
                      <a:r>
                        <a:rPr lang="en-CH" sz="900" b="0" i="0" u="none" strike="noStrike">
                          <a:solidFill>
                            <a:srgbClr val="000000"/>
                          </a:solidFill>
                          <a:effectLst/>
                          <a:latin typeface="Verdana" panose="020B0604030504040204" pitchFamily="34" charset="0"/>
                        </a:rPr>
                        <a:t>24</a:t>
                      </a:r>
                    </a:p>
                  </a:txBody>
                  <a:tcPr marL="5482" marR="5482" marT="548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2F2F2"/>
                    </a:solidFill>
                  </a:tcPr>
                </a:tc>
                <a:extLst>
                  <a:ext uri="{0D108BD9-81ED-4DB2-BD59-A6C34878D82A}">
                    <a16:rowId xmlns:a16="http://schemas.microsoft.com/office/drawing/2014/main" val="3522868986"/>
                  </a:ext>
                </a:extLst>
              </a:tr>
              <a:tr h="175128">
                <a:tc>
                  <a:txBody>
                    <a:bodyPr/>
                    <a:lstStyle/>
                    <a:p>
                      <a:pPr algn="l" rtl="0" fontAlgn="ctr"/>
                      <a:r>
                        <a:rPr lang="en-US" sz="900" b="0" i="0" u="none" strike="noStrike">
                          <a:solidFill>
                            <a:srgbClr val="000000"/>
                          </a:solidFill>
                          <a:effectLst/>
                          <a:latin typeface="Verdana" panose="020B0604030504040204" pitchFamily="34" charset="0"/>
                        </a:rPr>
                        <a:t>Oct2019 New York</a:t>
                      </a:r>
                    </a:p>
                  </a:txBody>
                  <a:tcPr marL="5482" marR="5482" marT="548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rtl="0" fontAlgn="ctr"/>
                      <a:r>
                        <a:rPr lang="en-CH" sz="900" b="0" i="0" u="none" strike="noStrike">
                          <a:solidFill>
                            <a:srgbClr val="000000"/>
                          </a:solidFill>
                          <a:effectLst/>
                          <a:latin typeface="Verdana" panose="020B0604030504040204" pitchFamily="34" charset="0"/>
                        </a:rPr>
                        <a:t>70</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rtl="0" fontAlgn="ctr"/>
                      <a:r>
                        <a:rPr lang="en-CH" sz="900" b="0" i="0" u="none" strike="noStrike">
                          <a:solidFill>
                            <a:srgbClr val="000000"/>
                          </a:solidFill>
                          <a:effectLst/>
                          <a:latin typeface="Verdana" panose="020B0604030504040204" pitchFamily="34" charset="0"/>
                        </a:rPr>
                        <a:t>46</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rtl="0" fontAlgn="ctr"/>
                      <a:r>
                        <a:rPr lang="en-CH" sz="900" b="0" i="0" u="none" strike="noStrike">
                          <a:solidFill>
                            <a:srgbClr val="000000"/>
                          </a:solidFill>
                          <a:effectLst/>
                          <a:latin typeface="Verdana" panose="020B0604030504040204" pitchFamily="34" charset="0"/>
                        </a:rPr>
                        <a:t>24</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rtl="0" fontAlgn="ctr"/>
                      <a:r>
                        <a:rPr lang="en-CH" sz="900" b="0" i="0" u="none" strike="noStrike">
                          <a:solidFill>
                            <a:srgbClr val="000000"/>
                          </a:solidFill>
                          <a:effectLst/>
                          <a:latin typeface="Verdana" panose="020B0604030504040204" pitchFamily="34" charset="0"/>
                        </a:rPr>
                        <a:t>26</a:t>
                      </a:r>
                    </a:p>
                  </a:txBody>
                  <a:tcPr marL="5482" marR="5482" marT="548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620781063"/>
                  </a:ext>
                </a:extLst>
              </a:tr>
              <a:tr h="178962">
                <a:tc>
                  <a:txBody>
                    <a:bodyPr/>
                    <a:lstStyle/>
                    <a:p>
                      <a:pPr algn="l" rtl="0" fontAlgn="ctr"/>
                      <a:r>
                        <a:rPr lang="en-US" sz="900" b="0" i="0" u="none" strike="noStrike">
                          <a:solidFill>
                            <a:srgbClr val="000000"/>
                          </a:solidFill>
                          <a:effectLst/>
                          <a:latin typeface="Verdana" panose="020B0604030504040204" pitchFamily="34" charset="0"/>
                        </a:rPr>
                        <a:t>Dec2919 San Francisco</a:t>
                      </a:r>
                    </a:p>
                  </a:txBody>
                  <a:tcPr marL="5482" marR="5482" marT="548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CH" sz="900" b="0" i="0" u="none" strike="noStrike">
                          <a:solidFill>
                            <a:srgbClr val="000000"/>
                          </a:solidFill>
                          <a:effectLst/>
                          <a:latin typeface="Verdana" panose="020B0604030504040204" pitchFamily="34" charset="0"/>
                        </a:rPr>
                        <a:t>73</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CH" sz="900" b="0" i="0" u="none" strike="noStrike">
                          <a:solidFill>
                            <a:srgbClr val="000000"/>
                          </a:solidFill>
                          <a:effectLst/>
                          <a:latin typeface="Verdana" panose="020B0604030504040204" pitchFamily="34" charset="0"/>
                        </a:rPr>
                        <a:t>52</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CH" sz="900" b="0" i="0" u="none" strike="noStrike">
                          <a:solidFill>
                            <a:srgbClr val="000000"/>
                          </a:solidFill>
                          <a:effectLst/>
                          <a:latin typeface="Verdana" panose="020B0604030504040204" pitchFamily="34" charset="0"/>
                        </a:rPr>
                        <a:t>21</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CH" sz="900" b="0" i="0" u="none" strike="noStrike">
                          <a:solidFill>
                            <a:srgbClr val="000000"/>
                          </a:solidFill>
                          <a:effectLst/>
                          <a:latin typeface="Verdana" panose="020B0604030504040204" pitchFamily="34" charset="0"/>
                        </a:rPr>
                        <a:t>28</a:t>
                      </a:r>
                    </a:p>
                  </a:txBody>
                  <a:tcPr marL="5482" marR="5482" marT="548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948483810"/>
                  </a:ext>
                </a:extLst>
              </a:tr>
              <a:tr h="175128">
                <a:tc>
                  <a:txBody>
                    <a:bodyPr/>
                    <a:lstStyle/>
                    <a:p>
                      <a:pPr algn="l" rtl="0" fontAlgn="ctr"/>
                      <a:r>
                        <a:rPr lang="en-US" sz="900" b="0" i="0" u="none" strike="noStrike">
                          <a:solidFill>
                            <a:srgbClr val="000000"/>
                          </a:solidFill>
                          <a:effectLst/>
                          <a:latin typeface="Verdana" panose="020B0604030504040204" pitchFamily="34" charset="0"/>
                        </a:rPr>
                        <a:t>Feb2020Honolulu</a:t>
                      </a:r>
                    </a:p>
                  </a:txBody>
                  <a:tcPr marL="5482" marR="5482" marT="548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rtl="0" fontAlgn="ctr"/>
                      <a:r>
                        <a:rPr lang="en-CH" sz="900" b="0" i="0" u="none" strike="noStrike">
                          <a:solidFill>
                            <a:srgbClr val="000000"/>
                          </a:solidFill>
                          <a:effectLst/>
                          <a:latin typeface="Verdana" panose="020B0604030504040204" pitchFamily="34" charset="0"/>
                        </a:rPr>
                        <a:t>58</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rtl="0" fontAlgn="ctr"/>
                      <a:r>
                        <a:rPr lang="en-CH" sz="900" b="0" i="0" u="none" strike="noStrike">
                          <a:solidFill>
                            <a:srgbClr val="000000"/>
                          </a:solidFill>
                          <a:effectLst/>
                          <a:latin typeface="Verdana" panose="020B0604030504040204" pitchFamily="34" charset="0"/>
                        </a:rPr>
                        <a:t>27</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rtl="0" fontAlgn="ctr"/>
                      <a:r>
                        <a:rPr lang="en-CH" sz="900" b="0" i="0" u="none" strike="noStrike">
                          <a:solidFill>
                            <a:srgbClr val="000000"/>
                          </a:solidFill>
                          <a:effectLst/>
                          <a:latin typeface="Verdana" panose="020B0604030504040204" pitchFamily="34" charset="0"/>
                        </a:rPr>
                        <a:t>31</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rtl="0" fontAlgn="ctr"/>
                      <a:r>
                        <a:rPr lang="en-CH" sz="900" b="0" i="0" u="none" strike="noStrike">
                          <a:solidFill>
                            <a:srgbClr val="000000"/>
                          </a:solidFill>
                          <a:effectLst/>
                          <a:latin typeface="Verdana" panose="020B0604030504040204" pitchFamily="34" charset="0"/>
                        </a:rPr>
                        <a:t>23</a:t>
                      </a:r>
                    </a:p>
                  </a:txBody>
                  <a:tcPr marL="5482" marR="5482" marT="548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975213544"/>
                  </a:ext>
                </a:extLst>
              </a:tr>
              <a:tr h="175128">
                <a:tc>
                  <a:txBody>
                    <a:bodyPr/>
                    <a:lstStyle/>
                    <a:p>
                      <a:pPr algn="l" rtl="0" fontAlgn="ctr"/>
                      <a:r>
                        <a:rPr lang="en-US" sz="900" b="0" i="0" u="none" strike="noStrike">
                          <a:solidFill>
                            <a:srgbClr val="000000"/>
                          </a:solidFill>
                          <a:effectLst/>
                          <a:latin typeface="Verdana" panose="020B0604030504040204" pitchFamily="34" charset="0"/>
                        </a:rPr>
                        <a:t>April2020 Remote</a:t>
                      </a:r>
                    </a:p>
                  </a:txBody>
                  <a:tcPr marL="5482" marR="5482" marT="548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rtl="0" fontAlgn="ctr"/>
                      <a:r>
                        <a:rPr lang="en-CH" sz="900" b="0" i="0" u="none" strike="noStrike">
                          <a:solidFill>
                            <a:srgbClr val="000000"/>
                          </a:solidFill>
                          <a:effectLst/>
                          <a:latin typeface="Verdana" panose="020B0604030504040204" pitchFamily="34" charset="0"/>
                        </a:rPr>
                        <a:t>73</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rtl="0" fontAlgn="ctr"/>
                      <a:r>
                        <a:rPr lang="en-CH" sz="900" b="0" i="0" u="none" strike="noStrike">
                          <a:solidFill>
                            <a:srgbClr val="000000"/>
                          </a:solidFill>
                          <a:effectLst/>
                          <a:latin typeface="Verdana" panose="020B0604030504040204" pitchFamily="34" charset="0"/>
                        </a:rPr>
                        <a:t>0</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rtl="0" fontAlgn="ctr"/>
                      <a:r>
                        <a:rPr lang="en-CH" sz="900" b="0" i="0" u="none" strike="noStrike">
                          <a:solidFill>
                            <a:srgbClr val="000000"/>
                          </a:solidFill>
                          <a:effectLst/>
                          <a:latin typeface="Verdana" panose="020B0604030504040204" pitchFamily="34" charset="0"/>
                        </a:rPr>
                        <a:t>73</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rtl="0" fontAlgn="ctr"/>
                      <a:r>
                        <a:rPr lang="en-CH" sz="900" b="0" i="0" u="none" strike="noStrike">
                          <a:solidFill>
                            <a:srgbClr val="000000"/>
                          </a:solidFill>
                          <a:effectLst/>
                          <a:latin typeface="Verdana" panose="020B0604030504040204" pitchFamily="34" charset="0"/>
                        </a:rPr>
                        <a:t>28</a:t>
                      </a:r>
                    </a:p>
                  </a:txBody>
                  <a:tcPr marL="5482" marR="5482" marT="548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3000100587"/>
                  </a:ext>
                </a:extLst>
              </a:tr>
              <a:tr h="175128">
                <a:tc>
                  <a:txBody>
                    <a:bodyPr/>
                    <a:lstStyle/>
                    <a:p>
                      <a:pPr algn="l" rtl="0" fontAlgn="ctr"/>
                      <a:r>
                        <a:rPr lang="en-US" sz="900" b="0" i="0" u="none" strike="noStrike">
                          <a:solidFill>
                            <a:srgbClr val="000000"/>
                          </a:solidFill>
                          <a:effectLst/>
                          <a:latin typeface="Verdana" panose="020B0604030504040204" pitchFamily="34" charset="0"/>
                        </a:rPr>
                        <a:t>June2020 Remote</a:t>
                      </a:r>
                    </a:p>
                  </a:txBody>
                  <a:tcPr marL="5482" marR="5482" marT="548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rtl="0" fontAlgn="ctr"/>
                      <a:r>
                        <a:rPr lang="en-CH" sz="900" b="0" i="0" u="none" strike="noStrike">
                          <a:solidFill>
                            <a:srgbClr val="000000"/>
                          </a:solidFill>
                          <a:effectLst/>
                          <a:latin typeface="Verdana" panose="020B0604030504040204" pitchFamily="34" charset="0"/>
                        </a:rPr>
                        <a:t>66</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rtl="0" fontAlgn="ctr"/>
                      <a:r>
                        <a:rPr lang="en-CH" sz="900" b="0" i="0" u="none" strike="noStrike">
                          <a:solidFill>
                            <a:srgbClr val="000000"/>
                          </a:solidFill>
                          <a:effectLst/>
                          <a:latin typeface="Verdana" panose="020B0604030504040204" pitchFamily="34" charset="0"/>
                        </a:rPr>
                        <a:t>0</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rtl="0" fontAlgn="ctr"/>
                      <a:r>
                        <a:rPr lang="en-CH" sz="900" b="0" i="0" u="none" strike="noStrike">
                          <a:solidFill>
                            <a:srgbClr val="000000"/>
                          </a:solidFill>
                          <a:effectLst/>
                          <a:latin typeface="Verdana" panose="020B0604030504040204" pitchFamily="34" charset="0"/>
                        </a:rPr>
                        <a:t>66</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rtl="0" fontAlgn="ctr"/>
                      <a:r>
                        <a:rPr lang="en-CH" sz="900" b="0" i="0" u="none" strike="noStrike">
                          <a:solidFill>
                            <a:srgbClr val="000000"/>
                          </a:solidFill>
                          <a:effectLst/>
                          <a:latin typeface="Verdana" panose="020B0604030504040204" pitchFamily="34" charset="0"/>
                        </a:rPr>
                        <a:t>21</a:t>
                      </a:r>
                    </a:p>
                  </a:txBody>
                  <a:tcPr marL="5482" marR="5482" marT="548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192557555"/>
                  </a:ext>
                </a:extLst>
              </a:tr>
              <a:tr h="175128">
                <a:tc>
                  <a:txBody>
                    <a:bodyPr/>
                    <a:lstStyle/>
                    <a:p>
                      <a:pPr algn="l" rtl="0" fontAlgn="ctr"/>
                      <a:r>
                        <a:rPr lang="en-US" sz="900" b="0" i="0" u="none" strike="noStrike">
                          <a:solidFill>
                            <a:srgbClr val="000000"/>
                          </a:solidFill>
                          <a:effectLst/>
                          <a:latin typeface="Verdana" panose="020B0604030504040204" pitchFamily="34" charset="0"/>
                        </a:rPr>
                        <a:t>July2020 Remote</a:t>
                      </a:r>
                    </a:p>
                  </a:txBody>
                  <a:tcPr marL="5482" marR="5482" marT="548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rtl="0" fontAlgn="ctr"/>
                      <a:r>
                        <a:rPr lang="en-CH" sz="900" b="0" i="0" u="none" strike="noStrike">
                          <a:solidFill>
                            <a:srgbClr val="000000"/>
                          </a:solidFill>
                          <a:effectLst/>
                          <a:latin typeface="Verdana" panose="020B0604030504040204" pitchFamily="34" charset="0"/>
                        </a:rPr>
                        <a:t>76</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rtl="0" fontAlgn="ctr"/>
                      <a:r>
                        <a:rPr lang="en-CH" sz="900" b="0" i="0" u="none" strike="noStrike">
                          <a:solidFill>
                            <a:srgbClr val="000000"/>
                          </a:solidFill>
                          <a:effectLst/>
                          <a:latin typeface="Verdana" panose="020B0604030504040204" pitchFamily="34" charset="0"/>
                        </a:rPr>
                        <a:t>0</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rtl="0" fontAlgn="ctr"/>
                      <a:r>
                        <a:rPr lang="en-CH" sz="900" b="0" i="0" u="none" strike="noStrike">
                          <a:solidFill>
                            <a:srgbClr val="000000"/>
                          </a:solidFill>
                          <a:effectLst/>
                          <a:latin typeface="Verdana" panose="020B0604030504040204" pitchFamily="34" charset="0"/>
                        </a:rPr>
                        <a:t>76</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rtl="0" fontAlgn="ctr"/>
                      <a:r>
                        <a:rPr lang="en-CH" sz="900" b="0" i="0" u="none" strike="noStrike">
                          <a:solidFill>
                            <a:srgbClr val="000000"/>
                          </a:solidFill>
                          <a:effectLst/>
                          <a:latin typeface="Verdana" panose="020B0604030504040204" pitchFamily="34" charset="0"/>
                        </a:rPr>
                        <a:t>28</a:t>
                      </a:r>
                    </a:p>
                  </a:txBody>
                  <a:tcPr marL="5482" marR="5482" marT="548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105763758"/>
                  </a:ext>
                </a:extLst>
              </a:tr>
              <a:tr h="175128">
                <a:tc>
                  <a:txBody>
                    <a:bodyPr/>
                    <a:lstStyle/>
                    <a:p>
                      <a:pPr algn="l" rtl="0" fontAlgn="ctr"/>
                      <a:r>
                        <a:rPr lang="en-US" sz="900" b="0" i="0" u="none" strike="noStrike">
                          <a:solidFill>
                            <a:srgbClr val="000000"/>
                          </a:solidFill>
                          <a:effectLst/>
                          <a:latin typeface="Verdana" panose="020B0604030504040204" pitchFamily="34" charset="0"/>
                        </a:rPr>
                        <a:t>Sept2020 Remote</a:t>
                      </a:r>
                    </a:p>
                  </a:txBody>
                  <a:tcPr marL="5482" marR="5482" marT="548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rtl="0" fontAlgn="ctr"/>
                      <a:r>
                        <a:rPr lang="en-CH" sz="900" b="0" i="0" u="none" strike="noStrike">
                          <a:solidFill>
                            <a:srgbClr val="000000"/>
                          </a:solidFill>
                          <a:effectLst/>
                          <a:latin typeface="Verdana" panose="020B0604030504040204" pitchFamily="34" charset="0"/>
                        </a:rPr>
                        <a:t>66</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rtl="0" fontAlgn="ctr"/>
                      <a:r>
                        <a:rPr lang="en-CH" sz="900" b="0" i="0" u="none" strike="noStrike">
                          <a:solidFill>
                            <a:srgbClr val="000000"/>
                          </a:solidFill>
                          <a:effectLst/>
                          <a:latin typeface="Verdana" panose="020B0604030504040204" pitchFamily="34" charset="0"/>
                        </a:rPr>
                        <a:t>0</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rtl="0" fontAlgn="ctr"/>
                      <a:r>
                        <a:rPr lang="en-CH" sz="900" b="0" i="0" u="none" strike="noStrike">
                          <a:solidFill>
                            <a:srgbClr val="000000"/>
                          </a:solidFill>
                          <a:effectLst/>
                          <a:latin typeface="Verdana" panose="020B0604030504040204" pitchFamily="34" charset="0"/>
                        </a:rPr>
                        <a:t>66</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rtl="0" fontAlgn="ctr"/>
                      <a:r>
                        <a:rPr lang="en-CH" sz="900" b="0" i="0" u="none" strike="noStrike">
                          <a:solidFill>
                            <a:srgbClr val="000000"/>
                          </a:solidFill>
                          <a:effectLst/>
                          <a:latin typeface="Verdana" panose="020B0604030504040204" pitchFamily="34" charset="0"/>
                        </a:rPr>
                        <a:t>25</a:t>
                      </a:r>
                    </a:p>
                  </a:txBody>
                  <a:tcPr marL="5482" marR="5482" marT="548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109787927"/>
                  </a:ext>
                </a:extLst>
              </a:tr>
              <a:tr h="178962">
                <a:tc>
                  <a:txBody>
                    <a:bodyPr/>
                    <a:lstStyle/>
                    <a:p>
                      <a:pPr algn="l" rtl="0" fontAlgn="ctr"/>
                      <a:r>
                        <a:rPr lang="en-US" sz="900" b="0" i="0" u="none" strike="noStrike">
                          <a:solidFill>
                            <a:srgbClr val="000000"/>
                          </a:solidFill>
                          <a:effectLst/>
                          <a:latin typeface="Verdana" panose="020B0604030504040204" pitchFamily="34" charset="0"/>
                        </a:rPr>
                        <a:t>Nov2020 Remote</a:t>
                      </a:r>
                    </a:p>
                  </a:txBody>
                  <a:tcPr marL="5482" marR="5482" marT="548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CH" sz="900" b="0" i="0" u="none" strike="noStrike">
                          <a:solidFill>
                            <a:srgbClr val="000000"/>
                          </a:solidFill>
                          <a:effectLst/>
                          <a:latin typeface="Verdana" panose="020B0604030504040204" pitchFamily="34" charset="0"/>
                        </a:rPr>
                        <a:t>62</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CH" sz="900" b="0" i="0" u="none" strike="noStrike">
                          <a:solidFill>
                            <a:srgbClr val="000000"/>
                          </a:solidFill>
                          <a:effectLst/>
                          <a:latin typeface="Verdana" panose="020B0604030504040204" pitchFamily="34" charset="0"/>
                        </a:rPr>
                        <a:t>0</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CH" sz="900" b="0" i="0" u="none" strike="noStrike">
                          <a:solidFill>
                            <a:srgbClr val="000000"/>
                          </a:solidFill>
                          <a:effectLst/>
                          <a:latin typeface="Verdana" panose="020B0604030504040204" pitchFamily="34" charset="0"/>
                        </a:rPr>
                        <a:t>62</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CH" sz="900" b="0" i="0" u="none" strike="noStrike">
                          <a:solidFill>
                            <a:srgbClr val="000000"/>
                          </a:solidFill>
                          <a:effectLst/>
                          <a:latin typeface="Verdana" panose="020B0604030504040204" pitchFamily="34" charset="0"/>
                        </a:rPr>
                        <a:t>22</a:t>
                      </a:r>
                    </a:p>
                  </a:txBody>
                  <a:tcPr marL="5482" marR="5482" marT="548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3384110624"/>
                  </a:ext>
                </a:extLst>
              </a:tr>
              <a:tr h="175128">
                <a:tc>
                  <a:txBody>
                    <a:bodyPr/>
                    <a:lstStyle/>
                    <a:p>
                      <a:pPr algn="l" rtl="0" fontAlgn="ctr"/>
                      <a:r>
                        <a:rPr lang="en-US" sz="900" b="0" i="0" u="none" strike="noStrike">
                          <a:solidFill>
                            <a:srgbClr val="000000"/>
                          </a:solidFill>
                          <a:effectLst/>
                          <a:latin typeface="Verdana" panose="020B0604030504040204" pitchFamily="34" charset="0"/>
                        </a:rPr>
                        <a:t>Jan2021 Remote</a:t>
                      </a:r>
                    </a:p>
                  </a:txBody>
                  <a:tcPr marL="5482" marR="5482" marT="548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rtl="0" fontAlgn="ctr"/>
                      <a:r>
                        <a:rPr lang="en-CH" sz="900" b="0" i="0" u="none" strike="noStrike">
                          <a:solidFill>
                            <a:srgbClr val="000000"/>
                          </a:solidFill>
                          <a:effectLst/>
                          <a:latin typeface="Verdana" panose="020B0604030504040204" pitchFamily="34" charset="0"/>
                        </a:rPr>
                        <a:t>95</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rtl="0" fontAlgn="ctr"/>
                      <a:r>
                        <a:rPr lang="en-CH" sz="900" b="0" i="0" u="none" strike="noStrike">
                          <a:solidFill>
                            <a:srgbClr val="000000"/>
                          </a:solidFill>
                          <a:effectLst/>
                          <a:latin typeface="Verdana" panose="020B0604030504040204" pitchFamily="34" charset="0"/>
                        </a:rPr>
                        <a:t>0</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rtl="0" fontAlgn="ctr"/>
                      <a:r>
                        <a:rPr lang="en-CH" sz="900" b="0" i="0" u="none" strike="noStrike">
                          <a:solidFill>
                            <a:srgbClr val="000000"/>
                          </a:solidFill>
                          <a:effectLst/>
                          <a:latin typeface="Verdana" panose="020B0604030504040204" pitchFamily="34" charset="0"/>
                        </a:rPr>
                        <a:t>95</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rtl="0" fontAlgn="ctr"/>
                      <a:r>
                        <a:rPr lang="en-CH" sz="900" b="0" i="0" u="none" strike="noStrike">
                          <a:solidFill>
                            <a:srgbClr val="000000"/>
                          </a:solidFill>
                          <a:effectLst/>
                          <a:latin typeface="Verdana" panose="020B0604030504040204" pitchFamily="34" charset="0"/>
                        </a:rPr>
                        <a:t>27</a:t>
                      </a:r>
                    </a:p>
                  </a:txBody>
                  <a:tcPr marL="5482" marR="5482" marT="548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741062128"/>
                  </a:ext>
                </a:extLst>
              </a:tr>
              <a:tr h="175128">
                <a:tc>
                  <a:txBody>
                    <a:bodyPr/>
                    <a:lstStyle/>
                    <a:p>
                      <a:pPr algn="l" rtl="0" fontAlgn="ctr"/>
                      <a:r>
                        <a:rPr lang="en-US" sz="900" b="0" i="0" u="none" strike="noStrike">
                          <a:solidFill>
                            <a:srgbClr val="000000"/>
                          </a:solidFill>
                          <a:effectLst/>
                          <a:latin typeface="Verdana" panose="020B0604030504040204" pitchFamily="34" charset="0"/>
                        </a:rPr>
                        <a:t>March2021 Remote</a:t>
                      </a:r>
                    </a:p>
                  </a:txBody>
                  <a:tcPr marL="5482" marR="5482" marT="548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rtl="0" fontAlgn="ctr"/>
                      <a:r>
                        <a:rPr lang="en-CH" sz="900" b="0" i="0" u="none" strike="noStrike">
                          <a:solidFill>
                            <a:srgbClr val="000000"/>
                          </a:solidFill>
                          <a:effectLst/>
                          <a:latin typeface="Verdana" panose="020B0604030504040204" pitchFamily="34" charset="0"/>
                        </a:rPr>
                        <a:t>80</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rtl="0" fontAlgn="ctr"/>
                      <a:r>
                        <a:rPr lang="en-CH" sz="900" b="0" i="0" u="none" strike="noStrike">
                          <a:solidFill>
                            <a:srgbClr val="000000"/>
                          </a:solidFill>
                          <a:effectLst/>
                          <a:latin typeface="Verdana" panose="020B0604030504040204" pitchFamily="34" charset="0"/>
                        </a:rPr>
                        <a:t>0</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rtl="0" fontAlgn="ctr"/>
                      <a:r>
                        <a:rPr lang="en-CH" sz="900" b="0" i="0" u="none" strike="noStrike">
                          <a:solidFill>
                            <a:srgbClr val="000000"/>
                          </a:solidFill>
                          <a:effectLst/>
                          <a:latin typeface="Verdana" panose="020B0604030504040204" pitchFamily="34" charset="0"/>
                        </a:rPr>
                        <a:t>80</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rtl="0" fontAlgn="ctr"/>
                      <a:r>
                        <a:rPr lang="en-CH" sz="900" b="0" i="0" u="none" strike="noStrike">
                          <a:solidFill>
                            <a:srgbClr val="000000"/>
                          </a:solidFill>
                          <a:effectLst/>
                          <a:latin typeface="Verdana" panose="020B0604030504040204" pitchFamily="34" charset="0"/>
                        </a:rPr>
                        <a:t>25</a:t>
                      </a:r>
                    </a:p>
                  </a:txBody>
                  <a:tcPr marL="5482" marR="5482" marT="548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2991963388"/>
                  </a:ext>
                </a:extLst>
              </a:tr>
              <a:tr h="175128">
                <a:tc>
                  <a:txBody>
                    <a:bodyPr/>
                    <a:lstStyle/>
                    <a:p>
                      <a:pPr algn="l" rtl="0" fontAlgn="ctr"/>
                      <a:r>
                        <a:rPr lang="en-US" sz="900" b="0" i="0" u="none" strike="noStrike">
                          <a:solidFill>
                            <a:srgbClr val="000000"/>
                          </a:solidFill>
                          <a:effectLst/>
                          <a:latin typeface="Verdana" panose="020B0604030504040204" pitchFamily="34" charset="0"/>
                        </a:rPr>
                        <a:t>April2021 Remote</a:t>
                      </a:r>
                    </a:p>
                  </a:txBody>
                  <a:tcPr marL="5482" marR="5482" marT="548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rtl="0" fontAlgn="ctr"/>
                      <a:r>
                        <a:rPr lang="en-CH" sz="900" b="0" i="0" u="none" strike="noStrike">
                          <a:solidFill>
                            <a:srgbClr val="000000"/>
                          </a:solidFill>
                          <a:effectLst/>
                          <a:latin typeface="Verdana" panose="020B0604030504040204" pitchFamily="34" charset="0"/>
                        </a:rPr>
                        <a:t>81</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rtl="0" fontAlgn="ctr"/>
                      <a:r>
                        <a:rPr lang="en-CH" sz="900" b="0" i="0" u="none" strike="noStrike">
                          <a:solidFill>
                            <a:srgbClr val="000000"/>
                          </a:solidFill>
                          <a:effectLst/>
                          <a:latin typeface="Verdana" panose="020B0604030504040204" pitchFamily="34" charset="0"/>
                        </a:rPr>
                        <a:t>0</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rtl="0" fontAlgn="ctr"/>
                      <a:r>
                        <a:rPr lang="en-CH" sz="900" b="0" i="0" u="none" strike="noStrike">
                          <a:solidFill>
                            <a:srgbClr val="000000"/>
                          </a:solidFill>
                          <a:effectLst/>
                          <a:latin typeface="Verdana" panose="020B0604030504040204" pitchFamily="34" charset="0"/>
                        </a:rPr>
                        <a:t>81</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rtl="0" fontAlgn="ctr"/>
                      <a:r>
                        <a:rPr lang="en-CH" sz="900" b="0" i="0" u="none" strike="noStrike">
                          <a:solidFill>
                            <a:srgbClr val="000000"/>
                          </a:solidFill>
                          <a:effectLst/>
                          <a:latin typeface="Verdana" panose="020B0604030504040204" pitchFamily="34" charset="0"/>
                        </a:rPr>
                        <a:t>26</a:t>
                      </a:r>
                    </a:p>
                  </a:txBody>
                  <a:tcPr marL="5482" marR="5482" marT="548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4136421811"/>
                  </a:ext>
                </a:extLst>
              </a:tr>
              <a:tr h="175128">
                <a:tc>
                  <a:txBody>
                    <a:bodyPr/>
                    <a:lstStyle/>
                    <a:p>
                      <a:pPr algn="l" rtl="0" fontAlgn="ctr"/>
                      <a:r>
                        <a:rPr lang="en-US" sz="900" b="0" i="0" u="none" strike="noStrike">
                          <a:solidFill>
                            <a:srgbClr val="000000"/>
                          </a:solidFill>
                          <a:effectLst/>
                          <a:latin typeface="Verdana" panose="020B0604030504040204" pitchFamily="34" charset="0"/>
                        </a:rPr>
                        <a:t>May2021 Remote</a:t>
                      </a:r>
                    </a:p>
                  </a:txBody>
                  <a:tcPr marL="5482" marR="5482" marT="548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rtl="0" fontAlgn="ctr"/>
                      <a:r>
                        <a:rPr lang="en-CH" sz="900" b="0" i="0" u="none" strike="noStrike">
                          <a:solidFill>
                            <a:srgbClr val="000000"/>
                          </a:solidFill>
                          <a:effectLst/>
                          <a:latin typeface="Verdana" panose="020B0604030504040204" pitchFamily="34" charset="0"/>
                        </a:rPr>
                        <a:t>74</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rtl="0" fontAlgn="ctr"/>
                      <a:r>
                        <a:rPr lang="en-CH" sz="900" b="0" i="0" u="none" strike="noStrike">
                          <a:solidFill>
                            <a:srgbClr val="000000"/>
                          </a:solidFill>
                          <a:effectLst/>
                          <a:latin typeface="Verdana" panose="020B0604030504040204" pitchFamily="34" charset="0"/>
                        </a:rPr>
                        <a:t>0</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rtl="0" fontAlgn="ctr"/>
                      <a:r>
                        <a:rPr lang="en-CH" sz="900" b="0" i="0" u="none" strike="noStrike">
                          <a:solidFill>
                            <a:srgbClr val="000000"/>
                          </a:solidFill>
                          <a:effectLst/>
                          <a:latin typeface="Verdana" panose="020B0604030504040204" pitchFamily="34" charset="0"/>
                        </a:rPr>
                        <a:t>74</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rtl="0" fontAlgn="ctr"/>
                      <a:r>
                        <a:rPr lang="en-CH" sz="900" b="0" i="0" u="none" strike="noStrike">
                          <a:solidFill>
                            <a:srgbClr val="000000"/>
                          </a:solidFill>
                          <a:effectLst/>
                          <a:latin typeface="Verdana" panose="020B0604030504040204" pitchFamily="34" charset="0"/>
                        </a:rPr>
                        <a:t>27</a:t>
                      </a:r>
                    </a:p>
                  </a:txBody>
                  <a:tcPr marL="5482" marR="5482" marT="548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127867194"/>
                  </a:ext>
                </a:extLst>
              </a:tr>
              <a:tr h="175128">
                <a:tc>
                  <a:txBody>
                    <a:bodyPr/>
                    <a:lstStyle/>
                    <a:p>
                      <a:pPr algn="l" rtl="0" fontAlgn="ctr"/>
                      <a:r>
                        <a:rPr lang="en-US" sz="900" b="0" i="0" u="none" strike="noStrike">
                          <a:solidFill>
                            <a:srgbClr val="000000"/>
                          </a:solidFill>
                          <a:effectLst/>
                          <a:latin typeface="Verdana" panose="020B0604030504040204" pitchFamily="34" charset="0"/>
                        </a:rPr>
                        <a:t>July2021 Remote</a:t>
                      </a:r>
                    </a:p>
                  </a:txBody>
                  <a:tcPr marL="5482" marR="5482" marT="548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rtl="0" fontAlgn="ctr"/>
                      <a:r>
                        <a:rPr lang="en-CH" sz="900" b="0" i="0" u="none" strike="noStrike">
                          <a:solidFill>
                            <a:srgbClr val="000000"/>
                          </a:solidFill>
                          <a:effectLst/>
                          <a:latin typeface="Verdana" panose="020B0604030504040204" pitchFamily="34" charset="0"/>
                        </a:rPr>
                        <a:t>57</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rtl="0" fontAlgn="ctr"/>
                      <a:r>
                        <a:rPr lang="en-CH" sz="900" b="0" i="0" u="none" strike="noStrike">
                          <a:solidFill>
                            <a:srgbClr val="000000"/>
                          </a:solidFill>
                          <a:effectLst/>
                          <a:latin typeface="Verdana" panose="020B0604030504040204" pitchFamily="34" charset="0"/>
                        </a:rPr>
                        <a:t>0</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rtl="0" fontAlgn="ctr"/>
                      <a:r>
                        <a:rPr lang="en-CH" sz="900" b="0" i="0" u="none" strike="noStrike">
                          <a:solidFill>
                            <a:srgbClr val="000000"/>
                          </a:solidFill>
                          <a:effectLst/>
                          <a:latin typeface="Verdana" panose="020B0604030504040204" pitchFamily="34" charset="0"/>
                        </a:rPr>
                        <a:t>57</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rtl="0" fontAlgn="ctr"/>
                      <a:r>
                        <a:rPr lang="en-CH" sz="900" b="0" i="0" u="none" strike="noStrike">
                          <a:solidFill>
                            <a:srgbClr val="000000"/>
                          </a:solidFill>
                          <a:effectLst/>
                          <a:latin typeface="Verdana" panose="020B0604030504040204" pitchFamily="34" charset="0"/>
                        </a:rPr>
                        <a:t>23</a:t>
                      </a:r>
                    </a:p>
                  </a:txBody>
                  <a:tcPr marL="5482" marR="5482" marT="548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958735336"/>
                  </a:ext>
                </a:extLst>
              </a:tr>
              <a:tr h="175128">
                <a:tc>
                  <a:txBody>
                    <a:bodyPr/>
                    <a:lstStyle/>
                    <a:p>
                      <a:pPr algn="l" rtl="0" fontAlgn="ctr"/>
                      <a:r>
                        <a:rPr lang="en-US" sz="900" b="0" i="0" u="none" strike="noStrike">
                          <a:solidFill>
                            <a:srgbClr val="000000"/>
                          </a:solidFill>
                          <a:effectLst/>
                          <a:latin typeface="Verdana" panose="020B0604030504040204" pitchFamily="34" charset="0"/>
                        </a:rPr>
                        <a:t>Aug2021 Remote</a:t>
                      </a:r>
                    </a:p>
                  </a:txBody>
                  <a:tcPr marL="5482" marR="5482" marT="548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rtl="0" fontAlgn="ctr"/>
                      <a:r>
                        <a:rPr lang="en-CH" sz="900" b="0" i="0" u="none" strike="noStrike">
                          <a:solidFill>
                            <a:srgbClr val="000000"/>
                          </a:solidFill>
                          <a:effectLst/>
                          <a:latin typeface="Verdana" panose="020B0604030504040204" pitchFamily="34" charset="0"/>
                        </a:rPr>
                        <a:t>80</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rtl="0" fontAlgn="ctr"/>
                      <a:r>
                        <a:rPr lang="en-CH" sz="900" b="0" i="0" u="none" strike="noStrike">
                          <a:solidFill>
                            <a:srgbClr val="000000"/>
                          </a:solidFill>
                          <a:effectLst/>
                          <a:latin typeface="Verdana" panose="020B0604030504040204" pitchFamily="34" charset="0"/>
                        </a:rPr>
                        <a:t>0</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rtl="0" fontAlgn="ctr"/>
                      <a:r>
                        <a:rPr lang="en-CH" sz="900" b="0" i="0" u="none" strike="noStrike">
                          <a:solidFill>
                            <a:srgbClr val="000000"/>
                          </a:solidFill>
                          <a:effectLst/>
                          <a:latin typeface="Verdana" panose="020B0604030504040204" pitchFamily="34" charset="0"/>
                        </a:rPr>
                        <a:t>80</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rtl="0" fontAlgn="ctr"/>
                      <a:r>
                        <a:rPr lang="en-CH" sz="900" b="0" i="0" u="none" strike="noStrike">
                          <a:solidFill>
                            <a:srgbClr val="000000"/>
                          </a:solidFill>
                          <a:effectLst/>
                          <a:latin typeface="Verdana" panose="020B0604030504040204" pitchFamily="34" charset="0"/>
                        </a:rPr>
                        <a:t>28</a:t>
                      </a:r>
                    </a:p>
                  </a:txBody>
                  <a:tcPr marL="5482" marR="5482" marT="548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1118827506"/>
                  </a:ext>
                </a:extLst>
              </a:tr>
              <a:tr h="175128">
                <a:tc>
                  <a:txBody>
                    <a:bodyPr/>
                    <a:lstStyle/>
                    <a:p>
                      <a:pPr algn="l" rtl="0" fontAlgn="ctr"/>
                      <a:r>
                        <a:rPr lang="en-US" sz="900" b="0" i="0" u="none" strike="noStrike">
                          <a:solidFill>
                            <a:srgbClr val="000000"/>
                          </a:solidFill>
                          <a:effectLst/>
                          <a:latin typeface="Verdana" panose="020B0604030504040204" pitchFamily="34" charset="0"/>
                        </a:rPr>
                        <a:t>Oct2021 TRemote</a:t>
                      </a:r>
                    </a:p>
                  </a:txBody>
                  <a:tcPr marL="5482" marR="5482" marT="548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rtl="0" fontAlgn="ctr"/>
                      <a:r>
                        <a:rPr lang="en-CH" sz="900" b="0" i="0" u="none" strike="noStrike">
                          <a:solidFill>
                            <a:srgbClr val="000000"/>
                          </a:solidFill>
                          <a:effectLst/>
                          <a:latin typeface="Verdana" panose="020B0604030504040204" pitchFamily="34" charset="0"/>
                        </a:rPr>
                        <a:t>54</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rtl="0" fontAlgn="ctr"/>
                      <a:r>
                        <a:rPr lang="en-CH" sz="900" b="0" i="0" u="none" strike="noStrike">
                          <a:solidFill>
                            <a:srgbClr val="000000"/>
                          </a:solidFill>
                          <a:effectLst/>
                          <a:latin typeface="Verdana" panose="020B0604030504040204" pitchFamily="34" charset="0"/>
                        </a:rPr>
                        <a:t>0</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rtl="0" fontAlgn="ctr"/>
                      <a:r>
                        <a:rPr lang="en-CH" sz="900" b="0" i="0" u="none" strike="noStrike">
                          <a:solidFill>
                            <a:srgbClr val="000000"/>
                          </a:solidFill>
                          <a:effectLst/>
                          <a:latin typeface="Verdana" panose="020B0604030504040204" pitchFamily="34" charset="0"/>
                        </a:rPr>
                        <a:t>54</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rtl="0" fontAlgn="ctr"/>
                      <a:r>
                        <a:rPr lang="en-CH" sz="900" b="0" i="0" u="none" strike="noStrike">
                          <a:solidFill>
                            <a:srgbClr val="000000"/>
                          </a:solidFill>
                          <a:effectLst/>
                          <a:latin typeface="Verdana" panose="020B0604030504040204" pitchFamily="34" charset="0"/>
                        </a:rPr>
                        <a:t>22</a:t>
                      </a:r>
                    </a:p>
                  </a:txBody>
                  <a:tcPr marL="5482" marR="5482" marT="548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955873317"/>
                  </a:ext>
                </a:extLst>
              </a:tr>
              <a:tr h="178962">
                <a:tc>
                  <a:txBody>
                    <a:bodyPr/>
                    <a:lstStyle/>
                    <a:p>
                      <a:pPr algn="l" rtl="0" fontAlgn="ctr"/>
                      <a:r>
                        <a:rPr lang="en-US" sz="900" b="0" i="0" u="none" strike="noStrike">
                          <a:solidFill>
                            <a:srgbClr val="000000"/>
                          </a:solidFill>
                          <a:effectLst/>
                          <a:latin typeface="Verdana" panose="020B0604030504040204" pitchFamily="34" charset="0"/>
                        </a:rPr>
                        <a:t>Dec2021 Remote</a:t>
                      </a:r>
                    </a:p>
                  </a:txBody>
                  <a:tcPr marL="5482" marR="5482" marT="548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CH" sz="900" b="0" i="0" u="none" strike="noStrike">
                          <a:solidFill>
                            <a:srgbClr val="000000"/>
                          </a:solidFill>
                          <a:effectLst/>
                          <a:latin typeface="Verdana" panose="020B0604030504040204" pitchFamily="34" charset="0"/>
                        </a:rPr>
                        <a:t>69</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CH" sz="900" b="0" i="0" u="none" strike="noStrike">
                          <a:solidFill>
                            <a:srgbClr val="000000"/>
                          </a:solidFill>
                          <a:effectLst/>
                          <a:latin typeface="Verdana" panose="020B0604030504040204" pitchFamily="34" charset="0"/>
                        </a:rPr>
                        <a:t>0</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CH" sz="900" b="0" i="0" u="none" strike="noStrike">
                          <a:solidFill>
                            <a:srgbClr val="000000"/>
                          </a:solidFill>
                          <a:effectLst/>
                          <a:latin typeface="Verdana" panose="020B0604030504040204" pitchFamily="34" charset="0"/>
                        </a:rPr>
                        <a:t>69</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CH" sz="900" b="0" i="0" u="none" strike="noStrike">
                          <a:solidFill>
                            <a:srgbClr val="000000"/>
                          </a:solidFill>
                          <a:effectLst/>
                          <a:latin typeface="Verdana" panose="020B0604030504040204" pitchFamily="34" charset="0"/>
                        </a:rPr>
                        <a:t>24</a:t>
                      </a:r>
                    </a:p>
                  </a:txBody>
                  <a:tcPr marL="5482" marR="5482" marT="548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951064697"/>
                  </a:ext>
                </a:extLst>
              </a:tr>
              <a:tr h="175128">
                <a:tc>
                  <a:txBody>
                    <a:bodyPr/>
                    <a:lstStyle/>
                    <a:p>
                      <a:pPr algn="l" rtl="0" fontAlgn="ctr"/>
                      <a:r>
                        <a:rPr lang="en-US" sz="900" b="0" i="0" u="none" strike="noStrike">
                          <a:solidFill>
                            <a:srgbClr val="000000"/>
                          </a:solidFill>
                          <a:effectLst/>
                          <a:latin typeface="Verdana" panose="020B0604030504040204" pitchFamily="34" charset="0"/>
                        </a:rPr>
                        <a:t>Jan2022 Remote</a:t>
                      </a:r>
                    </a:p>
                  </a:txBody>
                  <a:tcPr marL="5482" marR="5482" marT="548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rtl="0" fontAlgn="ctr"/>
                      <a:r>
                        <a:rPr lang="en-CH" sz="900" b="0" i="0" u="none" strike="noStrike">
                          <a:solidFill>
                            <a:srgbClr val="000000"/>
                          </a:solidFill>
                          <a:effectLst/>
                          <a:latin typeface="Verdana" panose="020B0604030504040204" pitchFamily="34" charset="0"/>
                        </a:rPr>
                        <a:t>66</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rtl="0" fontAlgn="ctr"/>
                      <a:r>
                        <a:rPr lang="en-CH" sz="900" b="0" i="0" u="none" strike="noStrike">
                          <a:solidFill>
                            <a:srgbClr val="000000"/>
                          </a:solidFill>
                          <a:effectLst/>
                          <a:latin typeface="Verdana" panose="020B0604030504040204" pitchFamily="34" charset="0"/>
                        </a:rPr>
                        <a:t>0</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rtl="0" fontAlgn="ctr"/>
                      <a:r>
                        <a:rPr lang="en-CH" sz="900" b="0" i="0" u="none" strike="noStrike">
                          <a:solidFill>
                            <a:srgbClr val="000000"/>
                          </a:solidFill>
                          <a:effectLst/>
                          <a:latin typeface="Verdana" panose="020B0604030504040204" pitchFamily="34" charset="0"/>
                        </a:rPr>
                        <a:t>66</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rtl="0" fontAlgn="ctr"/>
                      <a:r>
                        <a:rPr lang="en-CH" sz="900" b="0" i="0" u="none" strike="noStrike">
                          <a:solidFill>
                            <a:srgbClr val="000000"/>
                          </a:solidFill>
                          <a:effectLst/>
                          <a:latin typeface="Verdana" panose="020B0604030504040204" pitchFamily="34" charset="0"/>
                        </a:rPr>
                        <a:t>29</a:t>
                      </a:r>
                    </a:p>
                  </a:txBody>
                  <a:tcPr marL="5482" marR="5482" marT="548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82645451"/>
                  </a:ext>
                </a:extLst>
              </a:tr>
              <a:tr h="175128">
                <a:tc>
                  <a:txBody>
                    <a:bodyPr/>
                    <a:lstStyle/>
                    <a:p>
                      <a:pPr algn="l" rtl="0" fontAlgn="ctr"/>
                      <a:r>
                        <a:rPr lang="en-US" sz="900" b="0" i="0" u="none" strike="noStrike">
                          <a:solidFill>
                            <a:srgbClr val="000000"/>
                          </a:solidFill>
                          <a:effectLst/>
                          <a:latin typeface="Verdana" panose="020B0604030504040204" pitchFamily="34" charset="0"/>
                        </a:rPr>
                        <a:t>March2022 Remote</a:t>
                      </a:r>
                    </a:p>
                  </a:txBody>
                  <a:tcPr marL="5482" marR="5482" marT="548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rtl="0" fontAlgn="ctr"/>
                      <a:r>
                        <a:rPr lang="en-CH" sz="900" b="0" i="0" u="none" strike="noStrike">
                          <a:solidFill>
                            <a:srgbClr val="000000"/>
                          </a:solidFill>
                          <a:effectLst/>
                          <a:latin typeface="Verdana" panose="020B0604030504040204" pitchFamily="34" charset="0"/>
                        </a:rPr>
                        <a:t>92</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rtl="0" fontAlgn="ctr"/>
                      <a:r>
                        <a:rPr lang="en-CH" sz="900" b="0" i="0" u="none" strike="noStrike">
                          <a:solidFill>
                            <a:srgbClr val="000000"/>
                          </a:solidFill>
                          <a:effectLst/>
                          <a:latin typeface="Verdana" panose="020B0604030504040204" pitchFamily="34" charset="0"/>
                        </a:rPr>
                        <a:t>0</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rtl="0" fontAlgn="ctr"/>
                      <a:r>
                        <a:rPr lang="en-CH" sz="900" b="0" i="0" u="none" strike="noStrike">
                          <a:solidFill>
                            <a:srgbClr val="000000"/>
                          </a:solidFill>
                          <a:effectLst/>
                          <a:latin typeface="Verdana" panose="020B0604030504040204" pitchFamily="34" charset="0"/>
                        </a:rPr>
                        <a:t>92</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rtl="0" fontAlgn="ctr"/>
                      <a:r>
                        <a:rPr lang="en-CH" sz="900" b="0" i="0" u="none" strike="noStrike">
                          <a:solidFill>
                            <a:srgbClr val="000000"/>
                          </a:solidFill>
                          <a:effectLst/>
                          <a:latin typeface="Verdana" panose="020B0604030504040204" pitchFamily="34" charset="0"/>
                        </a:rPr>
                        <a:t>30</a:t>
                      </a:r>
                    </a:p>
                  </a:txBody>
                  <a:tcPr marL="5482" marR="5482" marT="548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3984314000"/>
                  </a:ext>
                </a:extLst>
              </a:tr>
              <a:tr h="175128">
                <a:tc>
                  <a:txBody>
                    <a:bodyPr/>
                    <a:lstStyle/>
                    <a:p>
                      <a:pPr algn="l" rtl="0" fontAlgn="ctr"/>
                      <a:r>
                        <a:rPr lang="en-US" sz="900" b="0" i="0" u="none" strike="noStrike">
                          <a:solidFill>
                            <a:srgbClr val="000000"/>
                          </a:solidFill>
                          <a:effectLst/>
                          <a:latin typeface="Verdana" panose="020B0604030504040204" pitchFamily="34" charset="0"/>
                        </a:rPr>
                        <a:t>June2022 Remote</a:t>
                      </a:r>
                    </a:p>
                  </a:txBody>
                  <a:tcPr marL="5482" marR="5482" marT="548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rtl="0" fontAlgn="ctr"/>
                      <a:r>
                        <a:rPr lang="en-CH" sz="900" b="0" i="0" u="none" strike="noStrike">
                          <a:solidFill>
                            <a:srgbClr val="000000"/>
                          </a:solidFill>
                          <a:effectLst/>
                          <a:latin typeface="Verdana" panose="020B0604030504040204" pitchFamily="34" charset="0"/>
                        </a:rPr>
                        <a:t>59</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rtl="0" fontAlgn="ctr"/>
                      <a:r>
                        <a:rPr lang="en-CH" sz="900" b="0" i="0" u="none" strike="noStrike">
                          <a:solidFill>
                            <a:srgbClr val="000000"/>
                          </a:solidFill>
                          <a:effectLst/>
                          <a:latin typeface="Verdana" panose="020B0604030504040204" pitchFamily="34" charset="0"/>
                        </a:rPr>
                        <a:t>0</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rtl="0" fontAlgn="ctr"/>
                      <a:r>
                        <a:rPr lang="en-CH" sz="900" b="0" i="0" u="none" strike="noStrike">
                          <a:solidFill>
                            <a:srgbClr val="000000"/>
                          </a:solidFill>
                          <a:effectLst/>
                          <a:latin typeface="Verdana" panose="020B0604030504040204" pitchFamily="34" charset="0"/>
                        </a:rPr>
                        <a:t>59</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rtl="0" fontAlgn="ctr"/>
                      <a:r>
                        <a:rPr lang="en-CH" sz="900" b="0" i="0" u="none" strike="noStrike">
                          <a:solidFill>
                            <a:srgbClr val="000000"/>
                          </a:solidFill>
                          <a:effectLst/>
                          <a:latin typeface="Verdana" panose="020B0604030504040204" pitchFamily="34" charset="0"/>
                        </a:rPr>
                        <a:t>23</a:t>
                      </a:r>
                    </a:p>
                  </a:txBody>
                  <a:tcPr marL="5482" marR="5482" marT="548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488468179"/>
                  </a:ext>
                </a:extLst>
              </a:tr>
              <a:tr h="175128">
                <a:tc>
                  <a:txBody>
                    <a:bodyPr/>
                    <a:lstStyle/>
                    <a:p>
                      <a:pPr algn="l" rtl="0" fontAlgn="ctr"/>
                      <a:r>
                        <a:rPr lang="en-US" sz="900" b="0" i="0" u="none" strike="noStrike">
                          <a:solidFill>
                            <a:srgbClr val="000000"/>
                          </a:solidFill>
                          <a:effectLst/>
                          <a:latin typeface="Verdana" panose="020B0604030504040204" pitchFamily="34" charset="0"/>
                        </a:rPr>
                        <a:t>July2022  SanFran Hybrid</a:t>
                      </a:r>
                    </a:p>
                  </a:txBody>
                  <a:tcPr marL="5482" marR="5482" marT="548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rtl="0" fontAlgn="ctr"/>
                      <a:r>
                        <a:rPr lang="en-CH" sz="900" b="0" i="0" u="none" strike="noStrike">
                          <a:solidFill>
                            <a:srgbClr val="000000"/>
                          </a:solidFill>
                          <a:effectLst/>
                          <a:latin typeface="Verdana" panose="020B0604030504040204" pitchFamily="34" charset="0"/>
                        </a:rPr>
                        <a:t>62</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rtl="0" fontAlgn="ctr"/>
                      <a:r>
                        <a:rPr lang="en-CH" sz="900" b="0" i="0" u="none" strike="noStrike">
                          <a:solidFill>
                            <a:srgbClr val="000000"/>
                          </a:solidFill>
                          <a:effectLst/>
                          <a:latin typeface="Verdana" panose="020B0604030504040204" pitchFamily="34" charset="0"/>
                        </a:rPr>
                        <a:t>19</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rtl="0" fontAlgn="ctr"/>
                      <a:r>
                        <a:rPr lang="en-CH" sz="900" b="0" i="0" u="none" strike="noStrike">
                          <a:solidFill>
                            <a:srgbClr val="000000"/>
                          </a:solidFill>
                          <a:effectLst/>
                          <a:latin typeface="Verdana" panose="020B0604030504040204" pitchFamily="34" charset="0"/>
                        </a:rPr>
                        <a:t>43</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rtl="0" fontAlgn="ctr"/>
                      <a:r>
                        <a:rPr lang="en-CH" sz="900" b="0" i="0" u="none" strike="noStrike">
                          <a:solidFill>
                            <a:srgbClr val="000000"/>
                          </a:solidFill>
                          <a:effectLst/>
                          <a:latin typeface="Verdana" panose="020B0604030504040204" pitchFamily="34" charset="0"/>
                        </a:rPr>
                        <a:t>24</a:t>
                      </a:r>
                    </a:p>
                  </a:txBody>
                  <a:tcPr marL="5482" marR="5482" marT="548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4112979073"/>
                  </a:ext>
                </a:extLst>
              </a:tr>
              <a:tr h="175128">
                <a:tc>
                  <a:txBody>
                    <a:bodyPr/>
                    <a:lstStyle/>
                    <a:p>
                      <a:pPr algn="l" rtl="0" fontAlgn="ctr"/>
                      <a:r>
                        <a:rPr lang="en-US" sz="900" b="0" i="0" u="none" strike="noStrike">
                          <a:solidFill>
                            <a:srgbClr val="000000"/>
                          </a:solidFill>
                          <a:effectLst/>
                          <a:latin typeface="Verdana" panose="020B0604030504040204" pitchFamily="34" charset="0"/>
                        </a:rPr>
                        <a:t>Sept2022 Remote</a:t>
                      </a:r>
                    </a:p>
                  </a:txBody>
                  <a:tcPr marL="5482" marR="5482" marT="548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rtl="0" fontAlgn="ctr"/>
                      <a:r>
                        <a:rPr lang="en-CH" sz="900" b="0" i="0" u="none" strike="noStrike">
                          <a:solidFill>
                            <a:srgbClr val="000000"/>
                          </a:solidFill>
                          <a:effectLst/>
                          <a:latin typeface="Verdana" panose="020B0604030504040204" pitchFamily="34" charset="0"/>
                        </a:rPr>
                        <a:t>44</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rtl="0" fontAlgn="ctr"/>
                      <a:r>
                        <a:rPr lang="en-CH" sz="900" b="0" i="0" u="none" strike="noStrike">
                          <a:solidFill>
                            <a:srgbClr val="000000"/>
                          </a:solidFill>
                          <a:effectLst/>
                          <a:latin typeface="Verdana" panose="020B0604030504040204" pitchFamily="34" charset="0"/>
                        </a:rPr>
                        <a:t>0</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rtl="0" fontAlgn="ctr"/>
                      <a:r>
                        <a:rPr lang="en-CH" sz="900" b="0" i="0" u="none" strike="noStrike">
                          <a:solidFill>
                            <a:srgbClr val="000000"/>
                          </a:solidFill>
                          <a:effectLst/>
                          <a:latin typeface="Verdana" panose="020B0604030504040204" pitchFamily="34" charset="0"/>
                        </a:rPr>
                        <a:t>44</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rtl="0" fontAlgn="ctr"/>
                      <a:r>
                        <a:rPr lang="en-CH" sz="900" b="0" i="0" u="none" strike="noStrike">
                          <a:solidFill>
                            <a:srgbClr val="000000"/>
                          </a:solidFill>
                          <a:effectLst/>
                          <a:latin typeface="Verdana" panose="020B0604030504040204" pitchFamily="34" charset="0"/>
                        </a:rPr>
                        <a:t>20</a:t>
                      </a:r>
                    </a:p>
                  </a:txBody>
                  <a:tcPr marL="5482" marR="5482" marT="548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136017646"/>
                  </a:ext>
                </a:extLst>
              </a:tr>
              <a:tr h="178962">
                <a:tc>
                  <a:txBody>
                    <a:bodyPr/>
                    <a:lstStyle/>
                    <a:p>
                      <a:pPr algn="l" rtl="0" fontAlgn="ctr"/>
                      <a:r>
                        <a:rPr lang="en-US" sz="900" b="0" i="0" u="none" strike="noStrike">
                          <a:solidFill>
                            <a:srgbClr val="000000"/>
                          </a:solidFill>
                          <a:effectLst/>
                          <a:latin typeface="Verdana" panose="020B0604030504040204" pitchFamily="34" charset="0"/>
                        </a:rPr>
                        <a:t>Nov2022 A Coruña Hybrid</a:t>
                      </a:r>
                    </a:p>
                  </a:txBody>
                  <a:tcPr marL="5482" marR="5482" marT="548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CH" sz="900" b="0" i="0" u="none" strike="noStrike">
                          <a:solidFill>
                            <a:srgbClr val="000000"/>
                          </a:solidFill>
                          <a:effectLst/>
                          <a:latin typeface="Verdana" panose="020B0604030504040204" pitchFamily="34" charset="0"/>
                        </a:rPr>
                        <a:t>62</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CH" sz="900" b="0" i="0" u="none" strike="noStrike">
                          <a:solidFill>
                            <a:srgbClr val="000000"/>
                          </a:solidFill>
                          <a:effectLst/>
                          <a:latin typeface="Verdana" panose="020B0604030504040204" pitchFamily="34" charset="0"/>
                        </a:rPr>
                        <a:t>19</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CH" sz="900" b="0" i="0" u="none" strike="noStrike">
                          <a:solidFill>
                            <a:srgbClr val="000000"/>
                          </a:solidFill>
                          <a:effectLst/>
                          <a:latin typeface="Verdana" panose="020B0604030504040204" pitchFamily="34" charset="0"/>
                        </a:rPr>
                        <a:t>43</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CH" sz="900" b="0" i="0" u="none" strike="noStrike">
                          <a:solidFill>
                            <a:srgbClr val="000000"/>
                          </a:solidFill>
                          <a:effectLst/>
                          <a:latin typeface="Verdana" panose="020B0604030504040204" pitchFamily="34" charset="0"/>
                        </a:rPr>
                        <a:t>23</a:t>
                      </a:r>
                    </a:p>
                  </a:txBody>
                  <a:tcPr marL="5482" marR="5482" marT="548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944689690"/>
                  </a:ext>
                </a:extLst>
              </a:tr>
              <a:tr h="175128">
                <a:tc>
                  <a:txBody>
                    <a:bodyPr/>
                    <a:lstStyle/>
                    <a:p>
                      <a:pPr algn="l" rtl="0" fontAlgn="ctr"/>
                      <a:r>
                        <a:rPr lang="en-US" sz="900" b="0" i="0" u="none" strike="noStrike">
                          <a:solidFill>
                            <a:srgbClr val="000000"/>
                          </a:solidFill>
                          <a:effectLst/>
                          <a:latin typeface="Verdana" panose="020B0604030504040204" pitchFamily="34" charset="0"/>
                        </a:rPr>
                        <a:t>Jan2023 Remote</a:t>
                      </a:r>
                    </a:p>
                  </a:txBody>
                  <a:tcPr marL="5482" marR="5482" marT="548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rtl="0" fontAlgn="ctr"/>
                      <a:r>
                        <a:rPr lang="en-CH" sz="900" b="0" i="0" u="none" strike="noStrike">
                          <a:solidFill>
                            <a:srgbClr val="000000"/>
                          </a:solidFill>
                          <a:effectLst/>
                          <a:latin typeface="Verdana" panose="020B0604030504040204" pitchFamily="34" charset="0"/>
                        </a:rPr>
                        <a:t>68</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rtl="0" fontAlgn="ctr"/>
                      <a:r>
                        <a:rPr lang="en-CH" sz="900" b="0" i="0" u="none" strike="noStrike">
                          <a:solidFill>
                            <a:srgbClr val="000000"/>
                          </a:solidFill>
                          <a:effectLst/>
                          <a:latin typeface="Verdana" panose="020B0604030504040204" pitchFamily="34" charset="0"/>
                        </a:rPr>
                        <a:t>0</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rtl="0" fontAlgn="ctr"/>
                      <a:r>
                        <a:rPr lang="en-CH" sz="900" b="0" i="0" u="none" strike="noStrike">
                          <a:solidFill>
                            <a:srgbClr val="000000"/>
                          </a:solidFill>
                          <a:effectLst/>
                          <a:latin typeface="Verdana" panose="020B0604030504040204" pitchFamily="34" charset="0"/>
                        </a:rPr>
                        <a:t>68</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rtl="0" fontAlgn="ctr"/>
                      <a:r>
                        <a:rPr lang="en-CH" sz="900" b="0" i="0" u="none" strike="noStrike">
                          <a:solidFill>
                            <a:srgbClr val="000000"/>
                          </a:solidFill>
                          <a:effectLst/>
                          <a:latin typeface="Verdana" panose="020B0604030504040204" pitchFamily="34" charset="0"/>
                        </a:rPr>
                        <a:t>27</a:t>
                      </a:r>
                    </a:p>
                  </a:txBody>
                  <a:tcPr marL="5482" marR="5482" marT="548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179390375"/>
                  </a:ext>
                </a:extLst>
              </a:tr>
              <a:tr h="175128">
                <a:tc>
                  <a:txBody>
                    <a:bodyPr/>
                    <a:lstStyle/>
                    <a:p>
                      <a:pPr algn="l" rtl="0" fontAlgn="ctr"/>
                      <a:r>
                        <a:rPr lang="en-US" sz="900" b="0" i="0" u="none" strike="noStrike">
                          <a:solidFill>
                            <a:srgbClr val="000000"/>
                          </a:solidFill>
                          <a:effectLst/>
                          <a:latin typeface="Verdana" panose="020B0604030504040204" pitchFamily="34" charset="0"/>
                        </a:rPr>
                        <a:t>March2023 Seattle Hybrid</a:t>
                      </a:r>
                    </a:p>
                  </a:txBody>
                  <a:tcPr marL="5482" marR="5482" marT="548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rtl="0" fontAlgn="ctr"/>
                      <a:r>
                        <a:rPr lang="en-CH" sz="900" b="0" i="0" u="none" strike="noStrike">
                          <a:solidFill>
                            <a:srgbClr val="000000"/>
                          </a:solidFill>
                          <a:effectLst/>
                          <a:latin typeface="Verdana" panose="020B0604030504040204" pitchFamily="34" charset="0"/>
                        </a:rPr>
                        <a:t>65</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rtl="0" fontAlgn="ctr"/>
                      <a:r>
                        <a:rPr lang="en-CH" sz="900" b="0" i="0" u="none" strike="noStrike">
                          <a:solidFill>
                            <a:srgbClr val="000000"/>
                          </a:solidFill>
                          <a:effectLst/>
                          <a:latin typeface="Verdana" panose="020B0604030504040204" pitchFamily="34" charset="0"/>
                        </a:rPr>
                        <a:t>20</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rtl="0" fontAlgn="ctr"/>
                      <a:r>
                        <a:rPr lang="en-CH" sz="900" b="0" i="0" u="none" strike="noStrike">
                          <a:solidFill>
                            <a:srgbClr val="000000"/>
                          </a:solidFill>
                          <a:effectLst/>
                          <a:latin typeface="Verdana" panose="020B0604030504040204" pitchFamily="34" charset="0"/>
                        </a:rPr>
                        <a:t>45</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rtl="0" fontAlgn="ctr"/>
                      <a:r>
                        <a:rPr lang="en-CH" sz="900" b="0" i="0" u="none" strike="noStrike">
                          <a:solidFill>
                            <a:srgbClr val="000000"/>
                          </a:solidFill>
                          <a:effectLst/>
                          <a:latin typeface="Verdana" panose="020B0604030504040204" pitchFamily="34" charset="0"/>
                        </a:rPr>
                        <a:t>24</a:t>
                      </a:r>
                    </a:p>
                  </a:txBody>
                  <a:tcPr marL="5482" marR="5482" marT="548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132368822"/>
                  </a:ext>
                </a:extLst>
              </a:tr>
              <a:tr h="175128">
                <a:tc>
                  <a:txBody>
                    <a:bodyPr/>
                    <a:lstStyle/>
                    <a:p>
                      <a:pPr algn="l" rtl="0" fontAlgn="ctr"/>
                      <a:r>
                        <a:rPr lang="en-US" sz="900" b="0" i="0" u="none" strike="noStrike">
                          <a:solidFill>
                            <a:srgbClr val="000000"/>
                          </a:solidFill>
                          <a:effectLst/>
                          <a:latin typeface="Verdana" panose="020B0604030504040204" pitchFamily="34" charset="0"/>
                        </a:rPr>
                        <a:t>May2023 Remote</a:t>
                      </a:r>
                    </a:p>
                  </a:txBody>
                  <a:tcPr marL="5482" marR="5482" marT="548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rtl="0" fontAlgn="ctr"/>
                      <a:r>
                        <a:rPr lang="en-CH" sz="900" b="0" i="0" u="none" strike="noStrike">
                          <a:solidFill>
                            <a:srgbClr val="000000"/>
                          </a:solidFill>
                          <a:effectLst/>
                          <a:latin typeface="Verdana" panose="020B0604030504040204" pitchFamily="34" charset="0"/>
                        </a:rPr>
                        <a:t>61</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rtl="0" fontAlgn="ctr"/>
                      <a:r>
                        <a:rPr lang="en-CH" sz="900" b="0" i="0" u="none" strike="noStrike">
                          <a:solidFill>
                            <a:srgbClr val="000000"/>
                          </a:solidFill>
                          <a:effectLst/>
                          <a:latin typeface="Verdana" panose="020B0604030504040204" pitchFamily="34" charset="0"/>
                        </a:rPr>
                        <a:t>0</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rtl="0" fontAlgn="ctr"/>
                      <a:r>
                        <a:rPr lang="en-CH" sz="900" b="0" i="0" u="none" strike="noStrike">
                          <a:solidFill>
                            <a:srgbClr val="000000"/>
                          </a:solidFill>
                          <a:effectLst/>
                          <a:latin typeface="Verdana" panose="020B0604030504040204" pitchFamily="34" charset="0"/>
                        </a:rPr>
                        <a:t>61</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rtl="0" fontAlgn="ctr"/>
                      <a:r>
                        <a:rPr lang="en-CH" sz="900" b="0" i="0" u="none" strike="noStrike">
                          <a:solidFill>
                            <a:srgbClr val="000000"/>
                          </a:solidFill>
                          <a:effectLst/>
                          <a:latin typeface="Verdana" panose="020B0604030504040204" pitchFamily="34" charset="0"/>
                        </a:rPr>
                        <a:t>27</a:t>
                      </a:r>
                    </a:p>
                  </a:txBody>
                  <a:tcPr marL="5482" marR="5482" marT="548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300853400"/>
                  </a:ext>
                </a:extLst>
              </a:tr>
              <a:tr h="175128">
                <a:tc>
                  <a:txBody>
                    <a:bodyPr/>
                    <a:lstStyle/>
                    <a:p>
                      <a:pPr algn="l" rtl="0" fontAlgn="ctr"/>
                      <a:r>
                        <a:rPr lang="en-US" sz="900" b="0" i="0" u="none" strike="noStrike">
                          <a:solidFill>
                            <a:srgbClr val="000000"/>
                          </a:solidFill>
                          <a:effectLst/>
                          <a:latin typeface="Verdana" panose="020B0604030504040204" pitchFamily="34" charset="0"/>
                        </a:rPr>
                        <a:t>July2023 Bergen</a:t>
                      </a:r>
                    </a:p>
                  </a:txBody>
                  <a:tcPr marL="5482" marR="5482" marT="548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rtl="0" fontAlgn="ctr"/>
                      <a:r>
                        <a:rPr lang="en-CH" sz="900" b="0" i="0" u="none" strike="noStrike">
                          <a:solidFill>
                            <a:srgbClr val="000000"/>
                          </a:solidFill>
                          <a:effectLst/>
                          <a:latin typeface="Verdana" panose="020B0604030504040204" pitchFamily="34" charset="0"/>
                        </a:rPr>
                        <a:t>55</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rtl="0" fontAlgn="ctr"/>
                      <a:r>
                        <a:rPr lang="en-CH" sz="900" b="0" i="0" u="none" strike="noStrike">
                          <a:solidFill>
                            <a:srgbClr val="000000"/>
                          </a:solidFill>
                          <a:effectLst/>
                          <a:latin typeface="Verdana" panose="020B0604030504040204" pitchFamily="34" charset="0"/>
                        </a:rPr>
                        <a:t>32</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rtl="0" fontAlgn="ctr"/>
                      <a:r>
                        <a:rPr lang="en-CH" sz="900" b="0" i="0" u="none" strike="noStrike">
                          <a:solidFill>
                            <a:srgbClr val="000000"/>
                          </a:solidFill>
                          <a:effectLst/>
                          <a:latin typeface="Verdana" panose="020B0604030504040204" pitchFamily="34" charset="0"/>
                        </a:rPr>
                        <a:t>23</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rtl="0" fontAlgn="ctr"/>
                      <a:r>
                        <a:rPr lang="en-CH" sz="900" b="0" i="0" u="none" strike="noStrike">
                          <a:solidFill>
                            <a:srgbClr val="000000"/>
                          </a:solidFill>
                          <a:effectLst/>
                          <a:latin typeface="Verdana" panose="020B0604030504040204" pitchFamily="34" charset="0"/>
                        </a:rPr>
                        <a:t>20</a:t>
                      </a:r>
                    </a:p>
                  </a:txBody>
                  <a:tcPr marL="5482" marR="5482" marT="548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2136228503"/>
                  </a:ext>
                </a:extLst>
              </a:tr>
              <a:tr h="175128">
                <a:tc>
                  <a:txBody>
                    <a:bodyPr/>
                    <a:lstStyle/>
                    <a:p>
                      <a:pPr algn="l" rtl="0" fontAlgn="ctr"/>
                      <a:r>
                        <a:rPr lang="en-US" sz="900" b="0" i="0" u="none" strike="noStrike">
                          <a:solidFill>
                            <a:srgbClr val="000000"/>
                          </a:solidFill>
                          <a:effectLst/>
                          <a:latin typeface="Verdana" panose="020B0604030504040204" pitchFamily="34" charset="0"/>
                        </a:rPr>
                        <a:t>Sept2023 Toyko</a:t>
                      </a:r>
                    </a:p>
                  </a:txBody>
                  <a:tcPr marL="5482" marR="5482" marT="548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rtl="0" fontAlgn="ctr"/>
                      <a:r>
                        <a:rPr lang="en-CH" sz="900" b="0" i="0" u="none" strike="noStrike">
                          <a:solidFill>
                            <a:srgbClr val="000000"/>
                          </a:solidFill>
                          <a:effectLst/>
                          <a:latin typeface="Verdana" panose="020B0604030504040204" pitchFamily="34" charset="0"/>
                        </a:rPr>
                        <a:t> </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rtl="0" fontAlgn="ctr"/>
                      <a:r>
                        <a:rPr lang="en-CH" sz="900" b="0" i="0" u="none" strike="noStrike">
                          <a:solidFill>
                            <a:srgbClr val="000000"/>
                          </a:solidFill>
                          <a:effectLst/>
                          <a:latin typeface="Verdana" panose="020B0604030504040204" pitchFamily="34" charset="0"/>
                        </a:rPr>
                        <a:t> </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rtl="0" fontAlgn="ctr"/>
                      <a:r>
                        <a:rPr lang="en-CH" sz="900" b="0" i="0" u="none" strike="noStrike">
                          <a:solidFill>
                            <a:srgbClr val="000000"/>
                          </a:solidFill>
                          <a:effectLst/>
                          <a:latin typeface="Verdana" panose="020B0604030504040204" pitchFamily="34" charset="0"/>
                        </a:rPr>
                        <a:t> </a:t>
                      </a:r>
                    </a:p>
                  </a:txBody>
                  <a:tcPr marL="5482" marR="5482" marT="54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rtl="0" fontAlgn="ctr"/>
                      <a:r>
                        <a:rPr lang="en-CH" sz="900" b="0" i="0" u="none" strike="noStrike">
                          <a:solidFill>
                            <a:srgbClr val="000000"/>
                          </a:solidFill>
                          <a:effectLst/>
                          <a:latin typeface="Verdana" panose="020B0604030504040204" pitchFamily="34" charset="0"/>
                        </a:rPr>
                        <a:t> </a:t>
                      </a:r>
                    </a:p>
                  </a:txBody>
                  <a:tcPr marL="5482" marR="5482" marT="548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375232616"/>
                  </a:ext>
                </a:extLst>
              </a:tr>
              <a:tr h="178962">
                <a:tc>
                  <a:txBody>
                    <a:bodyPr/>
                    <a:lstStyle/>
                    <a:p>
                      <a:pPr algn="l" fontAlgn="b"/>
                      <a:r>
                        <a:rPr lang="en-US" sz="900" b="0" i="0" u="none" strike="noStrike">
                          <a:solidFill>
                            <a:srgbClr val="000000"/>
                          </a:solidFill>
                          <a:effectLst/>
                          <a:latin typeface="Verdana" panose="020B0604030504040204" pitchFamily="34" charset="0"/>
                        </a:rPr>
                        <a:t>Nov2023 Remote</a:t>
                      </a:r>
                    </a:p>
                  </a:txBody>
                  <a:tcPr marL="5482" marR="5482" marT="548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algn="ctr" fontAlgn="b"/>
                      <a:r>
                        <a:rPr lang="en-CH" sz="900" b="0" i="0" u="none" strike="noStrike">
                          <a:solidFill>
                            <a:srgbClr val="000000"/>
                          </a:solidFill>
                          <a:effectLst/>
                          <a:latin typeface="Verdana" panose="020B0604030504040204" pitchFamily="34" charset="0"/>
                        </a:rPr>
                        <a:t> </a:t>
                      </a:r>
                    </a:p>
                  </a:txBody>
                  <a:tcPr marL="5482" marR="5482" marT="54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algn="ctr" fontAlgn="b"/>
                      <a:r>
                        <a:rPr lang="en-CH" sz="900" b="0" i="0" u="none" strike="noStrike">
                          <a:solidFill>
                            <a:srgbClr val="000000"/>
                          </a:solidFill>
                          <a:effectLst/>
                          <a:latin typeface="Verdana" panose="020B0604030504040204" pitchFamily="34" charset="0"/>
                        </a:rPr>
                        <a:t> </a:t>
                      </a:r>
                    </a:p>
                  </a:txBody>
                  <a:tcPr marL="5482" marR="5482" marT="54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algn="ctr" fontAlgn="b"/>
                      <a:r>
                        <a:rPr lang="en-CH" sz="900" b="0" i="0" u="none" strike="noStrike">
                          <a:solidFill>
                            <a:srgbClr val="000000"/>
                          </a:solidFill>
                          <a:effectLst/>
                          <a:latin typeface="Verdana" panose="020B0604030504040204" pitchFamily="34" charset="0"/>
                        </a:rPr>
                        <a:t> </a:t>
                      </a:r>
                    </a:p>
                  </a:txBody>
                  <a:tcPr marL="5482" marR="5482" marT="54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algn="ctr" fontAlgn="b"/>
                      <a:r>
                        <a:rPr lang="en-CH" sz="900" b="0" i="0" u="none" strike="noStrike" dirty="0">
                          <a:solidFill>
                            <a:srgbClr val="000000"/>
                          </a:solidFill>
                          <a:effectLst/>
                          <a:latin typeface="Verdana" panose="020B0604030504040204" pitchFamily="34" charset="0"/>
                        </a:rPr>
                        <a:t> </a:t>
                      </a:r>
                    </a:p>
                  </a:txBody>
                  <a:tcPr marL="5482" marR="5482" marT="54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4067481066"/>
                  </a:ext>
                </a:extLst>
              </a:tr>
            </a:tbl>
          </a:graphicData>
        </a:graphic>
      </p:graphicFrame>
    </p:spTree>
    <p:extLst>
      <p:ext uri="{BB962C8B-B14F-4D97-AF65-F5344CB8AC3E}">
        <p14:creationId xmlns:p14="http://schemas.microsoft.com/office/powerpoint/2010/main" val="213382178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92287987-8728-413C-AF5E-3EEA6EC29B09}"/>
              </a:ext>
            </a:extLst>
          </p:cNvPr>
          <p:cNvSpPr>
            <a:spLocks noGrp="1" noChangeArrowheads="1"/>
          </p:cNvSpPr>
          <p:nvPr>
            <p:ph type="title"/>
          </p:nvPr>
        </p:nvSpPr>
        <p:spPr>
          <a:xfrm>
            <a:off x="2825750" y="255588"/>
            <a:ext cx="6076950" cy="879475"/>
          </a:xfrm>
        </p:spPr>
        <p:txBody>
          <a:bodyPr/>
          <a:lstStyle/>
          <a:p>
            <a:pPr marL="342900" indent="-342900" eaLnBrk="1" hangingPunct="1"/>
            <a:r>
              <a:rPr lang="en-GB" altLang="en-US" dirty="0"/>
              <a:t>Top 5 Download </a:t>
            </a:r>
            <a:r>
              <a:rPr lang="en-GB" altLang="en-US" dirty="0" err="1"/>
              <a:t>Ecma</a:t>
            </a:r>
            <a:r>
              <a:rPr lang="en-GB" altLang="en-US" dirty="0"/>
              <a:t> Standards</a:t>
            </a:r>
            <a:br>
              <a:rPr lang="en-GB" altLang="en-US" dirty="0"/>
            </a:br>
            <a:r>
              <a:rPr lang="en-GB" altLang="en-US" dirty="0"/>
              <a:t>1 January – 31 August 2023</a:t>
            </a:r>
            <a:r>
              <a:rPr lang="fr-CH" altLang="en-US" dirty="0"/>
              <a:t> </a:t>
            </a:r>
          </a:p>
        </p:txBody>
      </p:sp>
      <p:sp>
        <p:nvSpPr>
          <p:cNvPr id="9220" name="Footer Placeholder 3">
            <a:extLst>
              <a:ext uri="{FF2B5EF4-FFF2-40B4-BE49-F238E27FC236}">
                <a16:creationId xmlns:a16="http://schemas.microsoft.com/office/drawing/2014/main" id="{6DF8FE57-3D2F-4D8E-A730-7E99856273D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Verdana" panose="020B0604030504040204" pitchFamily="34" charset="0"/>
              </a:rPr>
              <a:t>Rue du Rhône 114 - CH-1204 Geneva - T: +41 22 849 6000 - F: +41 22 849 6001 - www.ecma-international.org   </a:t>
            </a:r>
            <a:fld id="{0850A4DF-0D22-4718-88F3-B6F20546867E}" type="slidenum">
              <a:rPr lang="en-US" altLang="en-US" smtClean="0">
                <a:latin typeface="Verdana" panose="020B0604030504040204" pitchFamily="34" charset="0"/>
              </a:rPr>
              <a:pPr/>
              <a:t>17</a:t>
            </a:fld>
            <a:endParaRPr lang="en-US" altLang="en-US">
              <a:latin typeface="Verdana" panose="020B0604030504040204" pitchFamily="34" charset="0"/>
            </a:endParaRPr>
          </a:p>
        </p:txBody>
      </p:sp>
      <p:graphicFrame>
        <p:nvGraphicFramePr>
          <p:cNvPr id="4" name="Table 3">
            <a:extLst>
              <a:ext uri="{FF2B5EF4-FFF2-40B4-BE49-F238E27FC236}">
                <a16:creationId xmlns:a16="http://schemas.microsoft.com/office/drawing/2014/main" id="{18F47F9F-7056-5D64-7820-A2D540F8588E}"/>
              </a:ext>
            </a:extLst>
          </p:cNvPr>
          <p:cNvGraphicFramePr>
            <a:graphicFrameLocks noGrp="1"/>
          </p:cNvGraphicFramePr>
          <p:nvPr/>
        </p:nvGraphicFramePr>
        <p:xfrm>
          <a:off x="370931" y="1613140"/>
          <a:ext cx="8350373" cy="2820837"/>
        </p:xfrm>
        <a:graphic>
          <a:graphicData uri="http://schemas.openxmlformats.org/drawingml/2006/table">
            <a:tbl>
              <a:tblPr/>
              <a:tblGrid>
                <a:gridCol w="5019107">
                  <a:extLst>
                    <a:ext uri="{9D8B030D-6E8A-4147-A177-3AD203B41FA5}">
                      <a16:colId xmlns:a16="http://schemas.microsoft.com/office/drawing/2014/main" val="4070829366"/>
                    </a:ext>
                  </a:extLst>
                </a:gridCol>
                <a:gridCol w="1110422">
                  <a:extLst>
                    <a:ext uri="{9D8B030D-6E8A-4147-A177-3AD203B41FA5}">
                      <a16:colId xmlns:a16="http://schemas.microsoft.com/office/drawing/2014/main" val="2550295363"/>
                    </a:ext>
                  </a:extLst>
                </a:gridCol>
                <a:gridCol w="1110422">
                  <a:extLst>
                    <a:ext uri="{9D8B030D-6E8A-4147-A177-3AD203B41FA5}">
                      <a16:colId xmlns:a16="http://schemas.microsoft.com/office/drawing/2014/main" val="2947115155"/>
                    </a:ext>
                  </a:extLst>
                </a:gridCol>
                <a:gridCol w="1110422">
                  <a:extLst>
                    <a:ext uri="{9D8B030D-6E8A-4147-A177-3AD203B41FA5}">
                      <a16:colId xmlns:a16="http://schemas.microsoft.com/office/drawing/2014/main" val="4009635196"/>
                    </a:ext>
                  </a:extLst>
                </a:gridCol>
              </a:tblGrid>
              <a:tr h="312230">
                <a:tc>
                  <a:txBody>
                    <a:bodyPr/>
                    <a:lstStyle/>
                    <a:p>
                      <a:pPr algn="l" rtl="0" fontAlgn="ctr"/>
                      <a:r>
                        <a:rPr lang="en-US" sz="1100" b="1" i="0" u="none" strike="noStrike" dirty="0">
                          <a:solidFill>
                            <a:srgbClr val="000000"/>
                          </a:solidFill>
                          <a:effectLst/>
                          <a:latin typeface="Calibri" panose="020F0502020204030204" pitchFamily="34" charset="0"/>
                        </a:rPr>
                        <a:t>Standard</a:t>
                      </a:r>
                    </a:p>
                  </a:txBody>
                  <a:tcPr marL="2857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2F2F2"/>
                    </a:solidFill>
                  </a:tcPr>
                </a:tc>
                <a:tc>
                  <a:txBody>
                    <a:bodyPr/>
                    <a:lstStyle/>
                    <a:p>
                      <a:pPr algn="ctr" rtl="0" fontAlgn="ctr"/>
                      <a:r>
                        <a:rPr lang="en-US" sz="1100" b="0" i="1" u="none" strike="noStrike">
                          <a:solidFill>
                            <a:srgbClr val="666666"/>
                          </a:solidFill>
                          <a:effectLst/>
                          <a:latin typeface="Calibri" panose="020F0502020204030204" pitchFamily="34" charset="0"/>
                        </a:rPr>
                        <a:t>(1 Jan-28 Feb)</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2F2F2"/>
                    </a:solidFill>
                  </a:tcPr>
                </a:tc>
                <a:tc>
                  <a:txBody>
                    <a:bodyPr/>
                    <a:lstStyle/>
                    <a:p>
                      <a:pPr algn="ctr" rtl="0" fontAlgn="ctr"/>
                      <a:r>
                        <a:rPr lang="en-US" sz="1100" b="0" i="1" u="none" strike="noStrike">
                          <a:solidFill>
                            <a:srgbClr val="666666"/>
                          </a:solidFill>
                          <a:effectLst/>
                          <a:latin typeface="Calibri" panose="020F0502020204030204" pitchFamily="34" charset="0"/>
                        </a:rPr>
                        <a:t>(1 Jan-31 May)</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2F2F2"/>
                    </a:solidFill>
                  </a:tcPr>
                </a:tc>
                <a:tc>
                  <a:txBody>
                    <a:bodyPr/>
                    <a:lstStyle/>
                    <a:p>
                      <a:pPr algn="ctr" rtl="0" fontAlgn="ctr"/>
                      <a:r>
                        <a:rPr lang="en-US" sz="1100" b="0" i="1" u="none" strike="noStrike">
                          <a:solidFill>
                            <a:srgbClr val="666666"/>
                          </a:solidFill>
                          <a:effectLst/>
                          <a:latin typeface="Calibri" panose="020F0502020204030204" pitchFamily="34" charset="0"/>
                        </a:rPr>
                        <a:t>(1 Jan-31 Aug)</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2F2F2"/>
                    </a:solidFill>
                  </a:tcPr>
                </a:tc>
                <a:extLst>
                  <a:ext uri="{0D108BD9-81ED-4DB2-BD59-A6C34878D82A}">
                    <a16:rowId xmlns:a16="http://schemas.microsoft.com/office/drawing/2014/main" val="2597980720"/>
                  </a:ext>
                </a:extLst>
              </a:tr>
              <a:tr h="312230">
                <a:tc>
                  <a:txBody>
                    <a:bodyPr/>
                    <a:lstStyle/>
                    <a:p>
                      <a:pPr algn="l" rtl="0" fontAlgn="ctr"/>
                      <a:r>
                        <a:rPr lang="en-US" sz="1100" b="0" i="0" u="none" strike="noStrike">
                          <a:solidFill>
                            <a:srgbClr val="FF6600"/>
                          </a:solidFill>
                          <a:effectLst/>
                          <a:latin typeface="Calibri" panose="020F0502020204030204" pitchFamily="34" charset="0"/>
                        </a:rPr>
                        <a:t>•</a:t>
                      </a:r>
                      <a:r>
                        <a:rPr lang="en-US" sz="1100" b="0" i="0" u="none" strike="noStrike">
                          <a:solidFill>
                            <a:srgbClr val="FF0000"/>
                          </a:solidFill>
                          <a:effectLst/>
                          <a:latin typeface="Calibri" panose="020F0502020204030204" pitchFamily="34" charset="0"/>
                        </a:rPr>
                        <a:t>ECMA-262 ECMAScript Language Specification</a:t>
                      </a:r>
                      <a:endParaRPr lang="en-US" sz="1100" b="0" i="0" u="none" strike="noStrike">
                        <a:solidFill>
                          <a:srgbClr val="FF6600"/>
                        </a:solidFill>
                        <a:effectLst/>
                        <a:latin typeface="Calibri" panose="020F0502020204030204" pitchFamily="34" charset="0"/>
                      </a:endParaRPr>
                    </a:p>
                  </a:txBody>
                  <a:tcPr marL="2857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CH" sz="1100" b="0" i="0" u="none" strike="noStrike">
                          <a:solidFill>
                            <a:srgbClr val="FF0000"/>
                          </a:solidFill>
                          <a:effectLst/>
                          <a:latin typeface="Calibri" panose="020F0502020204030204" pitchFamily="34" charset="0"/>
                        </a:rPr>
                        <a:t>4’778</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CH" sz="1100" b="0" i="0" u="none" strike="noStrike">
                          <a:solidFill>
                            <a:srgbClr val="FF0000"/>
                          </a:solidFill>
                          <a:effectLst/>
                          <a:latin typeface="Calibri" panose="020F0502020204030204" pitchFamily="34" charset="0"/>
                        </a:rPr>
                        <a:t>11’814</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CH" sz="1100" b="0" i="0" u="none" strike="noStrike">
                          <a:solidFill>
                            <a:srgbClr val="FF0000"/>
                          </a:solidFill>
                          <a:effectLst/>
                          <a:latin typeface="Calibri" panose="020F0502020204030204" pitchFamily="34" charset="0"/>
                        </a:rPr>
                        <a:t>17’794</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111614637"/>
                  </a:ext>
                </a:extLst>
              </a:tr>
              <a:tr h="312230">
                <a:tc>
                  <a:txBody>
                    <a:bodyPr/>
                    <a:lstStyle/>
                    <a:p>
                      <a:pPr algn="l" rtl="0" fontAlgn="ctr"/>
                      <a:r>
                        <a:rPr lang="en-US" sz="1100" b="0" i="0" u="none" strike="noStrike">
                          <a:solidFill>
                            <a:srgbClr val="FF6600"/>
                          </a:solidFill>
                          <a:effectLst/>
                          <a:latin typeface="Calibri" panose="020F0502020204030204" pitchFamily="34" charset="0"/>
                        </a:rPr>
                        <a:t>•</a:t>
                      </a:r>
                      <a:r>
                        <a:rPr lang="en-US" sz="1100" b="0" i="0" u="none" strike="noStrike">
                          <a:solidFill>
                            <a:srgbClr val="FF0000"/>
                          </a:solidFill>
                          <a:effectLst/>
                          <a:latin typeface="Calibri" panose="020F0502020204030204" pitchFamily="34" charset="0"/>
                        </a:rPr>
                        <a:t>ECMA-404 The JSON Data Interchange Format</a:t>
                      </a:r>
                      <a:endParaRPr lang="en-US" sz="1100" b="0" i="0" u="none" strike="noStrike">
                        <a:solidFill>
                          <a:srgbClr val="FF6600"/>
                        </a:solidFill>
                        <a:effectLst/>
                        <a:latin typeface="Calibri" panose="020F0502020204030204" pitchFamily="34" charset="0"/>
                      </a:endParaRPr>
                    </a:p>
                  </a:txBody>
                  <a:tcPr marL="2857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CH" sz="1100" b="0" i="0" u="none" strike="noStrike">
                          <a:solidFill>
                            <a:srgbClr val="FF0000"/>
                          </a:solidFill>
                          <a:effectLst/>
                          <a:latin typeface="Calibri" panose="020F0502020204030204" pitchFamily="34" charset="0"/>
                        </a:rPr>
                        <a:t>1’972</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CH" sz="1100" b="0" i="0" u="none" strike="noStrike">
                          <a:solidFill>
                            <a:srgbClr val="FF0000"/>
                          </a:solidFill>
                          <a:effectLst/>
                          <a:latin typeface="Calibri" panose="020F0502020204030204" pitchFamily="34" charset="0"/>
                        </a:rPr>
                        <a:t>5’063</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CH" sz="1100" b="0" i="0" u="none" strike="noStrike">
                          <a:solidFill>
                            <a:srgbClr val="FF0000"/>
                          </a:solidFill>
                          <a:effectLst/>
                          <a:latin typeface="Calibri" panose="020F0502020204030204" pitchFamily="34" charset="0"/>
                        </a:rPr>
                        <a:t>7’633</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492268003"/>
                  </a:ext>
                </a:extLst>
              </a:tr>
              <a:tr h="312230">
                <a:tc>
                  <a:txBody>
                    <a:bodyPr/>
                    <a:lstStyle/>
                    <a:p>
                      <a:pPr algn="l" rtl="0" fontAlgn="ctr"/>
                      <a:r>
                        <a:rPr lang="en-US" sz="1100" b="0" i="0" u="none" strike="noStrike">
                          <a:solidFill>
                            <a:srgbClr val="FF6600"/>
                          </a:solidFill>
                          <a:effectLst/>
                          <a:latin typeface="Calibri" panose="020F0502020204030204" pitchFamily="34" charset="0"/>
                        </a:rPr>
                        <a:t>•</a:t>
                      </a:r>
                      <a:r>
                        <a:rPr lang="en-US" sz="1100" b="0" i="0" u="none" strike="noStrike">
                          <a:solidFill>
                            <a:srgbClr val="0070C0"/>
                          </a:solidFill>
                          <a:effectLst/>
                          <a:latin typeface="Calibri" panose="020F0502020204030204" pitchFamily="34" charset="0"/>
                        </a:rPr>
                        <a:t>ECMA-376 Office Open XML File Formats, all parts and editions </a:t>
                      </a:r>
                      <a:endParaRPr lang="en-US" sz="1100" b="0" i="0" u="none" strike="noStrike">
                        <a:solidFill>
                          <a:srgbClr val="FF6600"/>
                        </a:solidFill>
                        <a:effectLst/>
                        <a:latin typeface="Calibri" panose="020F0502020204030204" pitchFamily="34" charset="0"/>
                      </a:endParaRPr>
                    </a:p>
                  </a:txBody>
                  <a:tcPr marL="2857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CH" sz="1100" b="0" i="0" u="none" strike="noStrike">
                          <a:solidFill>
                            <a:srgbClr val="0070C0"/>
                          </a:solidFill>
                          <a:effectLst/>
                          <a:latin typeface="Calibri" panose="020F0502020204030204" pitchFamily="34" charset="0"/>
                        </a:rPr>
                        <a:t>1’808</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CH" sz="1100" b="0" i="0" u="none" strike="noStrike">
                          <a:solidFill>
                            <a:srgbClr val="0070C0"/>
                          </a:solidFill>
                          <a:effectLst/>
                          <a:latin typeface="Calibri" panose="020F0502020204030204" pitchFamily="34" charset="0"/>
                        </a:rPr>
                        <a:t>4’699</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CH" sz="1100" b="0" i="0" u="none" strike="noStrike">
                          <a:solidFill>
                            <a:srgbClr val="0070C0"/>
                          </a:solidFill>
                          <a:effectLst/>
                          <a:latin typeface="Calibri" panose="020F0502020204030204" pitchFamily="34" charset="0"/>
                        </a:rPr>
                        <a:t>7’054</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825757873"/>
                  </a:ext>
                </a:extLst>
              </a:tr>
              <a:tr h="312230">
                <a:tc>
                  <a:txBody>
                    <a:bodyPr/>
                    <a:lstStyle/>
                    <a:p>
                      <a:pPr algn="l" rtl="0" fontAlgn="ctr"/>
                      <a:r>
                        <a:rPr lang="en-US" sz="1100" b="0" i="0" u="none" strike="noStrike" dirty="0">
                          <a:solidFill>
                            <a:srgbClr val="FF6600"/>
                          </a:solidFill>
                          <a:effectLst/>
                          <a:latin typeface="Calibri" panose="020F0502020204030204" pitchFamily="34" charset="0"/>
                        </a:rPr>
                        <a:t>•</a:t>
                      </a:r>
                      <a:r>
                        <a:rPr lang="en-US" sz="1100" b="0" i="0" u="none" strike="noStrike" dirty="0">
                          <a:solidFill>
                            <a:srgbClr val="00B050"/>
                          </a:solidFill>
                          <a:effectLst/>
                          <a:latin typeface="Calibri" panose="020F0502020204030204" pitchFamily="34" charset="0"/>
                        </a:rPr>
                        <a:t>ECMA-334 C# Language Specification</a:t>
                      </a:r>
                      <a:endParaRPr lang="en-US" sz="1100" b="0" i="0" u="none" strike="noStrike" dirty="0">
                        <a:solidFill>
                          <a:srgbClr val="FF6600"/>
                        </a:solidFill>
                        <a:effectLst/>
                        <a:latin typeface="Calibri" panose="020F0502020204030204" pitchFamily="34" charset="0"/>
                      </a:endParaRPr>
                    </a:p>
                  </a:txBody>
                  <a:tcPr marL="2857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CH" sz="1100" b="0" i="0" u="none" strike="noStrike">
                          <a:solidFill>
                            <a:srgbClr val="00B050"/>
                          </a:solidFill>
                          <a:effectLst/>
                          <a:latin typeface="Calibri" panose="020F0502020204030204" pitchFamily="34" charset="0"/>
                        </a:rPr>
                        <a:t>677</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CH" sz="1100" b="0" i="0" u="none" strike="noStrike">
                          <a:solidFill>
                            <a:srgbClr val="00B050"/>
                          </a:solidFill>
                          <a:effectLst/>
                          <a:latin typeface="Calibri" panose="020F0502020204030204" pitchFamily="34" charset="0"/>
                        </a:rPr>
                        <a:t>1614</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CH" sz="1100" b="0" i="0" u="none" strike="noStrike">
                          <a:solidFill>
                            <a:srgbClr val="00B050"/>
                          </a:solidFill>
                          <a:effectLst/>
                          <a:latin typeface="Calibri" panose="020F0502020204030204" pitchFamily="34" charset="0"/>
                        </a:rPr>
                        <a:t>2308</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199093709"/>
                  </a:ext>
                </a:extLst>
              </a:tr>
              <a:tr h="312230">
                <a:tc>
                  <a:txBody>
                    <a:bodyPr/>
                    <a:lstStyle/>
                    <a:p>
                      <a:pPr algn="l" rtl="0" fontAlgn="ctr"/>
                      <a:r>
                        <a:rPr lang="en-US" sz="1100" b="0" i="0" u="none" strike="noStrike">
                          <a:solidFill>
                            <a:srgbClr val="FF6600"/>
                          </a:solidFill>
                          <a:effectLst/>
                          <a:latin typeface="Calibri" panose="020F0502020204030204" pitchFamily="34" charset="0"/>
                        </a:rPr>
                        <a:t>•</a:t>
                      </a:r>
                      <a:r>
                        <a:rPr lang="en-US" sz="1100" b="0" i="0" u="none" strike="noStrike">
                          <a:solidFill>
                            <a:srgbClr val="00B050"/>
                          </a:solidFill>
                          <a:effectLst/>
                          <a:latin typeface="Calibri" panose="020F0502020204030204" pitchFamily="34" charset="0"/>
                        </a:rPr>
                        <a:t>ECMA-335 Common Language Infrastructure (CLI)</a:t>
                      </a:r>
                      <a:endParaRPr lang="en-US" sz="1100" b="0" i="0" u="none" strike="noStrike">
                        <a:solidFill>
                          <a:srgbClr val="FF6600"/>
                        </a:solidFill>
                        <a:effectLst/>
                        <a:latin typeface="Calibri" panose="020F0502020204030204" pitchFamily="34" charset="0"/>
                      </a:endParaRPr>
                    </a:p>
                  </a:txBody>
                  <a:tcPr marL="2857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CH" sz="1100" b="0" i="0" u="none" strike="noStrike">
                          <a:solidFill>
                            <a:srgbClr val="00B050"/>
                          </a:solidFill>
                          <a:effectLst/>
                          <a:latin typeface="Calibri" panose="020F0502020204030204" pitchFamily="34" charset="0"/>
                        </a:rPr>
                        <a:t>607</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CH" sz="1100" b="0" i="0" u="none" strike="noStrike">
                          <a:solidFill>
                            <a:srgbClr val="00B050"/>
                          </a:solidFill>
                          <a:effectLst/>
                          <a:latin typeface="Calibri" panose="020F0502020204030204" pitchFamily="34" charset="0"/>
                        </a:rPr>
                        <a:t>1492</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CH" sz="1100" b="0" i="0" u="none" strike="noStrike">
                          <a:solidFill>
                            <a:srgbClr val="00B050"/>
                          </a:solidFill>
                          <a:effectLst/>
                          <a:latin typeface="Calibri" panose="020F0502020204030204" pitchFamily="34" charset="0"/>
                        </a:rPr>
                        <a:t>2323</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321966964"/>
                  </a:ext>
                </a:extLst>
              </a:tr>
              <a:tr h="312230">
                <a:tc>
                  <a:txBody>
                    <a:bodyPr/>
                    <a:lstStyle/>
                    <a:p>
                      <a:pPr algn="l" rtl="0" fontAlgn="ctr"/>
                      <a:r>
                        <a:rPr lang="en-US" sz="1100" b="1" i="0" u="none" strike="noStrike">
                          <a:solidFill>
                            <a:srgbClr val="666666"/>
                          </a:solidFill>
                          <a:effectLst/>
                          <a:latin typeface="Calibri" panose="020F0502020204030204" pitchFamily="34" charset="0"/>
                        </a:rPr>
                        <a:t>Total</a:t>
                      </a:r>
                    </a:p>
                  </a:txBody>
                  <a:tcPr marL="2857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CH" sz="1100" b="1" i="0" u="none" strike="noStrike">
                          <a:solidFill>
                            <a:srgbClr val="000000"/>
                          </a:solidFill>
                          <a:effectLst/>
                          <a:latin typeface="Calibri" panose="020F0502020204030204" pitchFamily="34" charset="0"/>
                        </a:rPr>
                        <a:t>9’842</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CH" sz="1100" b="1" i="0" u="none" strike="noStrike">
                          <a:solidFill>
                            <a:srgbClr val="000000"/>
                          </a:solidFill>
                          <a:effectLst/>
                          <a:latin typeface="Calibri" panose="020F0502020204030204" pitchFamily="34" charset="0"/>
                        </a:rPr>
                        <a:t>24’682</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CH" sz="1100" b="1" i="0" u="none" strike="noStrike">
                          <a:solidFill>
                            <a:srgbClr val="000000"/>
                          </a:solidFill>
                          <a:effectLst/>
                          <a:latin typeface="Calibri" panose="020F0502020204030204" pitchFamily="34" charset="0"/>
                        </a:rPr>
                        <a:t>37’112</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433130351"/>
                  </a:ext>
                </a:extLst>
              </a:tr>
              <a:tr h="312230">
                <a:tc>
                  <a:txBody>
                    <a:bodyPr/>
                    <a:lstStyle/>
                    <a:p>
                      <a:pPr algn="l" rtl="0" fontAlgn="ctr"/>
                      <a:r>
                        <a:rPr lang="en-CH" sz="1100" b="0" i="0" u="none" strike="noStrike">
                          <a:solidFill>
                            <a:srgbClr val="D4D6DE"/>
                          </a:solidFill>
                          <a:effectLst/>
                          <a:latin typeface="Calibri" panose="020F0502020204030204" pitchFamily="34" charset="0"/>
                        </a:rPr>
                        <a:t> </a:t>
                      </a:r>
                    </a:p>
                  </a:txBody>
                  <a:tcPr marL="2857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CH" sz="1100" b="1" i="0" u="none" strike="noStrike">
                          <a:solidFill>
                            <a:srgbClr val="000000"/>
                          </a:solidFill>
                          <a:effectLst/>
                          <a:latin typeface="Calibri" panose="020F0502020204030204" pitchFamily="34" charset="0"/>
                        </a:rPr>
                        <a:t> </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CH" sz="1100" b="1" i="0" u="none" strike="noStrike">
                          <a:solidFill>
                            <a:srgbClr val="000000"/>
                          </a:solidFill>
                          <a:effectLst/>
                          <a:latin typeface="Calibri" panose="020F0502020204030204" pitchFamily="34" charset="0"/>
                        </a:rPr>
                        <a:t> </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CH" sz="1100" b="1" i="0" u="none" strike="noStrike">
                          <a:solidFill>
                            <a:srgbClr val="000000"/>
                          </a:solidFill>
                          <a:effectLst/>
                          <a:latin typeface="Calibri" panose="020F0502020204030204" pitchFamily="34" charset="0"/>
                        </a:rPr>
                        <a:t> </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08665420"/>
                  </a:ext>
                </a:extLst>
              </a:tr>
              <a:tr h="322997">
                <a:tc>
                  <a:txBody>
                    <a:bodyPr/>
                    <a:lstStyle/>
                    <a:p>
                      <a:pPr algn="l" fontAlgn="b"/>
                      <a:r>
                        <a:rPr lang="en-US" sz="1100" b="1" i="0" u="none" strike="noStrike" dirty="0">
                          <a:solidFill>
                            <a:srgbClr val="000000"/>
                          </a:solidFill>
                          <a:effectLst/>
                          <a:latin typeface="Calibri" panose="020F0502020204030204" pitchFamily="34" charset="0"/>
                        </a:rPr>
                        <a:t>Total Downloads - All Standards</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7E6E6"/>
                    </a:solidFill>
                  </a:tcPr>
                </a:tc>
                <a:tc>
                  <a:txBody>
                    <a:bodyPr/>
                    <a:lstStyle/>
                    <a:p>
                      <a:pPr algn="ctr" rtl="0" fontAlgn="ctr"/>
                      <a:r>
                        <a:rPr lang="en-CH" sz="1100" b="1" i="0" u="none" strike="noStrike">
                          <a:solidFill>
                            <a:srgbClr val="000000"/>
                          </a:solidFill>
                          <a:effectLst/>
                          <a:latin typeface="Calibri" panose="020F0502020204030204" pitchFamily="34" charset="0"/>
                        </a:rPr>
                        <a:t>13’058</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7E6E6"/>
                    </a:solidFill>
                  </a:tcPr>
                </a:tc>
                <a:tc>
                  <a:txBody>
                    <a:bodyPr/>
                    <a:lstStyle/>
                    <a:p>
                      <a:pPr algn="ctr" rtl="0" fontAlgn="ctr"/>
                      <a:r>
                        <a:rPr lang="en-CH" sz="1100" b="1" i="0" u="none" strike="noStrike">
                          <a:solidFill>
                            <a:srgbClr val="000000"/>
                          </a:solidFill>
                          <a:effectLst/>
                          <a:latin typeface="Calibri" panose="020F0502020204030204" pitchFamily="34" charset="0"/>
                        </a:rPr>
                        <a:t>32’659</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7E6E6"/>
                    </a:solidFill>
                  </a:tcPr>
                </a:tc>
                <a:tc>
                  <a:txBody>
                    <a:bodyPr/>
                    <a:lstStyle/>
                    <a:p>
                      <a:pPr algn="ctr" rtl="0" fontAlgn="ctr"/>
                      <a:r>
                        <a:rPr lang="en-CH" sz="1100" b="1" i="0" u="none" strike="noStrike" dirty="0">
                          <a:solidFill>
                            <a:srgbClr val="000000"/>
                          </a:solidFill>
                          <a:effectLst/>
                          <a:latin typeface="Calibri" panose="020F0502020204030204" pitchFamily="34" charset="0"/>
                        </a:rPr>
                        <a:t>49’341</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1181409501"/>
                  </a:ext>
                </a:extLst>
              </a:tr>
            </a:tbl>
          </a:graphicData>
        </a:graphic>
      </p:graphicFrame>
    </p:spTree>
    <p:extLst>
      <p:ext uri="{BB962C8B-B14F-4D97-AF65-F5344CB8AC3E}">
        <p14:creationId xmlns:p14="http://schemas.microsoft.com/office/powerpoint/2010/main" val="200894385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473C0DDE-F9E0-4096-B3B1-FB71FBEDDDD1}"/>
              </a:ext>
            </a:extLst>
          </p:cNvPr>
          <p:cNvSpPr>
            <a:spLocks noGrp="1" noChangeArrowheads="1"/>
          </p:cNvSpPr>
          <p:nvPr>
            <p:ph type="title"/>
          </p:nvPr>
        </p:nvSpPr>
        <p:spPr/>
        <p:txBody>
          <a:bodyPr/>
          <a:lstStyle/>
          <a:p>
            <a:pPr marL="342900" indent="-342900" eaLnBrk="1" hangingPunct="1"/>
            <a:r>
              <a:rPr lang="fr-CH" altLang="en-US" dirty="0"/>
              <a:t>Access of </a:t>
            </a:r>
            <a:r>
              <a:rPr lang="fr-CH" altLang="en-US" dirty="0" err="1"/>
              <a:t>Ecma</a:t>
            </a:r>
            <a:r>
              <a:rPr lang="fr-CH" altLang="en-US" dirty="0"/>
              <a:t> Standards </a:t>
            </a:r>
            <a:r>
              <a:rPr lang="fr-CH" altLang="en-US" dirty="0" err="1"/>
              <a:t>cont</a:t>
            </a:r>
            <a:r>
              <a:rPr lang="fr-CH" altLang="en-US" dirty="0"/>
              <a:t>. </a:t>
            </a:r>
          </a:p>
        </p:txBody>
      </p:sp>
      <p:sp>
        <p:nvSpPr>
          <p:cNvPr id="11268" name="Footer Placeholder 3">
            <a:extLst>
              <a:ext uri="{FF2B5EF4-FFF2-40B4-BE49-F238E27FC236}">
                <a16:creationId xmlns:a16="http://schemas.microsoft.com/office/drawing/2014/main" id="{E34265B2-CE69-4A80-BFAA-7026EE39854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Verdana" panose="020B0604030504040204" pitchFamily="34" charset="0"/>
              </a:rPr>
              <a:t>	Rue du Rhône 114 - CH-1204 Geneva - T: +41 22 849 6000 - F: +41 22 849 6001 - www.ecma-international.org   </a:t>
            </a:r>
            <a:fld id="{E535296C-15AD-472E-918B-256C105BE21C}" type="slidenum">
              <a:rPr lang="en-US" altLang="en-US" smtClean="0">
                <a:latin typeface="Verdana" panose="020B0604030504040204" pitchFamily="34" charset="0"/>
              </a:rPr>
              <a:pPr/>
              <a:t>18</a:t>
            </a:fld>
            <a:endParaRPr lang="en-US" altLang="en-US">
              <a:latin typeface="Verdana" panose="020B0604030504040204" pitchFamily="34" charset="0"/>
            </a:endParaRPr>
          </a:p>
        </p:txBody>
      </p:sp>
      <p:graphicFrame>
        <p:nvGraphicFramePr>
          <p:cNvPr id="6" name="Object 5">
            <a:extLst>
              <a:ext uri="{FF2B5EF4-FFF2-40B4-BE49-F238E27FC236}">
                <a16:creationId xmlns:a16="http://schemas.microsoft.com/office/drawing/2014/main" id="{3A789399-6DB8-F25F-B791-CFDD4CCA6CC3}"/>
              </a:ext>
            </a:extLst>
          </p:cNvPr>
          <p:cNvGraphicFramePr>
            <a:graphicFrameLocks noChangeAspect="1"/>
          </p:cNvGraphicFramePr>
          <p:nvPr/>
        </p:nvGraphicFramePr>
        <p:xfrm>
          <a:off x="347215" y="1534608"/>
          <a:ext cx="8502776" cy="3013542"/>
        </p:xfrm>
        <a:graphic>
          <a:graphicData uri="http://schemas.openxmlformats.org/presentationml/2006/ole">
            <mc:AlternateContent xmlns:mc="http://schemas.openxmlformats.org/markup-compatibility/2006">
              <mc:Choice xmlns:v="urn:schemas-microsoft-com:vml" Requires="v">
                <p:oleObj name="Worksheet" r:id="rId3" imgW="6826309" imgH="2419350" progId="Excel.Sheet.12">
                  <p:embed/>
                </p:oleObj>
              </mc:Choice>
              <mc:Fallback>
                <p:oleObj name="Worksheet" r:id="rId3" imgW="6826309" imgH="2419350" progId="Excel.Sheet.12">
                  <p:embed/>
                  <p:pic>
                    <p:nvPicPr>
                      <p:cNvPr id="6" name="Object 5">
                        <a:extLst>
                          <a:ext uri="{FF2B5EF4-FFF2-40B4-BE49-F238E27FC236}">
                            <a16:creationId xmlns:a16="http://schemas.microsoft.com/office/drawing/2014/main" id="{3A789399-6DB8-F25F-B791-CFDD4CCA6CC3}"/>
                          </a:ext>
                        </a:extLst>
                      </p:cNvPr>
                      <p:cNvPicPr/>
                      <p:nvPr/>
                    </p:nvPicPr>
                    <p:blipFill>
                      <a:blip r:embed="rId4"/>
                      <a:stretch>
                        <a:fillRect/>
                      </a:stretch>
                    </p:blipFill>
                    <p:spPr>
                      <a:xfrm>
                        <a:off x="347215" y="1534608"/>
                        <a:ext cx="8502776" cy="3013542"/>
                      </a:xfrm>
                      <a:prstGeom prst="rect">
                        <a:avLst/>
                      </a:prstGeom>
                    </p:spPr>
                  </p:pic>
                </p:oleObj>
              </mc:Fallback>
            </mc:AlternateContent>
          </a:graphicData>
        </a:graphic>
      </p:graphicFrame>
    </p:spTree>
    <p:extLst>
      <p:ext uri="{BB962C8B-B14F-4D97-AF65-F5344CB8AC3E}">
        <p14:creationId xmlns:p14="http://schemas.microsoft.com/office/powerpoint/2010/main" val="310749327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473C0DDE-F9E0-4096-B3B1-FB71FBEDDDD1}"/>
              </a:ext>
            </a:extLst>
          </p:cNvPr>
          <p:cNvSpPr>
            <a:spLocks noGrp="1" noChangeArrowheads="1"/>
          </p:cNvSpPr>
          <p:nvPr>
            <p:ph type="title"/>
          </p:nvPr>
        </p:nvSpPr>
        <p:spPr/>
        <p:txBody>
          <a:bodyPr/>
          <a:lstStyle/>
          <a:p>
            <a:pPr marL="342900" indent="-342900" eaLnBrk="1" hangingPunct="1"/>
            <a:r>
              <a:rPr lang="fr-CH" altLang="en-US" dirty="0"/>
              <a:t>Access of </a:t>
            </a:r>
            <a:r>
              <a:rPr lang="fr-CH" altLang="en-US" dirty="0" err="1"/>
              <a:t>Ecma</a:t>
            </a:r>
            <a:r>
              <a:rPr lang="fr-CH" altLang="en-US" dirty="0"/>
              <a:t> Standards </a:t>
            </a:r>
            <a:r>
              <a:rPr lang="fr-CH" altLang="en-US" dirty="0" err="1"/>
              <a:t>cont</a:t>
            </a:r>
            <a:r>
              <a:rPr lang="fr-CH" altLang="en-US" dirty="0"/>
              <a:t>. </a:t>
            </a:r>
          </a:p>
        </p:txBody>
      </p:sp>
      <p:sp>
        <p:nvSpPr>
          <p:cNvPr id="11268" name="Footer Placeholder 3">
            <a:extLst>
              <a:ext uri="{FF2B5EF4-FFF2-40B4-BE49-F238E27FC236}">
                <a16:creationId xmlns:a16="http://schemas.microsoft.com/office/drawing/2014/main" id="{E34265B2-CE69-4A80-BFAA-7026EE39854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Verdana" panose="020B0604030504040204" pitchFamily="34" charset="0"/>
              </a:rPr>
              <a:t>	Rue du Rhône 114 - CH-1204 Geneva - T: +41 22 849 6000 - F: +41 22 849 6001 - www.ecma-international.org   </a:t>
            </a:r>
            <a:fld id="{E535296C-15AD-472E-918B-256C105BE21C}" type="slidenum">
              <a:rPr lang="en-US" altLang="en-US" smtClean="0">
                <a:latin typeface="Verdana" panose="020B0604030504040204" pitchFamily="34" charset="0"/>
              </a:rPr>
              <a:pPr/>
              <a:t>19</a:t>
            </a:fld>
            <a:endParaRPr lang="en-US" altLang="en-US">
              <a:latin typeface="Verdana" panose="020B0604030504040204" pitchFamily="34" charset="0"/>
            </a:endParaRPr>
          </a:p>
        </p:txBody>
      </p:sp>
      <p:graphicFrame>
        <p:nvGraphicFramePr>
          <p:cNvPr id="4" name="Table 3">
            <a:extLst>
              <a:ext uri="{FF2B5EF4-FFF2-40B4-BE49-F238E27FC236}">
                <a16:creationId xmlns:a16="http://schemas.microsoft.com/office/drawing/2014/main" id="{4A498B87-CA3D-F748-7C99-078AB3C16E13}"/>
              </a:ext>
            </a:extLst>
          </p:cNvPr>
          <p:cNvGraphicFramePr>
            <a:graphicFrameLocks noGrp="1"/>
          </p:cNvGraphicFramePr>
          <p:nvPr/>
        </p:nvGraphicFramePr>
        <p:xfrm>
          <a:off x="438513" y="1457866"/>
          <a:ext cx="8110262" cy="3726615"/>
        </p:xfrm>
        <a:graphic>
          <a:graphicData uri="http://schemas.openxmlformats.org/drawingml/2006/table">
            <a:tbl>
              <a:tblPr/>
              <a:tblGrid>
                <a:gridCol w="4874786">
                  <a:extLst>
                    <a:ext uri="{9D8B030D-6E8A-4147-A177-3AD203B41FA5}">
                      <a16:colId xmlns:a16="http://schemas.microsoft.com/office/drawing/2014/main" val="2721187678"/>
                    </a:ext>
                  </a:extLst>
                </a:gridCol>
                <a:gridCol w="1078492">
                  <a:extLst>
                    <a:ext uri="{9D8B030D-6E8A-4147-A177-3AD203B41FA5}">
                      <a16:colId xmlns:a16="http://schemas.microsoft.com/office/drawing/2014/main" val="4268579296"/>
                    </a:ext>
                  </a:extLst>
                </a:gridCol>
                <a:gridCol w="1078492">
                  <a:extLst>
                    <a:ext uri="{9D8B030D-6E8A-4147-A177-3AD203B41FA5}">
                      <a16:colId xmlns:a16="http://schemas.microsoft.com/office/drawing/2014/main" val="906631655"/>
                    </a:ext>
                  </a:extLst>
                </a:gridCol>
                <a:gridCol w="1078492">
                  <a:extLst>
                    <a:ext uri="{9D8B030D-6E8A-4147-A177-3AD203B41FA5}">
                      <a16:colId xmlns:a16="http://schemas.microsoft.com/office/drawing/2014/main" val="1171222179"/>
                    </a:ext>
                  </a:extLst>
                </a:gridCol>
              </a:tblGrid>
              <a:tr h="205070">
                <a:tc>
                  <a:txBody>
                    <a:bodyPr/>
                    <a:lstStyle/>
                    <a:p>
                      <a:pPr algn="l" rtl="0" fontAlgn="ctr"/>
                      <a:r>
                        <a:rPr lang="en-US" sz="1100" b="1" i="1" u="none" strike="noStrike">
                          <a:solidFill>
                            <a:srgbClr val="000000"/>
                          </a:solidFill>
                          <a:effectLst/>
                          <a:latin typeface="Calibri" panose="020F0502020204030204" pitchFamily="34" charset="0"/>
                        </a:rPr>
                        <a:t>List of the most popular standards html access in 2023 </a:t>
                      </a:r>
                    </a:p>
                  </a:txBody>
                  <a:tcPr marL="2857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CH" sz="1100" b="1" i="0" u="none" strike="noStrike">
                          <a:solidFill>
                            <a:srgbClr val="000000"/>
                          </a:solidFill>
                          <a:effectLst/>
                          <a:latin typeface="Calibri" panose="020F0502020204030204" pitchFamily="34" charset="0"/>
                        </a:rPr>
                        <a:t> </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CH" sz="1100" b="1" i="0" u="none" strike="noStrike">
                          <a:solidFill>
                            <a:srgbClr val="000000"/>
                          </a:solidFill>
                          <a:effectLst/>
                          <a:latin typeface="Calibri" panose="020F0502020204030204" pitchFamily="34" charset="0"/>
                        </a:rPr>
                        <a:t> </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CH" sz="1100" b="1" i="0" u="none" strike="noStrike">
                          <a:solidFill>
                            <a:srgbClr val="000000"/>
                          </a:solidFill>
                          <a:effectLst/>
                          <a:latin typeface="Calibri" panose="020F0502020204030204" pitchFamily="34" charset="0"/>
                        </a:rPr>
                        <a:t> </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680695764"/>
                  </a:ext>
                </a:extLst>
              </a:tr>
              <a:tr h="212141">
                <a:tc>
                  <a:txBody>
                    <a:bodyPr/>
                    <a:lstStyle/>
                    <a:p>
                      <a:pPr algn="l" rtl="0" fontAlgn="ctr"/>
                      <a:r>
                        <a:rPr lang="en-US" sz="1100" b="0" i="0" u="none" strike="noStrike">
                          <a:solidFill>
                            <a:srgbClr val="000000"/>
                          </a:solidFill>
                          <a:effectLst/>
                          <a:latin typeface="Calibri" panose="020F0502020204030204" pitchFamily="34" charset="0"/>
                        </a:rPr>
                        <a:t>ECMA-402 ECMAScript Internationalization API editions</a:t>
                      </a:r>
                    </a:p>
                  </a:txBody>
                  <a:tcPr marL="2857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rtl="0" fontAlgn="ctr"/>
                      <a:r>
                        <a:rPr lang="en-US" sz="1100" b="0" i="1" u="none" strike="noStrike">
                          <a:solidFill>
                            <a:srgbClr val="000000"/>
                          </a:solidFill>
                          <a:effectLst/>
                          <a:latin typeface="Calibri" panose="020F0502020204030204" pitchFamily="34" charset="0"/>
                        </a:rPr>
                        <a:t>(1 Jan-28 Feb)</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rtl="0" fontAlgn="ctr"/>
                      <a:r>
                        <a:rPr lang="en-US" sz="1100" b="0" i="1" u="none" strike="noStrike">
                          <a:solidFill>
                            <a:srgbClr val="000000"/>
                          </a:solidFill>
                          <a:effectLst/>
                          <a:latin typeface="Calibri" panose="020F0502020204030204" pitchFamily="34" charset="0"/>
                        </a:rPr>
                        <a:t>(1 Jan-31 May)</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rtl="0" fontAlgn="ctr"/>
                      <a:r>
                        <a:rPr lang="en-US" sz="1100" b="0" i="1" u="none" strike="noStrike">
                          <a:solidFill>
                            <a:srgbClr val="000000"/>
                          </a:solidFill>
                          <a:effectLst/>
                          <a:latin typeface="Calibri" panose="020F0502020204030204" pitchFamily="34" charset="0"/>
                        </a:rPr>
                        <a:t>(1 Jan-31 Aug)</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4820637"/>
                  </a:ext>
                </a:extLst>
              </a:tr>
              <a:tr h="205070">
                <a:tc>
                  <a:txBody>
                    <a:bodyPr/>
                    <a:lstStyle/>
                    <a:p>
                      <a:pPr algn="l" rtl="0" fontAlgn="ctr"/>
                      <a:r>
                        <a:rPr lang="en-US" sz="1100" b="0" i="0" u="none" strike="noStrike">
                          <a:solidFill>
                            <a:srgbClr val="000000"/>
                          </a:solidFill>
                          <a:effectLst/>
                          <a:latin typeface="Calibri" panose="020F0502020204030204" pitchFamily="34" charset="0"/>
                        </a:rPr>
                        <a:t>•ECMA-402 1st</a:t>
                      </a:r>
                    </a:p>
                  </a:txBody>
                  <a:tcPr marL="2857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rtl="0" fontAlgn="ctr"/>
                      <a:r>
                        <a:rPr lang="en-CH" sz="1100" b="0" i="0" u="none" strike="noStrike">
                          <a:solidFill>
                            <a:srgbClr val="000000"/>
                          </a:solidFill>
                          <a:effectLst/>
                          <a:latin typeface="Calibri" panose="020F0502020204030204" pitchFamily="34" charset="0"/>
                        </a:rPr>
                        <a:t>1’500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rtl="0" fontAlgn="ctr"/>
                      <a:r>
                        <a:rPr lang="en-CH" sz="1100" b="0" i="0" u="none" strike="noStrike">
                          <a:solidFill>
                            <a:srgbClr val="000000"/>
                          </a:solidFill>
                          <a:effectLst/>
                          <a:latin typeface="Calibri" panose="020F0502020204030204" pitchFamily="34" charset="0"/>
                        </a:rPr>
                        <a:t>3’766</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rtl="0" fontAlgn="ctr"/>
                      <a:r>
                        <a:rPr lang="en-CH" sz="1100" b="0" i="0" u="none" strike="noStrike">
                          <a:solidFill>
                            <a:srgbClr val="000000"/>
                          </a:solidFill>
                          <a:effectLst/>
                          <a:latin typeface="Calibri" panose="020F0502020204030204" pitchFamily="34" charset="0"/>
                        </a:rPr>
                        <a:t>4’392</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700244075"/>
                  </a:ext>
                </a:extLst>
              </a:tr>
              <a:tr h="205070">
                <a:tc>
                  <a:txBody>
                    <a:bodyPr/>
                    <a:lstStyle/>
                    <a:p>
                      <a:pPr algn="l" rtl="0" fontAlgn="ctr"/>
                      <a:r>
                        <a:rPr lang="en-US" sz="1100" b="0" i="0" u="none" strike="noStrike">
                          <a:solidFill>
                            <a:srgbClr val="000000"/>
                          </a:solidFill>
                          <a:effectLst/>
                          <a:latin typeface="Calibri" panose="020F0502020204030204" pitchFamily="34" charset="0"/>
                        </a:rPr>
                        <a:t>•ECMA-402 2nd </a:t>
                      </a:r>
                    </a:p>
                  </a:txBody>
                  <a:tcPr marL="2857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CH" sz="1100" b="0" i="0" u="none" strike="noStrike">
                          <a:solidFill>
                            <a:srgbClr val="000000"/>
                          </a:solidFill>
                          <a:effectLst/>
                          <a:latin typeface="Calibri" panose="020F0502020204030204" pitchFamily="34" charset="0"/>
                        </a:rPr>
                        <a:t>347</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CH" sz="1100" b="0" i="0" u="none" strike="noStrike">
                          <a:solidFill>
                            <a:srgbClr val="000000"/>
                          </a:solidFill>
                          <a:effectLst/>
                          <a:latin typeface="Calibri" panose="020F0502020204030204" pitchFamily="34" charset="0"/>
                        </a:rPr>
                        <a:t>1’213</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CH" sz="1100" b="0" i="0" u="none" strike="noStrike">
                          <a:solidFill>
                            <a:srgbClr val="000000"/>
                          </a:solidFill>
                          <a:effectLst/>
                          <a:latin typeface="Calibri" panose="020F0502020204030204" pitchFamily="34" charset="0"/>
                        </a:rPr>
                        <a:t>1’531</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599521"/>
                  </a:ext>
                </a:extLst>
              </a:tr>
              <a:tr h="205070">
                <a:tc>
                  <a:txBody>
                    <a:bodyPr/>
                    <a:lstStyle/>
                    <a:p>
                      <a:pPr algn="l" rtl="0" fontAlgn="ctr"/>
                      <a:r>
                        <a:rPr lang="en-US" sz="1100" b="0" i="0" u="none" strike="noStrike">
                          <a:solidFill>
                            <a:srgbClr val="000000"/>
                          </a:solidFill>
                          <a:effectLst/>
                          <a:latin typeface="Calibri" panose="020F0502020204030204" pitchFamily="34" charset="0"/>
                        </a:rPr>
                        <a:t>•ECMA-402 3rd</a:t>
                      </a:r>
                    </a:p>
                  </a:txBody>
                  <a:tcPr marL="2857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CH" sz="1100" b="0" i="0" u="none" strike="noStrike">
                          <a:solidFill>
                            <a:srgbClr val="000000"/>
                          </a:solidFill>
                          <a:effectLst/>
                          <a:latin typeface="Calibri" panose="020F0502020204030204" pitchFamily="34" charset="0"/>
                        </a:rPr>
                        <a:t>39</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CH" sz="1100" b="0" i="0" u="none" strike="noStrike">
                          <a:solidFill>
                            <a:srgbClr val="000000"/>
                          </a:solidFill>
                          <a:effectLst/>
                          <a:latin typeface="Calibri" panose="020F0502020204030204" pitchFamily="34" charset="0"/>
                        </a:rPr>
                        <a:t>85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CH" sz="1100" b="0" i="0" u="none" strike="noStrike">
                          <a:solidFill>
                            <a:srgbClr val="000000"/>
                          </a:solidFill>
                          <a:effectLst/>
                          <a:latin typeface="Calibri" panose="020F0502020204030204" pitchFamily="34" charset="0"/>
                        </a:rPr>
                        <a:t>91</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520053379"/>
                  </a:ext>
                </a:extLst>
              </a:tr>
              <a:tr h="205070">
                <a:tc>
                  <a:txBody>
                    <a:bodyPr/>
                    <a:lstStyle/>
                    <a:p>
                      <a:pPr algn="l" rtl="0" fontAlgn="ctr"/>
                      <a:r>
                        <a:rPr lang="en-US" sz="1100" b="0" i="0" u="none" strike="noStrike">
                          <a:solidFill>
                            <a:srgbClr val="000000"/>
                          </a:solidFill>
                          <a:effectLst/>
                          <a:latin typeface="Calibri" panose="020F0502020204030204" pitchFamily="34" charset="0"/>
                        </a:rPr>
                        <a:t>•ECMA-402 4th</a:t>
                      </a:r>
                    </a:p>
                  </a:txBody>
                  <a:tcPr marL="2857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CH" sz="1100" b="0" i="0" u="none" strike="noStrike">
                          <a:solidFill>
                            <a:srgbClr val="000000"/>
                          </a:solidFill>
                          <a:effectLst/>
                          <a:latin typeface="Calibri" panose="020F0502020204030204" pitchFamily="34" charset="0"/>
                        </a:rPr>
                        <a:t>45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CH" sz="1100" b="0" i="0" u="none" strike="noStrike">
                          <a:solidFill>
                            <a:srgbClr val="000000"/>
                          </a:solidFill>
                          <a:effectLst/>
                          <a:latin typeface="Calibri" panose="020F0502020204030204" pitchFamily="34" charset="0"/>
                        </a:rPr>
                        <a:t>106</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CH" sz="1100" b="0" i="0" u="none" strike="noStrike">
                          <a:solidFill>
                            <a:srgbClr val="000000"/>
                          </a:solidFill>
                          <a:effectLst/>
                          <a:latin typeface="Calibri" panose="020F0502020204030204" pitchFamily="34" charset="0"/>
                        </a:rPr>
                        <a:t>127</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1514963"/>
                  </a:ext>
                </a:extLst>
              </a:tr>
              <a:tr h="205070">
                <a:tc>
                  <a:txBody>
                    <a:bodyPr/>
                    <a:lstStyle/>
                    <a:p>
                      <a:pPr algn="l" rtl="0" fontAlgn="ctr"/>
                      <a:r>
                        <a:rPr lang="en-US" sz="1100" b="0" i="0" u="none" strike="noStrike">
                          <a:solidFill>
                            <a:srgbClr val="000000"/>
                          </a:solidFill>
                          <a:effectLst/>
                          <a:latin typeface="Calibri" panose="020F0502020204030204" pitchFamily="34" charset="0"/>
                        </a:rPr>
                        <a:t>•ECMA-402 5th </a:t>
                      </a:r>
                    </a:p>
                  </a:txBody>
                  <a:tcPr marL="2857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CH" sz="1100" b="0" i="0" u="none" strike="noStrike">
                          <a:solidFill>
                            <a:srgbClr val="000000"/>
                          </a:solidFill>
                          <a:effectLst/>
                          <a:latin typeface="Calibri" panose="020F0502020204030204" pitchFamily="34" charset="0"/>
                        </a:rPr>
                        <a:t>27</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CH" sz="1100" b="0" i="0" u="none" strike="noStrike">
                          <a:solidFill>
                            <a:srgbClr val="000000"/>
                          </a:solidFill>
                          <a:effectLst/>
                          <a:latin typeface="Calibri" panose="020F0502020204030204" pitchFamily="34" charset="0"/>
                        </a:rPr>
                        <a:t>62</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CH" sz="1100" b="0" i="0" u="none" strike="noStrike">
                          <a:solidFill>
                            <a:srgbClr val="000000"/>
                          </a:solidFill>
                          <a:effectLst/>
                          <a:latin typeface="Calibri" panose="020F0502020204030204" pitchFamily="34" charset="0"/>
                        </a:rPr>
                        <a:t>71</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4383571"/>
                  </a:ext>
                </a:extLst>
              </a:tr>
              <a:tr h="205070">
                <a:tc>
                  <a:txBody>
                    <a:bodyPr/>
                    <a:lstStyle/>
                    <a:p>
                      <a:pPr algn="l" rtl="0" fontAlgn="ctr"/>
                      <a:r>
                        <a:rPr lang="en-US" sz="1100" b="0" i="0" u="none" strike="noStrike">
                          <a:solidFill>
                            <a:srgbClr val="000000"/>
                          </a:solidFill>
                          <a:effectLst/>
                          <a:latin typeface="Calibri" panose="020F0502020204030204" pitchFamily="34" charset="0"/>
                        </a:rPr>
                        <a:t>•ECMA-402 6th</a:t>
                      </a:r>
                    </a:p>
                  </a:txBody>
                  <a:tcPr marL="2857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CH" sz="1100" b="0" i="0" u="none" strike="noStrike">
                          <a:solidFill>
                            <a:srgbClr val="000000"/>
                          </a:solidFill>
                          <a:effectLst/>
                          <a:latin typeface="Calibri" panose="020F0502020204030204" pitchFamily="34" charset="0"/>
                        </a:rPr>
                        <a:t>16</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CH" sz="1100" b="0" i="0" u="none" strike="noStrike">
                          <a:solidFill>
                            <a:srgbClr val="000000"/>
                          </a:solidFill>
                          <a:effectLst/>
                          <a:latin typeface="Calibri" panose="020F0502020204030204" pitchFamily="34" charset="0"/>
                        </a:rPr>
                        <a:t>43</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CH" sz="1100" b="0" i="0" u="none" strike="noStrike">
                          <a:solidFill>
                            <a:srgbClr val="000000"/>
                          </a:solidFill>
                          <a:effectLst/>
                          <a:latin typeface="Calibri" panose="020F0502020204030204" pitchFamily="34" charset="0"/>
                        </a:rPr>
                        <a:t>48</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39012700"/>
                  </a:ext>
                </a:extLst>
              </a:tr>
              <a:tr h="205070">
                <a:tc>
                  <a:txBody>
                    <a:bodyPr/>
                    <a:lstStyle/>
                    <a:p>
                      <a:pPr algn="l" rtl="0" fontAlgn="ctr"/>
                      <a:r>
                        <a:rPr lang="en-US" sz="1100" b="0" i="0" u="none" strike="noStrike">
                          <a:solidFill>
                            <a:srgbClr val="000000"/>
                          </a:solidFill>
                          <a:effectLst/>
                          <a:latin typeface="Calibri" panose="020F0502020204030204" pitchFamily="34" charset="0"/>
                        </a:rPr>
                        <a:t>•ECMA-402 7th</a:t>
                      </a:r>
                    </a:p>
                  </a:txBody>
                  <a:tcPr marL="2857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CH" sz="1100" b="0" i="0" u="none" strike="noStrike">
                          <a:solidFill>
                            <a:srgbClr val="000000"/>
                          </a:solidFill>
                          <a:effectLst/>
                          <a:latin typeface="Calibri" panose="020F0502020204030204" pitchFamily="34" charset="0"/>
                        </a:rPr>
                        <a:t>31</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CH" sz="1100" b="0" i="0" u="none" strike="noStrike">
                          <a:solidFill>
                            <a:srgbClr val="000000"/>
                          </a:solidFill>
                          <a:effectLst/>
                          <a:latin typeface="Calibri" panose="020F0502020204030204" pitchFamily="34" charset="0"/>
                        </a:rPr>
                        <a:t>77</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CH" sz="1100" b="0" i="0" u="none" strike="noStrike">
                          <a:solidFill>
                            <a:srgbClr val="000000"/>
                          </a:solidFill>
                          <a:effectLst/>
                          <a:latin typeface="Calibri" panose="020F0502020204030204" pitchFamily="34" charset="0"/>
                        </a:rPr>
                        <a:t>113</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56786286"/>
                  </a:ext>
                </a:extLst>
              </a:tr>
              <a:tr h="205070">
                <a:tc>
                  <a:txBody>
                    <a:bodyPr/>
                    <a:lstStyle/>
                    <a:p>
                      <a:pPr algn="l" rtl="0" fontAlgn="ctr"/>
                      <a:r>
                        <a:rPr lang="en-US" sz="1100" b="0" i="0" u="none" strike="noStrike">
                          <a:solidFill>
                            <a:srgbClr val="000000"/>
                          </a:solidFill>
                          <a:effectLst/>
                          <a:latin typeface="Calibri" panose="020F0502020204030204" pitchFamily="34" charset="0"/>
                        </a:rPr>
                        <a:t>•ECMA-402 8th</a:t>
                      </a:r>
                    </a:p>
                  </a:txBody>
                  <a:tcPr marL="2857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CH" sz="1100" b="0" i="0" u="none" strike="noStrike">
                          <a:solidFill>
                            <a:srgbClr val="000000"/>
                          </a:solidFill>
                          <a:effectLst/>
                          <a:latin typeface="Calibri" panose="020F0502020204030204" pitchFamily="34" charset="0"/>
                        </a:rPr>
                        <a:t>89</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CH" sz="1100" b="0" i="0" u="none" strike="noStrike">
                          <a:solidFill>
                            <a:srgbClr val="000000"/>
                          </a:solidFill>
                          <a:effectLst/>
                          <a:latin typeface="Calibri" panose="020F0502020204030204" pitchFamily="34" charset="0"/>
                        </a:rPr>
                        <a:t>217</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CH" sz="1100" b="0" i="0" u="none" strike="noStrike">
                          <a:solidFill>
                            <a:srgbClr val="000000"/>
                          </a:solidFill>
                          <a:effectLst/>
                          <a:latin typeface="Calibri" panose="020F0502020204030204" pitchFamily="34" charset="0"/>
                        </a:rPr>
                        <a:t>244</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327210651"/>
                  </a:ext>
                </a:extLst>
              </a:tr>
              <a:tr h="205070">
                <a:tc>
                  <a:txBody>
                    <a:bodyPr/>
                    <a:lstStyle/>
                    <a:p>
                      <a:pPr algn="l" rtl="0" fontAlgn="ctr"/>
                      <a:r>
                        <a:rPr lang="en-US" sz="1100" b="0" i="0" u="none" strike="noStrike">
                          <a:solidFill>
                            <a:srgbClr val="000000"/>
                          </a:solidFill>
                          <a:effectLst/>
                          <a:latin typeface="Calibri" panose="020F0502020204030204" pitchFamily="34" charset="0"/>
                        </a:rPr>
                        <a:t>•ECMA-402 9th</a:t>
                      </a:r>
                    </a:p>
                  </a:txBody>
                  <a:tcPr marL="2857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CH" sz="1100" b="0" i="0" u="none" strike="noStrike">
                          <a:solidFill>
                            <a:srgbClr val="000000"/>
                          </a:solidFill>
                          <a:effectLst/>
                          <a:latin typeface="Calibri" panose="020F0502020204030204" pitchFamily="34" charset="0"/>
                        </a:rPr>
                        <a:t>549</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CH" sz="1100" b="0" i="0" u="none" strike="noStrike">
                          <a:solidFill>
                            <a:srgbClr val="000000"/>
                          </a:solidFill>
                          <a:effectLst/>
                          <a:latin typeface="Calibri" panose="020F0502020204030204" pitchFamily="34" charset="0"/>
                        </a:rPr>
                        <a:t>1’358</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CH" sz="1100" b="0" i="0" u="none" strike="noStrike">
                          <a:solidFill>
                            <a:srgbClr val="000000"/>
                          </a:solidFill>
                          <a:effectLst/>
                          <a:latin typeface="Calibri" panose="020F0502020204030204" pitchFamily="34" charset="0"/>
                        </a:rPr>
                        <a:t>1’674</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961640298"/>
                  </a:ext>
                </a:extLst>
              </a:tr>
              <a:tr h="212141">
                <a:tc>
                  <a:txBody>
                    <a:bodyPr/>
                    <a:lstStyle/>
                    <a:p>
                      <a:pPr algn="l" rtl="0" fontAlgn="ctr"/>
                      <a:r>
                        <a:rPr lang="en-US" sz="1100" b="0" i="0" u="none" strike="noStrike">
                          <a:solidFill>
                            <a:srgbClr val="000000"/>
                          </a:solidFill>
                          <a:effectLst/>
                          <a:latin typeface="Calibri" panose="020F0502020204030204" pitchFamily="34" charset="0"/>
                        </a:rPr>
                        <a:t>•ECMA-402 10th</a:t>
                      </a:r>
                    </a:p>
                  </a:txBody>
                  <a:tcPr marL="2857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2CC"/>
                    </a:solidFill>
                  </a:tcPr>
                </a:tc>
                <a:tc>
                  <a:txBody>
                    <a:bodyPr/>
                    <a:lstStyle/>
                    <a:p>
                      <a:pPr algn="ctr" rtl="0" fontAlgn="ctr"/>
                      <a:r>
                        <a:rPr lang="en-CH" sz="1100" b="0" i="0" u="none" strike="noStrike">
                          <a:solidFill>
                            <a:srgbClr val="000000"/>
                          </a:solidFill>
                          <a:effectLst/>
                          <a:latin typeface="Calibri" panose="020F0502020204030204" pitchFamily="34" charset="0"/>
                        </a:rPr>
                        <a:t> </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2CC"/>
                    </a:solidFill>
                  </a:tcPr>
                </a:tc>
                <a:tc>
                  <a:txBody>
                    <a:bodyPr/>
                    <a:lstStyle/>
                    <a:p>
                      <a:pPr algn="ctr" rtl="0" fontAlgn="ctr"/>
                      <a:r>
                        <a:rPr lang="en-CH" sz="1100" b="0" i="0" u="none" strike="noStrike">
                          <a:solidFill>
                            <a:srgbClr val="000000"/>
                          </a:solidFill>
                          <a:effectLst/>
                          <a:latin typeface="Calibri" panose="020F0502020204030204" pitchFamily="34" charset="0"/>
                        </a:rPr>
                        <a:t> </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2CC"/>
                    </a:solidFill>
                  </a:tcPr>
                </a:tc>
                <a:tc>
                  <a:txBody>
                    <a:bodyPr/>
                    <a:lstStyle/>
                    <a:p>
                      <a:pPr algn="ctr" rtl="0" fontAlgn="ctr"/>
                      <a:r>
                        <a:rPr lang="en-CH" sz="1100" b="0" i="0" u="none" strike="noStrike">
                          <a:solidFill>
                            <a:srgbClr val="000000"/>
                          </a:solidFill>
                          <a:effectLst/>
                          <a:latin typeface="Calibri" panose="020F0502020204030204" pitchFamily="34" charset="0"/>
                        </a:rPr>
                        <a:t>551</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531089216"/>
                  </a:ext>
                </a:extLst>
              </a:tr>
              <a:tr h="212141">
                <a:tc>
                  <a:txBody>
                    <a:bodyPr/>
                    <a:lstStyle/>
                    <a:p>
                      <a:pPr algn="l" rtl="0" fontAlgn="ctr"/>
                      <a:r>
                        <a:rPr lang="en-US" sz="1100" b="1" i="0" u="none" strike="noStrike">
                          <a:solidFill>
                            <a:srgbClr val="000000"/>
                          </a:solidFill>
                          <a:effectLst/>
                          <a:latin typeface="Calibri" panose="020F0502020204030204" pitchFamily="34" charset="0"/>
                        </a:rPr>
                        <a:t>Total ECMA-402:</a:t>
                      </a:r>
                    </a:p>
                  </a:txBody>
                  <a:tcPr marL="2857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H" sz="1100" b="1" i="0" u="none" strike="noStrike">
                          <a:solidFill>
                            <a:srgbClr val="000000"/>
                          </a:solidFill>
                          <a:effectLst/>
                          <a:latin typeface="Calibri" panose="020F0502020204030204" pitchFamily="34" charset="0"/>
                        </a:rPr>
                        <a:t>2’643</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H" sz="1100" b="1" i="0" u="none" strike="noStrike">
                          <a:solidFill>
                            <a:srgbClr val="000000"/>
                          </a:solidFill>
                          <a:effectLst/>
                          <a:latin typeface="Calibri" panose="020F0502020204030204" pitchFamily="34" charset="0"/>
                        </a:rPr>
                        <a:t>6’927</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CH" sz="1100" b="1" i="0" u="none" strike="noStrike">
                          <a:solidFill>
                            <a:srgbClr val="000000"/>
                          </a:solidFill>
                          <a:effectLst/>
                          <a:latin typeface="Calibri" panose="020F0502020204030204" pitchFamily="34" charset="0"/>
                        </a:rPr>
                        <a:t>8’842</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5254257"/>
                  </a:ext>
                </a:extLst>
              </a:tr>
              <a:tr h="205070">
                <a:tc>
                  <a:txBody>
                    <a:bodyPr/>
                    <a:lstStyle/>
                    <a:p>
                      <a:pPr algn="l" rtl="0" fontAlgn="ctr"/>
                      <a:r>
                        <a:rPr lang="en-CH" sz="1100" b="1" i="0" u="none" strike="noStrike">
                          <a:solidFill>
                            <a:srgbClr val="000000"/>
                          </a:solidFill>
                          <a:effectLst/>
                          <a:latin typeface="Calibri" panose="020F0502020204030204" pitchFamily="34" charset="0"/>
                        </a:rPr>
                        <a:t> </a:t>
                      </a:r>
                    </a:p>
                  </a:txBody>
                  <a:tcPr marL="2857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endParaRPr lang="en-CH" sz="1100" b="0" i="0" u="none" strike="noStrike">
                        <a:solidFill>
                          <a:srgbClr val="000000"/>
                        </a:solidFill>
                        <a:effectLst/>
                        <a:latin typeface="Calibri" panose="020F0502020204030204" pitchFamily="34" charset="0"/>
                      </a:endParaRP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rtl="0" fontAlgn="ctr"/>
                      <a:r>
                        <a:rPr lang="en-CH" sz="1100" b="1" i="0" u="none" strike="noStrike">
                          <a:solidFill>
                            <a:srgbClr val="000000"/>
                          </a:solidFill>
                          <a:effectLst/>
                          <a:latin typeface="Calibri" panose="020F0502020204030204" pitchFamily="34" charset="0"/>
                        </a:rPr>
                        <a:t> </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CH" sz="1100" b="1" i="0" u="none" strike="noStrike">
                          <a:solidFill>
                            <a:srgbClr val="000000"/>
                          </a:solidFill>
                          <a:effectLst/>
                          <a:latin typeface="Calibri" panose="020F0502020204030204" pitchFamily="34" charset="0"/>
                        </a:rPr>
                        <a:t> </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640552062"/>
                  </a:ext>
                </a:extLst>
              </a:tr>
              <a:tr h="205070">
                <a:tc>
                  <a:txBody>
                    <a:bodyPr/>
                    <a:lstStyle/>
                    <a:p>
                      <a:pPr algn="l" rtl="0" fontAlgn="ctr"/>
                      <a:r>
                        <a:rPr lang="en-US" sz="1100" b="0" i="0" u="none" strike="noStrike">
                          <a:solidFill>
                            <a:srgbClr val="000000"/>
                          </a:solidFill>
                          <a:effectLst/>
                          <a:latin typeface="Calibri" panose="020F0502020204030204" pitchFamily="34" charset="0"/>
                        </a:rPr>
                        <a:t>•ECMA-419 ECMAScript® embedded systems API editions</a:t>
                      </a:r>
                    </a:p>
                  </a:txBody>
                  <a:tcPr marL="2857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CH" sz="1100" b="1" i="0" u="none" strike="noStrike">
                          <a:solidFill>
                            <a:srgbClr val="000000"/>
                          </a:solidFill>
                          <a:effectLst/>
                          <a:latin typeface="Calibri" panose="020F0502020204030204" pitchFamily="34" charset="0"/>
                        </a:rPr>
                        <a:t> </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CH" sz="1100" b="1" i="0" u="none" strike="noStrike">
                          <a:solidFill>
                            <a:srgbClr val="000000"/>
                          </a:solidFill>
                          <a:effectLst/>
                          <a:latin typeface="Calibri" panose="020F0502020204030204" pitchFamily="34" charset="0"/>
                        </a:rPr>
                        <a:t> </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CH" sz="1100" b="1" i="0" u="none" strike="noStrike">
                          <a:solidFill>
                            <a:srgbClr val="000000"/>
                          </a:solidFill>
                          <a:effectLst/>
                          <a:latin typeface="Calibri" panose="020F0502020204030204" pitchFamily="34" charset="0"/>
                        </a:rPr>
                        <a:t> </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507911277"/>
                  </a:ext>
                </a:extLst>
              </a:tr>
              <a:tr h="205070">
                <a:tc>
                  <a:txBody>
                    <a:bodyPr/>
                    <a:lstStyle/>
                    <a:p>
                      <a:pPr algn="l" rtl="0" fontAlgn="ctr"/>
                      <a:r>
                        <a:rPr lang="en-US" sz="1100" b="0" i="0" u="none" strike="noStrike">
                          <a:solidFill>
                            <a:srgbClr val="000000"/>
                          </a:solidFill>
                          <a:effectLst/>
                          <a:latin typeface="Calibri" panose="020F0502020204030204" pitchFamily="34" charset="0"/>
                        </a:rPr>
                        <a:t>•ECMA-419 1st</a:t>
                      </a:r>
                    </a:p>
                  </a:txBody>
                  <a:tcPr marL="2857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CH" sz="1100" b="0" i="0" u="none" strike="noStrike">
                          <a:solidFill>
                            <a:srgbClr val="000000"/>
                          </a:solidFill>
                          <a:effectLst/>
                          <a:latin typeface="Calibri" panose="020F0502020204030204" pitchFamily="34" charset="0"/>
                        </a:rPr>
                        <a:t>141</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CH" sz="1100" b="0" i="0" u="none" strike="noStrike">
                          <a:solidFill>
                            <a:srgbClr val="000000"/>
                          </a:solidFill>
                          <a:effectLst/>
                          <a:latin typeface="Calibri" panose="020F0502020204030204" pitchFamily="34" charset="0"/>
                        </a:rPr>
                        <a:t>325</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CH" sz="1100" b="0" i="0" u="none" strike="noStrike">
                          <a:solidFill>
                            <a:srgbClr val="000000"/>
                          </a:solidFill>
                          <a:effectLst/>
                          <a:latin typeface="Calibri" panose="020F0502020204030204" pitchFamily="34" charset="0"/>
                        </a:rPr>
                        <a:t>459</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53988086"/>
                  </a:ext>
                </a:extLst>
              </a:tr>
              <a:tr h="212141">
                <a:tc>
                  <a:txBody>
                    <a:bodyPr/>
                    <a:lstStyle/>
                    <a:p>
                      <a:pPr algn="l" rtl="0" fontAlgn="ctr"/>
                      <a:r>
                        <a:rPr lang="en-US" sz="1100" b="0" i="0" u="none" strike="noStrike">
                          <a:solidFill>
                            <a:srgbClr val="000000"/>
                          </a:solidFill>
                          <a:effectLst/>
                          <a:latin typeface="Calibri" panose="020F0502020204030204" pitchFamily="34" charset="0"/>
                        </a:rPr>
                        <a:t>•ECMA-419 2nd</a:t>
                      </a:r>
                    </a:p>
                  </a:txBody>
                  <a:tcPr marL="2857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2CC"/>
                    </a:solidFill>
                  </a:tcPr>
                </a:tc>
                <a:tc>
                  <a:txBody>
                    <a:bodyPr/>
                    <a:lstStyle/>
                    <a:p>
                      <a:pPr algn="ctr" rtl="0" fontAlgn="ctr"/>
                      <a:r>
                        <a:rPr lang="en-CH" sz="1100" b="0" i="0" u="none" strike="noStrike">
                          <a:solidFill>
                            <a:srgbClr val="000000"/>
                          </a:solidFill>
                          <a:effectLst/>
                          <a:latin typeface="Calibri" panose="020F0502020204030204" pitchFamily="34" charset="0"/>
                        </a:rPr>
                        <a:t> </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2CC"/>
                    </a:solidFill>
                  </a:tcPr>
                </a:tc>
                <a:tc>
                  <a:txBody>
                    <a:bodyPr/>
                    <a:lstStyle/>
                    <a:p>
                      <a:pPr algn="ctr" rtl="0" fontAlgn="ctr"/>
                      <a:r>
                        <a:rPr lang="en-CH" sz="1100" b="0" i="0" u="none" strike="noStrike">
                          <a:solidFill>
                            <a:srgbClr val="000000"/>
                          </a:solidFill>
                          <a:effectLst/>
                          <a:latin typeface="Calibri" panose="020F0502020204030204" pitchFamily="34" charset="0"/>
                        </a:rPr>
                        <a:t> </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2CC"/>
                    </a:solidFill>
                  </a:tcPr>
                </a:tc>
                <a:tc>
                  <a:txBody>
                    <a:bodyPr/>
                    <a:lstStyle/>
                    <a:p>
                      <a:pPr algn="ctr" rtl="0" fontAlgn="ctr"/>
                      <a:r>
                        <a:rPr lang="en-CH" sz="1100" b="0" i="0" u="none" strike="noStrike">
                          <a:solidFill>
                            <a:srgbClr val="000000"/>
                          </a:solidFill>
                          <a:effectLst/>
                          <a:latin typeface="Calibri" panose="020F0502020204030204" pitchFamily="34" charset="0"/>
                        </a:rPr>
                        <a:t>300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195758717"/>
                  </a:ext>
                </a:extLst>
              </a:tr>
              <a:tr h="212141">
                <a:tc>
                  <a:txBody>
                    <a:bodyPr/>
                    <a:lstStyle/>
                    <a:p>
                      <a:pPr algn="l" rtl="0" fontAlgn="ctr"/>
                      <a:r>
                        <a:rPr lang="en-US" sz="1100" b="0" i="0" u="none" strike="noStrike">
                          <a:solidFill>
                            <a:srgbClr val="000000"/>
                          </a:solidFill>
                          <a:effectLst/>
                          <a:latin typeface="Calibri" panose="020F0502020204030204" pitchFamily="34" charset="0"/>
                        </a:rPr>
                        <a:t>•</a:t>
                      </a:r>
                      <a:r>
                        <a:rPr lang="en-US" sz="1100" b="1" i="0" u="none" strike="noStrike">
                          <a:solidFill>
                            <a:srgbClr val="000000"/>
                          </a:solidFill>
                          <a:effectLst/>
                          <a:latin typeface="Calibri" panose="020F0502020204030204" pitchFamily="34" charset="0"/>
                        </a:rPr>
                        <a:t>Total ECMA-419:</a:t>
                      </a:r>
                      <a:endParaRPr lang="en-US" sz="1100" b="0" i="0" u="none" strike="noStrike">
                        <a:solidFill>
                          <a:srgbClr val="000000"/>
                        </a:solidFill>
                        <a:effectLst/>
                        <a:latin typeface="Calibri" panose="020F0502020204030204" pitchFamily="34" charset="0"/>
                      </a:endParaRPr>
                    </a:p>
                  </a:txBody>
                  <a:tcPr marL="2857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CH" sz="1100" b="1" i="0" u="none" strike="noStrike">
                          <a:solidFill>
                            <a:srgbClr val="000000"/>
                          </a:solidFill>
                          <a:effectLst/>
                          <a:latin typeface="Calibri" panose="020F0502020204030204" pitchFamily="34" charset="0"/>
                        </a:rPr>
                        <a:t>141</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CH" sz="1100" b="1" i="0" u="none" strike="noStrike">
                          <a:solidFill>
                            <a:srgbClr val="000000"/>
                          </a:solidFill>
                          <a:effectLst/>
                          <a:latin typeface="Calibri" panose="020F0502020204030204" pitchFamily="34" charset="0"/>
                        </a:rPr>
                        <a:t>325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CH" sz="1100" b="1" i="0" u="none" strike="noStrike" dirty="0">
                          <a:solidFill>
                            <a:srgbClr val="000000"/>
                          </a:solidFill>
                          <a:effectLst/>
                          <a:latin typeface="Calibri" panose="020F0502020204030204" pitchFamily="34" charset="0"/>
                        </a:rPr>
                        <a:t>759</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0224278"/>
                  </a:ext>
                </a:extLst>
              </a:tr>
            </a:tbl>
          </a:graphicData>
        </a:graphic>
      </p:graphicFrame>
    </p:spTree>
    <p:extLst>
      <p:ext uri="{BB962C8B-B14F-4D97-AF65-F5344CB8AC3E}">
        <p14:creationId xmlns:p14="http://schemas.microsoft.com/office/powerpoint/2010/main" val="308701441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BC2D492D-3A51-4CC4-ADCC-756636B7C975}"/>
              </a:ext>
            </a:extLst>
          </p:cNvPr>
          <p:cNvSpPr>
            <a:spLocks noGrp="1" noChangeArrowheads="1"/>
          </p:cNvSpPr>
          <p:nvPr>
            <p:ph type="title"/>
          </p:nvPr>
        </p:nvSpPr>
        <p:spPr/>
        <p:txBody>
          <a:bodyPr/>
          <a:lstStyle/>
          <a:p>
            <a:pPr eaLnBrk="1" hangingPunct="1"/>
            <a:r>
              <a:rPr lang="fr-CH" altLang="en-US" dirty="0"/>
              <a:t>Table of Content</a:t>
            </a:r>
            <a:endParaRPr lang="en-US" altLang="en-US" dirty="0"/>
          </a:p>
        </p:txBody>
      </p:sp>
      <p:sp>
        <p:nvSpPr>
          <p:cNvPr id="4099" name="Content Placeholder 2">
            <a:extLst>
              <a:ext uri="{FF2B5EF4-FFF2-40B4-BE49-F238E27FC236}">
                <a16:creationId xmlns:a16="http://schemas.microsoft.com/office/drawing/2014/main" id="{E251EA1A-15E9-46C2-BAC4-8EEE75752843}"/>
              </a:ext>
            </a:extLst>
          </p:cNvPr>
          <p:cNvSpPr>
            <a:spLocks noGrp="1" noChangeArrowheads="1"/>
          </p:cNvSpPr>
          <p:nvPr>
            <p:ph idx="1"/>
          </p:nvPr>
        </p:nvSpPr>
        <p:spPr>
          <a:xfrm>
            <a:off x="457200" y="1466491"/>
            <a:ext cx="8229600" cy="5072331"/>
          </a:xfrm>
        </p:spPr>
        <p:txBody>
          <a:bodyPr/>
          <a:lstStyle/>
          <a:p>
            <a:pPr lvl="1" eaLnBrk="1" hangingPunct="1">
              <a:defRPr/>
            </a:pPr>
            <a:r>
              <a:rPr lang="en-US" altLang="en-US" sz="1400" i="0" dirty="0">
                <a:ea typeface="Arial" panose="020B0604020202020204" pitchFamily="34" charset="0"/>
              </a:rPr>
              <a:t>Overview</a:t>
            </a:r>
          </a:p>
          <a:p>
            <a:pPr lvl="2" eaLnBrk="1" hangingPunct="1">
              <a:defRPr/>
            </a:pPr>
            <a:r>
              <a:rPr lang="en-US" altLang="en-US" b="0" dirty="0">
                <a:ea typeface="Arial" panose="020B0604020202020204" pitchFamily="34" charset="0"/>
              </a:rPr>
              <a:t>Summary and Conclusions </a:t>
            </a:r>
          </a:p>
          <a:p>
            <a:pPr lvl="2" eaLnBrk="1" hangingPunct="1">
              <a:defRPr/>
            </a:pPr>
            <a:r>
              <a:rPr lang="en-US" altLang="en-US" b="0" dirty="0">
                <a:ea typeface="Arial" panose="020B0604020202020204" pitchFamily="34" charset="0"/>
              </a:rPr>
              <a:t>Invited Experts</a:t>
            </a:r>
          </a:p>
          <a:p>
            <a:pPr lvl="2" eaLnBrk="1" hangingPunct="1">
              <a:defRPr/>
            </a:pPr>
            <a:r>
              <a:rPr lang="en-US" altLang="en-US" b="0" i="0" dirty="0">
                <a:ea typeface="Arial" panose="020B0604020202020204" pitchFamily="34" charset="0"/>
              </a:rPr>
              <a:t>2024 Nominations (TC Chairs and TG Chairs)</a:t>
            </a:r>
          </a:p>
          <a:p>
            <a:pPr lvl="1" eaLnBrk="1" hangingPunct="1">
              <a:defRPr/>
            </a:pPr>
            <a:r>
              <a:rPr lang="en-US" altLang="en-US" sz="1400" i="0" dirty="0">
                <a:ea typeface="Arial" panose="020B0604020202020204" pitchFamily="34" charset="0"/>
              </a:rPr>
              <a:t>Status of ES2023 «Nice PDF» Versions</a:t>
            </a:r>
          </a:p>
          <a:p>
            <a:pPr lvl="2" eaLnBrk="1" hangingPunct="1">
              <a:defRPr/>
            </a:pPr>
            <a:r>
              <a:rPr lang="en-US" altLang="en-US" b="0" dirty="0">
                <a:ea typeface="Arial" panose="020B0604020202020204" pitchFamily="34" charset="0"/>
              </a:rPr>
              <a:t>Potential solution proposal</a:t>
            </a:r>
            <a:endParaRPr lang="en-US" altLang="en-US" b="0" i="0" dirty="0">
              <a:ea typeface="Arial" panose="020B0604020202020204" pitchFamily="34" charset="0"/>
            </a:endParaRPr>
          </a:p>
          <a:p>
            <a:pPr lvl="1" eaLnBrk="1" hangingPunct="1">
              <a:defRPr/>
            </a:pPr>
            <a:r>
              <a:rPr lang="en-US" altLang="en-US" sz="1400" i="0" dirty="0">
                <a:ea typeface="Arial" panose="020B0604020202020204" pitchFamily="34" charset="0"/>
              </a:rPr>
              <a:t>JTC1 Periodic Review of fast-tracked TC39 Standard ECMA-414 (ECMAScript Suite)</a:t>
            </a:r>
            <a:endParaRPr lang="en-US" altLang="en-US" b="0" dirty="0">
              <a:ea typeface="Arial" panose="020B0604020202020204" pitchFamily="34" charset="0"/>
            </a:endParaRPr>
          </a:p>
          <a:p>
            <a:pPr lvl="1" eaLnBrk="1" hangingPunct="1">
              <a:defRPr/>
            </a:pPr>
            <a:r>
              <a:rPr lang="en-US" altLang="en-US" sz="1400" i="0" dirty="0">
                <a:ea typeface="Arial" panose="020B0604020202020204" pitchFamily="34" charset="0"/>
              </a:rPr>
              <a:t>New Projects and Other Items</a:t>
            </a:r>
          </a:p>
          <a:p>
            <a:pPr marL="179387" lvl="1" indent="0" eaLnBrk="1" hangingPunct="1">
              <a:buNone/>
              <a:defRPr/>
            </a:pPr>
            <a:endParaRPr lang="en-US" altLang="en-US" sz="1400" i="0" dirty="0">
              <a:ea typeface="Arial" panose="020B0604020202020204" pitchFamily="34" charset="0"/>
            </a:endParaRPr>
          </a:p>
          <a:p>
            <a:pPr marL="179387" lvl="1" indent="0" eaLnBrk="1" hangingPunct="1">
              <a:buNone/>
              <a:defRPr/>
            </a:pPr>
            <a:r>
              <a:rPr lang="en-US" altLang="en-US" sz="1400" i="0" u="sng" dirty="0">
                <a:ea typeface="Arial" panose="020B0604020202020204" pitchFamily="34" charset="0"/>
              </a:rPr>
              <a:t>Annex slides:</a:t>
            </a:r>
          </a:p>
          <a:p>
            <a:pPr lvl="1" eaLnBrk="1" hangingPunct="1">
              <a:defRPr/>
            </a:pPr>
            <a:r>
              <a:rPr lang="en-US" altLang="en-US" sz="1400" i="0" dirty="0">
                <a:ea typeface="Arial" panose="020B0604020202020204" pitchFamily="34" charset="0"/>
              </a:rPr>
              <a:t>List of latest relevant </a:t>
            </a:r>
            <a:r>
              <a:rPr lang="en-US" altLang="en-US" sz="1400" i="0" dirty="0" err="1">
                <a:ea typeface="Arial" panose="020B0604020202020204" pitchFamily="34" charset="0"/>
              </a:rPr>
              <a:t>Ecma</a:t>
            </a:r>
            <a:r>
              <a:rPr lang="en-US" altLang="en-US" sz="1400" i="0" dirty="0">
                <a:ea typeface="Arial" panose="020B0604020202020204" pitchFamily="34" charset="0"/>
              </a:rPr>
              <a:t> TC39 and GA documents</a:t>
            </a:r>
          </a:p>
          <a:p>
            <a:pPr lvl="1" eaLnBrk="1" hangingPunct="1">
              <a:defRPr/>
            </a:pPr>
            <a:r>
              <a:rPr lang="en-US" altLang="en-US" sz="1400" i="0" dirty="0">
                <a:ea typeface="Arial" panose="020B0604020202020204" pitchFamily="34" charset="0"/>
              </a:rPr>
              <a:t>Status of TC39 meeting participation</a:t>
            </a:r>
          </a:p>
          <a:p>
            <a:pPr lvl="1" eaLnBrk="1" hangingPunct="1">
              <a:defRPr/>
            </a:pPr>
            <a:r>
              <a:rPr lang="en-US" altLang="en-US" sz="1400" i="0" dirty="0">
                <a:ea typeface="Arial" panose="020B0604020202020204" pitchFamily="34" charset="0"/>
              </a:rPr>
              <a:t>TC39 standards download and access statistics</a:t>
            </a:r>
          </a:p>
          <a:p>
            <a:pPr lvl="1" eaLnBrk="1" hangingPunct="1">
              <a:defRPr/>
            </a:pPr>
            <a:r>
              <a:rPr lang="en-US" altLang="en-US" sz="1400" i="0" dirty="0">
                <a:ea typeface="Arial" panose="020B0604020202020204" pitchFamily="34" charset="0"/>
              </a:rPr>
              <a:t>Next TC39, GA and </a:t>
            </a:r>
            <a:r>
              <a:rPr lang="en-US" altLang="en-US" sz="1400" i="0" dirty="0" err="1">
                <a:ea typeface="Arial" panose="020B0604020202020204" pitchFamily="34" charset="0"/>
              </a:rPr>
              <a:t>ExeCom</a:t>
            </a:r>
            <a:r>
              <a:rPr lang="en-US" altLang="en-US" sz="1400" i="0" dirty="0">
                <a:ea typeface="Arial" panose="020B0604020202020204" pitchFamily="34" charset="0"/>
              </a:rPr>
              <a:t> meetings</a:t>
            </a:r>
          </a:p>
        </p:txBody>
      </p:sp>
      <p:sp>
        <p:nvSpPr>
          <p:cNvPr id="16388" name="Footer Placeholder 3">
            <a:extLst>
              <a:ext uri="{FF2B5EF4-FFF2-40B4-BE49-F238E27FC236}">
                <a16:creationId xmlns:a16="http://schemas.microsoft.com/office/drawing/2014/main" id="{EA6B2CAC-8A8E-42DE-B103-887CCDFA01D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r>
              <a:rPr lang="en-US" altLang="en-US">
                <a:solidFill>
                  <a:srgbClr val="000000"/>
                </a:solidFill>
                <a:ea typeface="ＭＳ Ｐゴシック" panose="020B0600070205080204" pitchFamily="34" charset="-128"/>
              </a:rPr>
              <a:t>Rue du Rhône 114 - CH-1204 Geneva - T: +41 22 849 6000 - F: +41 22 849 6001 - www.ecma-international.org   </a:t>
            </a:r>
            <a:fld id="{FA267880-9069-4B6C-8FD5-636B1BC3BDAC}" type="slidenum">
              <a:rPr lang="en-US" altLang="en-US" smtClean="0">
                <a:solidFill>
                  <a:srgbClr val="000000"/>
                </a:solidFill>
                <a:ea typeface="ＭＳ Ｐゴシック" panose="020B0600070205080204" pitchFamily="34" charset="-128"/>
              </a:rPr>
              <a:pPr/>
              <a:t>2</a:t>
            </a:fld>
            <a:endParaRPr lang="en-US" altLang="en-US">
              <a:solidFill>
                <a:srgbClr val="000000"/>
              </a:solidFill>
              <a:ea typeface="ＭＳ Ｐゴシック" panose="020B0600070205080204" pitchFamily="34" charset="-128"/>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1253D6C3-E8CC-4D30-9AB0-2B0C64064453}"/>
              </a:ext>
            </a:extLst>
          </p:cNvPr>
          <p:cNvSpPr>
            <a:spLocks noGrp="1" noChangeArrowheads="1"/>
          </p:cNvSpPr>
          <p:nvPr>
            <p:ph type="title"/>
          </p:nvPr>
        </p:nvSpPr>
        <p:spPr/>
        <p:txBody>
          <a:bodyPr/>
          <a:lstStyle/>
          <a:p>
            <a:pPr marL="342900" indent="-342900" eaLnBrk="1" hangingPunct="1"/>
            <a:r>
              <a:rPr lang="fr-CH" altLang="en-US"/>
              <a:t>Download of Ecma Technical Reports </a:t>
            </a:r>
          </a:p>
        </p:txBody>
      </p:sp>
      <p:sp>
        <p:nvSpPr>
          <p:cNvPr id="13316" name="Footer Placeholder 3">
            <a:extLst>
              <a:ext uri="{FF2B5EF4-FFF2-40B4-BE49-F238E27FC236}">
                <a16:creationId xmlns:a16="http://schemas.microsoft.com/office/drawing/2014/main" id="{DE58E0A3-AAF9-4B94-A85A-2631E3054BD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Verdana" panose="020B0604030504040204" pitchFamily="34" charset="0"/>
              </a:rPr>
              <a:t>	Rue du Rhône 114 - CH-1204 Geneva - T: +41 22 849 6000 - F: +41 22 849 6001 - www.ecma-international.org   </a:t>
            </a:r>
            <a:fld id="{A61DA7CE-6B98-4C88-98E3-27D12FFFA030}" type="slidenum">
              <a:rPr lang="en-US" altLang="en-US" smtClean="0">
                <a:latin typeface="Verdana" panose="020B0604030504040204" pitchFamily="34" charset="0"/>
              </a:rPr>
              <a:pPr/>
              <a:t>20</a:t>
            </a:fld>
            <a:endParaRPr lang="en-US" altLang="en-US">
              <a:latin typeface="Verdana" panose="020B0604030504040204" pitchFamily="34" charset="0"/>
            </a:endParaRPr>
          </a:p>
        </p:txBody>
      </p:sp>
      <p:sp>
        <p:nvSpPr>
          <p:cNvPr id="2" name="Content Placeholder 1">
            <a:extLst>
              <a:ext uri="{FF2B5EF4-FFF2-40B4-BE49-F238E27FC236}">
                <a16:creationId xmlns:a16="http://schemas.microsoft.com/office/drawing/2014/main" id="{4F2F23B1-B3E4-D475-2BDB-9A55B1365309}"/>
              </a:ext>
            </a:extLst>
          </p:cNvPr>
          <p:cNvSpPr>
            <a:spLocks noGrp="1"/>
          </p:cNvSpPr>
          <p:nvPr>
            <p:ph idx="1"/>
          </p:nvPr>
        </p:nvSpPr>
        <p:spPr>
          <a:xfrm>
            <a:off x="457200" y="5098210"/>
            <a:ext cx="5909094" cy="1173193"/>
          </a:xfrm>
          <a:ln>
            <a:solidFill>
              <a:schemeClr val="accent6"/>
            </a:solidFill>
          </a:ln>
        </p:spPr>
        <p:txBody>
          <a:bodyPr/>
          <a:lstStyle/>
          <a:p>
            <a:pPr marL="342900" marR="0" lvl="1" indent="-342900" algn="l" defTabSz="914400" rtl="0" eaLnBrk="0" fontAlgn="base" latinLnBrk="0" hangingPunct="0">
              <a:lnSpc>
                <a:spcPct val="100000"/>
              </a:lnSpc>
              <a:spcBef>
                <a:spcPct val="0"/>
              </a:spcBef>
              <a:spcAft>
                <a:spcPct val="50000"/>
              </a:spcAft>
              <a:buClr>
                <a:srgbClr val="D4D6DE"/>
              </a:buClr>
              <a:buSzTx/>
              <a:buFontTx/>
              <a:buNone/>
              <a:tabLst/>
              <a:defRPr/>
            </a:pPr>
            <a:r>
              <a:rPr kumimoji="0" lang="en-US" sz="1200" b="0" u="none" strike="noStrike" kern="0" cap="none" spc="0" normalizeH="0" baseline="0" noProof="0" dirty="0">
                <a:ln>
                  <a:noFill/>
                </a:ln>
                <a:solidFill>
                  <a:srgbClr val="666666"/>
                </a:solidFill>
                <a:effectLst/>
                <a:uLnTx/>
                <a:uFillTx/>
                <a:latin typeface="Verdana"/>
                <a:cs typeface="Arial"/>
              </a:rPr>
              <a:t>*</a:t>
            </a:r>
            <a:r>
              <a:rPr kumimoji="0" lang="en-US" sz="1200" b="1" u="none" strike="noStrike" kern="0" cap="none" spc="0" normalizeH="0" baseline="0" noProof="0" dirty="0">
                <a:ln>
                  <a:noFill/>
                </a:ln>
                <a:solidFill>
                  <a:srgbClr val="666666"/>
                </a:solidFill>
                <a:effectLst/>
                <a:uLnTx/>
                <a:uFillTx/>
                <a:latin typeface="Verdana"/>
                <a:cs typeface="Arial"/>
              </a:rPr>
              <a:t>External</a:t>
            </a:r>
            <a:r>
              <a:rPr kumimoji="0" lang="en-US" sz="1200" b="0" u="none" strike="noStrike" kern="0" cap="none" spc="0" normalizeH="0" baseline="0" noProof="0" dirty="0">
                <a:ln>
                  <a:noFill/>
                </a:ln>
                <a:solidFill>
                  <a:srgbClr val="666666"/>
                </a:solidFill>
                <a:effectLst/>
                <a:uLnTx/>
                <a:uFillTx/>
                <a:latin typeface="Verdana"/>
                <a:cs typeface="Arial"/>
              </a:rPr>
              <a:t> download of the “public” version (without personal addresses).  </a:t>
            </a:r>
          </a:p>
          <a:p>
            <a:pPr marL="0" marR="0" lvl="1" indent="0" algn="l" defTabSz="914400" rtl="0" eaLnBrk="0" fontAlgn="base" latinLnBrk="0" hangingPunct="0">
              <a:lnSpc>
                <a:spcPct val="100000"/>
              </a:lnSpc>
              <a:spcBef>
                <a:spcPct val="0"/>
              </a:spcBef>
              <a:spcAft>
                <a:spcPct val="50000"/>
              </a:spcAft>
              <a:buClr>
                <a:srgbClr val="D4D6DE"/>
              </a:buClr>
              <a:buSzTx/>
              <a:buFontTx/>
              <a:buNone/>
              <a:tabLst/>
              <a:defRPr/>
            </a:pPr>
            <a:r>
              <a:rPr lang="en-US" sz="1200" b="1" dirty="0">
                <a:latin typeface="Verdana"/>
                <a:cs typeface="Arial"/>
              </a:rPr>
              <a:t>Internal</a:t>
            </a:r>
            <a:r>
              <a:rPr kumimoji="0" lang="en-US" sz="1200" b="0" u="none" strike="noStrike" kern="0" cap="none" spc="0" normalizeH="0" baseline="0" noProof="0" dirty="0">
                <a:ln>
                  <a:noFill/>
                </a:ln>
                <a:solidFill>
                  <a:srgbClr val="666666"/>
                </a:solidFill>
                <a:effectLst/>
                <a:uLnTx/>
                <a:uFillTx/>
                <a:latin typeface="Verdana"/>
                <a:cs typeface="Arial"/>
              </a:rPr>
              <a:t> distribution reaches about some 600 </a:t>
            </a:r>
            <a:r>
              <a:rPr kumimoji="0" lang="en-US" sz="1200" b="0" u="none" strike="noStrike" kern="0" cap="none" spc="0" normalizeH="0" baseline="0" noProof="0" dirty="0" err="1">
                <a:ln>
                  <a:noFill/>
                </a:ln>
                <a:solidFill>
                  <a:srgbClr val="666666"/>
                </a:solidFill>
                <a:effectLst/>
                <a:uLnTx/>
                <a:uFillTx/>
                <a:latin typeface="Verdana"/>
                <a:cs typeface="Arial"/>
              </a:rPr>
              <a:t>Ecma</a:t>
            </a:r>
            <a:r>
              <a:rPr kumimoji="0" lang="en-US" sz="1200" b="0" u="none" strike="noStrike" kern="0" cap="none" spc="0" normalizeH="0" baseline="0" noProof="0" dirty="0">
                <a:ln>
                  <a:noFill/>
                </a:ln>
                <a:solidFill>
                  <a:srgbClr val="666666"/>
                </a:solidFill>
                <a:effectLst/>
                <a:uLnTx/>
                <a:uFillTx/>
                <a:latin typeface="Verdana"/>
                <a:cs typeface="Arial"/>
              </a:rPr>
              <a:t> member participants. </a:t>
            </a:r>
            <a:r>
              <a:rPr lang="en-US" sz="1200" dirty="0">
                <a:latin typeface="Verdana"/>
                <a:cs typeface="Arial"/>
              </a:rPr>
              <a:t>S</a:t>
            </a:r>
            <a:r>
              <a:rPr kumimoji="0" lang="en-US" sz="1200" b="0" u="none" strike="noStrike" kern="0" cap="none" spc="0" normalizeH="0" baseline="0" noProof="0" dirty="0" err="1">
                <a:ln>
                  <a:noFill/>
                </a:ln>
                <a:solidFill>
                  <a:srgbClr val="666666"/>
                </a:solidFill>
                <a:effectLst/>
                <a:uLnTx/>
                <a:uFillTx/>
                <a:latin typeface="Verdana"/>
                <a:cs typeface="Arial"/>
              </a:rPr>
              <a:t>ent</a:t>
            </a:r>
            <a:r>
              <a:rPr kumimoji="0" lang="en-US" sz="1200" b="0" u="none" strike="noStrike" kern="0" cap="none" spc="0" normalizeH="0" baseline="0" noProof="0" dirty="0">
                <a:ln>
                  <a:noFill/>
                </a:ln>
                <a:solidFill>
                  <a:srgbClr val="666666"/>
                </a:solidFill>
                <a:effectLst/>
                <a:uLnTx/>
                <a:uFillTx/>
                <a:latin typeface="Verdana"/>
                <a:cs typeface="Arial"/>
              </a:rPr>
              <a:t> out at the beginning of the year per email with the full internal version (using mailing lists).</a:t>
            </a:r>
          </a:p>
          <a:p>
            <a:pPr marL="0" marR="0" lvl="1" indent="-342900" algn="l" defTabSz="914400" rtl="0" eaLnBrk="0" fontAlgn="base" latinLnBrk="0" hangingPunct="0">
              <a:lnSpc>
                <a:spcPct val="100000"/>
              </a:lnSpc>
              <a:spcBef>
                <a:spcPct val="0"/>
              </a:spcBef>
              <a:spcAft>
                <a:spcPct val="50000"/>
              </a:spcAft>
              <a:buClr>
                <a:srgbClr val="D4D6DE"/>
              </a:buClr>
              <a:buSzTx/>
              <a:buFontTx/>
              <a:buNone/>
              <a:tabLst/>
              <a:defRPr/>
            </a:pPr>
            <a:r>
              <a:rPr kumimoji="0" lang="en-US" sz="1200" b="1" u="none" strike="noStrike" kern="0" cap="none" spc="0" normalizeH="0" baseline="0" noProof="0" dirty="0">
                <a:ln>
                  <a:noFill/>
                </a:ln>
                <a:solidFill>
                  <a:srgbClr val="666666"/>
                </a:solidFill>
                <a:effectLst/>
                <a:uLnTx/>
                <a:uFillTx/>
                <a:latin typeface="Verdana"/>
                <a:cs typeface="Arial"/>
              </a:rPr>
              <a:t>Print copy </a:t>
            </a:r>
            <a:r>
              <a:rPr kumimoji="0" lang="en-US" sz="1200" b="0" u="none" strike="noStrike" kern="0" cap="none" spc="0" normalizeH="0" baseline="0" noProof="0" dirty="0">
                <a:ln>
                  <a:noFill/>
                </a:ln>
                <a:solidFill>
                  <a:srgbClr val="666666"/>
                </a:solidFill>
                <a:effectLst/>
                <a:uLnTx/>
                <a:uFillTx/>
                <a:latin typeface="Verdana"/>
                <a:cs typeface="Arial"/>
              </a:rPr>
              <a:t>(done internally) on demand per post. </a:t>
            </a:r>
            <a:r>
              <a:rPr lang="en-US" sz="1200" dirty="0">
                <a:latin typeface="Verdana"/>
                <a:cs typeface="Arial"/>
              </a:rPr>
              <a:t>Low numbers.</a:t>
            </a:r>
          </a:p>
          <a:p>
            <a:pPr marL="0" marR="0" lvl="1" indent="-342900" algn="l" defTabSz="914400" rtl="0" eaLnBrk="0" fontAlgn="base" latinLnBrk="0" hangingPunct="0">
              <a:lnSpc>
                <a:spcPct val="100000"/>
              </a:lnSpc>
              <a:spcBef>
                <a:spcPct val="0"/>
              </a:spcBef>
              <a:spcAft>
                <a:spcPct val="50000"/>
              </a:spcAft>
              <a:buClr>
                <a:srgbClr val="D4D6DE"/>
              </a:buClr>
              <a:buSzTx/>
              <a:buFontTx/>
              <a:buNone/>
              <a:tabLst/>
              <a:defRPr/>
            </a:pPr>
            <a:endParaRPr kumimoji="0" lang="en-US" sz="1200" b="0" u="none" strike="noStrike" kern="0" cap="none" spc="0" normalizeH="0" baseline="0" noProof="0" dirty="0">
              <a:ln>
                <a:noFill/>
              </a:ln>
              <a:solidFill>
                <a:srgbClr val="666666"/>
              </a:solidFill>
              <a:effectLst/>
              <a:uLnTx/>
              <a:uFillTx/>
              <a:latin typeface="Verdana"/>
              <a:cs typeface="Arial"/>
            </a:endParaRPr>
          </a:p>
        </p:txBody>
      </p:sp>
      <p:graphicFrame>
        <p:nvGraphicFramePr>
          <p:cNvPr id="9" name="Table 8">
            <a:extLst>
              <a:ext uri="{FF2B5EF4-FFF2-40B4-BE49-F238E27FC236}">
                <a16:creationId xmlns:a16="http://schemas.microsoft.com/office/drawing/2014/main" id="{C375C5D4-D661-2667-AC4B-EA38E408CB7D}"/>
              </a:ext>
            </a:extLst>
          </p:cNvPr>
          <p:cNvGraphicFramePr>
            <a:graphicFrameLocks noGrp="1"/>
          </p:cNvGraphicFramePr>
          <p:nvPr/>
        </p:nvGraphicFramePr>
        <p:xfrm>
          <a:off x="552090" y="1492476"/>
          <a:ext cx="8134710" cy="2587817"/>
        </p:xfrm>
        <a:graphic>
          <a:graphicData uri="http://schemas.openxmlformats.org/drawingml/2006/table">
            <a:tbl>
              <a:tblPr/>
              <a:tblGrid>
                <a:gridCol w="4812681">
                  <a:extLst>
                    <a:ext uri="{9D8B030D-6E8A-4147-A177-3AD203B41FA5}">
                      <a16:colId xmlns:a16="http://schemas.microsoft.com/office/drawing/2014/main" val="757822704"/>
                    </a:ext>
                  </a:extLst>
                </a:gridCol>
                <a:gridCol w="1107343">
                  <a:extLst>
                    <a:ext uri="{9D8B030D-6E8A-4147-A177-3AD203B41FA5}">
                      <a16:colId xmlns:a16="http://schemas.microsoft.com/office/drawing/2014/main" val="1430875024"/>
                    </a:ext>
                  </a:extLst>
                </a:gridCol>
                <a:gridCol w="1107343">
                  <a:extLst>
                    <a:ext uri="{9D8B030D-6E8A-4147-A177-3AD203B41FA5}">
                      <a16:colId xmlns:a16="http://schemas.microsoft.com/office/drawing/2014/main" val="909589693"/>
                    </a:ext>
                  </a:extLst>
                </a:gridCol>
                <a:gridCol w="1107343">
                  <a:extLst>
                    <a:ext uri="{9D8B030D-6E8A-4147-A177-3AD203B41FA5}">
                      <a16:colId xmlns:a16="http://schemas.microsoft.com/office/drawing/2014/main" val="249965046"/>
                    </a:ext>
                  </a:extLst>
                </a:gridCol>
              </a:tblGrid>
              <a:tr h="214419">
                <a:tc>
                  <a:txBody>
                    <a:bodyPr/>
                    <a:lstStyle/>
                    <a:p>
                      <a:pPr algn="l" fontAlgn="b"/>
                      <a:r>
                        <a:rPr lang="en-US" sz="1100" b="1" i="1" u="none" strike="noStrike">
                          <a:solidFill>
                            <a:srgbClr val="000000"/>
                          </a:solidFill>
                          <a:effectLst/>
                          <a:latin typeface="Calibri" panose="020F0502020204030204" pitchFamily="34" charset="0"/>
                        </a:rPr>
                        <a:t>List of the most popular downloads in 2023</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CH" sz="1100" b="0" i="0" u="none" strike="noStrike">
                          <a:solidFill>
                            <a:srgbClr val="000000"/>
                          </a:solidFill>
                          <a:effectLst/>
                          <a:latin typeface="Calibri" panose="020F0502020204030204" pitchFamily="34" charset="0"/>
                        </a:rPr>
                        <a:t> </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CH" sz="1100" b="0" i="0" u="none" strike="noStrike">
                          <a:solidFill>
                            <a:srgbClr val="000000"/>
                          </a:solidFill>
                          <a:effectLst/>
                          <a:latin typeface="Calibri" panose="020F0502020204030204" pitchFamily="34" charset="0"/>
                        </a:rPr>
                        <a:t> </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CH" sz="1100" b="0" i="0" u="none" strike="noStrike">
                          <a:solidFill>
                            <a:srgbClr val="000000"/>
                          </a:solidFill>
                          <a:effectLst/>
                          <a:latin typeface="Calibri" panose="020F0502020204030204" pitchFamily="34" charset="0"/>
                        </a:rPr>
                        <a:t> </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60992082"/>
                  </a:ext>
                </a:extLst>
              </a:tr>
              <a:tr h="221813">
                <a:tc>
                  <a:txBody>
                    <a:bodyPr/>
                    <a:lstStyle/>
                    <a:p>
                      <a:pPr algn="l" fontAlgn="b"/>
                      <a:r>
                        <a:rPr lang="en-US" sz="1100" b="0" i="0" u="none" strike="noStrike">
                          <a:solidFill>
                            <a:srgbClr val="000000"/>
                          </a:solidFill>
                          <a:effectLst/>
                          <a:latin typeface="Calibri" panose="020F0502020204030204" pitchFamily="34" charset="0"/>
                        </a:rPr>
                        <a:t>Technical Reports</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effectLst/>
                          <a:latin typeface="Calibri" panose="020F0502020204030204" pitchFamily="34" charset="0"/>
                        </a:rPr>
                        <a:t>(1 Jan-28 Feb)</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effectLst/>
                          <a:latin typeface="Calibri" panose="020F0502020204030204" pitchFamily="34" charset="0"/>
                        </a:rPr>
                        <a:t>(1 Jan-31 May)</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effectLst/>
                          <a:latin typeface="Calibri" panose="020F0502020204030204" pitchFamily="34" charset="0"/>
                        </a:rPr>
                        <a:t>(1 Jan– 31 Aug)</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8045737"/>
                  </a:ext>
                </a:extLst>
              </a:tr>
              <a:tr h="214419">
                <a:tc>
                  <a:txBody>
                    <a:bodyPr/>
                    <a:lstStyle/>
                    <a:p>
                      <a:pPr algn="l" fontAlgn="b"/>
                      <a:r>
                        <a:rPr lang="en-US" sz="1100" b="0" i="0" u="none" strike="noStrike">
                          <a:solidFill>
                            <a:srgbClr val="000000"/>
                          </a:solidFill>
                          <a:effectLst/>
                          <a:latin typeface="Calibri" panose="020F0502020204030204" pitchFamily="34" charset="0"/>
                        </a:rPr>
                        <a:t>•TR/111 Overview of Universal Archive Disk Format (UADF)      </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CH" sz="1100" b="0" i="0" u="none" strike="noStrike">
                          <a:solidFill>
                            <a:srgbClr val="000000"/>
                          </a:solidFill>
                          <a:effectLst/>
                          <a:latin typeface="Calibri" panose="020F0502020204030204" pitchFamily="34" charset="0"/>
                        </a:rPr>
                        <a:t>19</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CH" sz="1100" b="0" i="0" u="none" strike="noStrike">
                          <a:solidFill>
                            <a:srgbClr val="000000"/>
                          </a:solidFill>
                          <a:effectLst/>
                          <a:latin typeface="Calibri" panose="020F0502020204030204" pitchFamily="34" charset="0"/>
                        </a:rPr>
                        <a:t>52</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CH" sz="1100" b="0" i="0" u="none" strike="noStrike">
                          <a:solidFill>
                            <a:srgbClr val="000000"/>
                          </a:solidFill>
                          <a:effectLst/>
                          <a:latin typeface="Calibri" panose="020F0502020204030204" pitchFamily="34" charset="0"/>
                        </a:rPr>
                        <a:t>81</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610558802"/>
                  </a:ext>
                </a:extLst>
              </a:tr>
              <a:tr h="214419">
                <a:tc>
                  <a:txBody>
                    <a:bodyPr/>
                    <a:lstStyle/>
                    <a:p>
                      <a:pPr algn="l" fontAlgn="b"/>
                      <a:r>
                        <a:rPr lang="en-US" sz="1100" b="0" i="0" u="none" strike="noStrike">
                          <a:solidFill>
                            <a:srgbClr val="000000"/>
                          </a:solidFill>
                          <a:effectLst/>
                          <a:latin typeface="Calibri" panose="020F0502020204030204" pitchFamily="34" charset="0"/>
                        </a:rPr>
                        <a:t>•TR/98 JPEG File Interchange Format (JFIF)</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CH" sz="1100" b="0" i="0" u="none" strike="noStrike">
                          <a:solidFill>
                            <a:srgbClr val="000000"/>
                          </a:solidFill>
                          <a:effectLst/>
                          <a:latin typeface="Calibri" panose="020F0502020204030204" pitchFamily="34" charset="0"/>
                        </a:rPr>
                        <a:t>20</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CH" sz="1100" b="0" i="0" u="none" strike="noStrike">
                          <a:solidFill>
                            <a:srgbClr val="000000"/>
                          </a:solidFill>
                          <a:effectLst/>
                          <a:latin typeface="Calibri" panose="020F0502020204030204" pitchFamily="34" charset="0"/>
                        </a:rPr>
                        <a:t>52</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CH" sz="1100" b="0" i="0" u="none" strike="noStrike">
                          <a:solidFill>
                            <a:srgbClr val="000000"/>
                          </a:solidFill>
                          <a:effectLst/>
                          <a:latin typeface="Calibri" panose="020F0502020204030204" pitchFamily="34" charset="0"/>
                        </a:rPr>
                        <a:t>78</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15955687"/>
                  </a:ext>
                </a:extLst>
              </a:tr>
              <a:tr h="214419">
                <a:tc>
                  <a:txBody>
                    <a:bodyPr/>
                    <a:lstStyle/>
                    <a:p>
                      <a:pPr algn="l" fontAlgn="b"/>
                      <a:r>
                        <a:rPr lang="en-US" sz="1100" b="0" i="0" u="none" strike="noStrike" dirty="0">
                          <a:solidFill>
                            <a:srgbClr val="FF0000"/>
                          </a:solidFill>
                          <a:effectLst/>
                          <a:latin typeface="Calibri" panose="020F0502020204030204" pitchFamily="34" charset="0"/>
                        </a:rPr>
                        <a:t>•TR/104 ECMAScript Test Suite 2nd Edition </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CH" sz="1100" b="0" i="0" u="none" strike="noStrike" dirty="0">
                          <a:solidFill>
                            <a:srgbClr val="FF0000"/>
                          </a:solidFill>
                          <a:effectLst/>
                          <a:latin typeface="Calibri" panose="020F0502020204030204" pitchFamily="34" charset="0"/>
                        </a:rPr>
                        <a:t>13</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CH" sz="1100" b="0" i="0" u="none" strike="noStrike" dirty="0">
                          <a:solidFill>
                            <a:srgbClr val="FF0000"/>
                          </a:solidFill>
                          <a:effectLst/>
                          <a:latin typeface="Calibri" panose="020F0502020204030204" pitchFamily="34" charset="0"/>
                        </a:rPr>
                        <a:t>35</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CH" sz="1100" b="0" i="0" u="none" strike="noStrike" dirty="0">
                          <a:solidFill>
                            <a:srgbClr val="FF0000"/>
                          </a:solidFill>
                          <a:effectLst/>
                          <a:latin typeface="Calibri" panose="020F0502020204030204" pitchFamily="34" charset="0"/>
                        </a:rPr>
                        <a:t>54</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118240817"/>
                  </a:ext>
                </a:extLst>
              </a:tr>
              <a:tr h="214419">
                <a:tc>
                  <a:txBody>
                    <a:bodyPr/>
                    <a:lstStyle/>
                    <a:p>
                      <a:pPr algn="l" fontAlgn="b"/>
                      <a:r>
                        <a:rPr lang="en-US" sz="1100" b="0" i="0" u="none" strike="noStrike" dirty="0">
                          <a:solidFill>
                            <a:srgbClr val="000000"/>
                          </a:solidFill>
                          <a:effectLst/>
                          <a:latin typeface="Calibri" panose="020F0502020204030204" pitchFamily="34" charset="0"/>
                        </a:rPr>
                        <a:t>•TR/109 Class specifications for embedded hardware components</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CH" sz="1100" b="0" i="0" u="none" strike="noStrike">
                          <a:solidFill>
                            <a:srgbClr val="000000"/>
                          </a:solidFill>
                          <a:effectLst/>
                          <a:latin typeface="Calibri" panose="020F0502020204030204" pitchFamily="34" charset="0"/>
                        </a:rPr>
                        <a:t>8</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CH" sz="1100" b="0" i="0" u="none" strike="noStrike">
                          <a:solidFill>
                            <a:srgbClr val="000000"/>
                          </a:solidFill>
                          <a:effectLst/>
                          <a:latin typeface="Calibri" panose="020F0502020204030204" pitchFamily="34" charset="0"/>
                        </a:rPr>
                        <a:t>17</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CH" sz="1100" b="0" i="0" u="none" strike="noStrike">
                          <a:solidFill>
                            <a:srgbClr val="000000"/>
                          </a:solidFill>
                          <a:effectLst/>
                          <a:latin typeface="Calibri" panose="020F0502020204030204" pitchFamily="34" charset="0"/>
                        </a:rPr>
                        <a:t>31</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836076053"/>
                  </a:ext>
                </a:extLst>
              </a:tr>
              <a:tr h="428839">
                <a:tc>
                  <a:txBody>
                    <a:bodyPr/>
                    <a:lstStyle/>
                    <a:p>
                      <a:pPr algn="l" fontAlgn="b"/>
                      <a:r>
                        <a:rPr lang="en-US" sz="1100" b="0" i="0" u="none" strike="noStrike">
                          <a:solidFill>
                            <a:srgbClr val="000000"/>
                          </a:solidFill>
                          <a:effectLst/>
                          <a:latin typeface="Calibri" panose="020F0502020204030204" pitchFamily="34" charset="0"/>
                        </a:rPr>
                        <a:t>•TR/110 Recommendations and best practices for scripts on connected sensing devices         </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CH" sz="1100" b="0" i="0" u="none" strike="noStrike">
                          <a:solidFill>
                            <a:srgbClr val="000000"/>
                          </a:solidFill>
                          <a:effectLst/>
                          <a:latin typeface="Calibri" panose="020F0502020204030204" pitchFamily="34" charset="0"/>
                        </a:rPr>
                        <a:t>7</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CH" sz="1100" b="0" i="0" u="none" strike="noStrike">
                          <a:solidFill>
                            <a:srgbClr val="000000"/>
                          </a:solidFill>
                          <a:effectLst/>
                          <a:latin typeface="Calibri" panose="020F0502020204030204" pitchFamily="34" charset="0"/>
                        </a:rPr>
                        <a:t>16</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CH" sz="1100" b="0" i="0" u="none" strike="noStrike">
                          <a:solidFill>
                            <a:srgbClr val="000000"/>
                          </a:solidFill>
                          <a:effectLst/>
                          <a:latin typeface="Calibri" panose="020F0502020204030204" pitchFamily="34" charset="0"/>
                        </a:rPr>
                        <a:t>28</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83946842"/>
                  </a:ext>
                </a:extLst>
              </a:tr>
              <a:tr h="214419">
                <a:tc>
                  <a:txBody>
                    <a:bodyPr/>
                    <a:lstStyle/>
                    <a:p>
                      <a:pPr algn="l" fontAlgn="b">
                        <a:buClr>
                          <a:schemeClr val="accent1"/>
                        </a:buClr>
                        <a:buSzPts val="1100"/>
                        <a:buFont typeface="Calibri" panose="020F0502020204030204" pitchFamily="34" charset="0"/>
                        <a:buChar char="I"/>
                      </a:pPr>
                      <a:r>
                        <a:rPr lang="en-US" sz="1100" b="0" i="0" u="none" strike="noStrike" dirty="0">
                          <a:solidFill>
                            <a:srgbClr val="000000"/>
                          </a:solidFill>
                          <a:effectLst/>
                          <a:latin typeface="Calibri" panose="020F0502020204030204" pitchFamily="34" charset="0"/>
                        </a:rPr>
                        <a:t>•TR/84 CLI - Information derived from Partition IV XML file</a:t>
                      </a:r>
                      <a:endParaRPr lang="en-CH"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CH" sz="1100" b="0" i="0" u="none" strike="noStrike">
                          <a:solidFill>
                            <a:srgbClr val="000000"/>
                          </a:solidFill>
                          <a:effectLst/>
                          <a:latin typeface="Calibri" panose="020F0502020204030204" pitchFamily="34" charset="0"/>
                        </a:rPr>
                        <a:t> </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CH" sz="1100" b="0" i="0" u="none" strike="noStrike">
                          <a:solidFill>
                            <a:srgbClr val="000000"/>
                          </a:solidFill>
                          <a:effectLst/>
                          <a:latin typeface="Calibri" panose="020F0502020204030204" pitchFamily="34" charset="0"/>
                        </a:rPr>
                        <a:t>65</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CH" sz="1100" b="0" i="0" u="none" strike="noStrike">
                          <a:solidFill>
                            <a:srgbClr val="000000"/>
                          </a:solidFill>
                          <a:effectLst/>
                          <a:latin typeface="Calibri" panose="020F0502020204030204" pitchFamily="34" charset="0"/>
                        </a:rPr>
                        <a:t> </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02114595"/>
                  </a:ext>
                </a:extLst>
              </a:tr>
              <a:tr h="214419">
                <a:tc>
                  <a:txBody>
                    <a:bodyPr/>
                    <a:lstStyle/>
                    <a:p>
                      <a:pPr algn="l" fontAlgn="b"/>
                      <a:r>
                        <a:rPr lang="en-CH" sz="1100" b="0" i="0" u="none" strike="noStrike">
                          <a:solidFill>
                            <a:srgbClr val="000000"/>
                          </a:solidFill>
                          <a:effectLst/>
                          <a:latin typeface="Calibri" panose="020F0502020204030204" pitchFamily="34" charset="0"/>
                        </a:rPr>
                        <a:t> </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CH" sz="1100" b="0" i="0" u="none" strike="noStrike">
                          <a:solidFill>
                            <a:srgbClr val="000000"/>
                          </a:solidFill>
                          <a:effectLst/>
                          <a:latin typeface="Calibri" panose="020F0502020204030204" pitchFamily="34" charset="0"/>
                        </a:rPr>
                        <a:t> </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CH" sz="1100" b="0" i="0" u="none" strike="noStrike">
                          <a:solidFill>
                            <a:srgbClr val="000000"/>
                          </a:solidFill>
                          <a:effectLst/>
                          <a:latin typeface="Calibri" panose="020F0502020204030204" pitchFamily="34" charset="0"/>
                        </a:rPr>
                        <a:t> </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CH" sz="1100" b="0" i="0" u="none" strike="noStrike">
                          <a:solidFill>
                            <a:srgbClr val="000000"/>
                          </a:solidFill>
                          <a:effectLst/>
                          <a:latin typeface="Calibri" panose="020F0502020204030204" pitchFamily="34" charset="0"/>
                        </a:rPr>
                        <a:t> </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388136163"/>
                  </a:ext>
                </a:extLst>
              </a:tr>
              <a:tr h="214419">
                <a:tc>
                  <a:txBody>
                    <a:bodyPr/>
                    <a:lstStyle/>
                    <a:p>
                      <a:pPr algn="l" fontAlgn="b"/>
                      <a:r>
                        <a:rPr lang="en-US" sz="1100" b="1" i="0" u="none" strike="noStrike" dirty="0">
                          <a:solidFill>
                            <a:srgbClr val="000000"/>
                          </a:solidFill>
                          <a:effectLst/>
                          <a:latin typeface="Calibri" panose="020F0502020204030204" pitchFamily="34" charset="0"/>
                        </a:rPr>
                        <a:t>Download of </a:t>
                      </a:r>
                      <a:r>
                        <a:rPr lang="en-US" sz="1100" b="1" i="0" u="none" strike="noStrike" dirty="0" err="1">
                          <a:solidFill>
                            <a:srgbClr val="000000"/>
                          </a:solidFill>
                          <a:effectLst/>
                          <a:latin typeface="Calibri" panose="020F0502020204030204" pitchFamily="34" charset="0"/>
                        </a:rPr>
                        <a:t>Ecma</a:t>
                      </a:r>
                      <a:r>
                        <a:rPr lang="en-US" sz="1100" b="1" i="0" u="none" strike="noStrike" dirty="0">
                          <a:solidFill>
                            <a:srgbClr val="000000"/>
                          </a:solidFill>
                          <a:effectLst/>
                          <a:latin typeface="Calibri" panose="020F0502020204030204" pitchFamily="34" charset="0"/>
                        </a:rPr>
                        <a:t> Memento 2023 *</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b"/>
                      <a:r>
                        <a:rPr lang="en-CH" sz="1100" b="0" i="0" u="none" strike="noStrike">
                          <a:solidFill>
                            <a:srgbClr val="000000"/>
                          </a:solidFill>
                          <a:effectLst/>
                          <a:latin typeface="Calibri" panose="020F0502020204030204" pitchFamily="34" charset="0"/>
                        </a:rPr>
                        <a:t>29</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b"/>
                      <a:r>
                        <a:rPr lang="en-CH" sz="1100" b="0" i="0" u="none" strike="noStrike">
                          <a:solidFill>
                            <a:srgbClr val="000000"/>
                          </a:solidFill>
                          <a:effectLst/>
                          <a:latin typeface="Calibri" panose="020F0502020204030204" pitchFamily="34" charset="0"/>
                        </a:rPr>
                        <a:t>120</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b"/>
                      <a:r>
                        <a:rPr lang="en-CH" sz="1100" b="0" i="0" u="none" strike="noStrike">
                          <a:solidFill>
                            <a:srgbClr val="000000"/>
                          </a:solidFill>
                          <a:effectLst/>
                          <a:latin typeface="Calibri" panose="020F0502020204030204" pitchFamily="34" charset="0"/>
                        </a:rPr>
                        <a:t>169</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2CC"/>
                    </a:solidFill>
                  </a:tcPr>
                </a:tc>
                <a:extLst>
                  <a:ext uri="{0D108BD9-81ED-4DB2-BD59-A6C34878D82A}">
                    <a16:rowId xmlns:a16="http://schemas.microsoft.com/office/drawing/2014/main" val="2035875209"/>
                  </a:ext>
                </a:extLst>
              </a:tr>
              <a:tr h="221813">
                <a:tc>
                  <a:txBody>
                    <a:bodyPr/>
                    <a:lstStyle/>
                    <a:p>
                      <a:pPr algn="l" fontAlgn="b"/>
                      <a:r>
                        <a:rPr lang="en-CH" sz="1100" b="0" i="0" u="none" strike="noStrike">
                          <a:solidFill>
                            <a:srgbClr val="000000"/>
                          </a:solidFill>
                          <a:effectLst/>
                          <a:latin typeface="Calibri" panose="020F0502020204030204" pitchFamily="34" charset="0"/>
                        </a:rPr>
                        <a:t> </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n-CH" sz="1100" b="0" i="0" u="none" strike="noStrike">
                          <a:solidFill>
                            <a:srgbClr val="000000"/>
                          </a:solidFill>
                          <a:effectLst/>
                          <a:latin typeface="Calibri" panose="020F0502020204030204" pitchFamily="34" charset="0"/>
                        </a:rPr>
                        <a:t> </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n-CH" sz="1100" b="0" i="0" u="none" strike="noStrike">
                          <a:solidFill>
                            <a:srgbClr val="000000"/>
                          </a:solidFill>
                          <a:effectLst/>
                          <a:latin typeface="Calibri" panose="020F0502020204030204" pitchFamily="34" charset="0"/>
                        </a:rPr>
                        <a:t> </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n-CH" sz="1100" b="0" i="0" u="none" strike="noStrike" dirty="0">
                          <a:solidFill>
                            <a:srgbClr val="000000"/>
                          </a:solidFill>
                          <a:effectLst/>
                          <a:latin typeface="Calibri" panose="020F0502020204030204" pitchFamily="34" charset="0"/>
                        </a:rPr>
                        <a:t> </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3279818"/>
                  </a:ext>
                </a:extLst>
              </a:tr>
            </a:tbl>
          </a:graphicData>
        </a:graphic>
      </p:graphicFrame>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92287987-8728-413C-AF5E-3EEA6EC29B09}"/>
              </a:ext>
            </a:extLst>
          </p:cNvPr>
          <p:cNvSpPr>
            <a:spLocks noGrp="1" noChangeArrowheads="1"/>
          </p:cNvSpPr>
          <p:nvPr>
            <p:ph type="title"/>
          </p:nvPr>
        </p:nvSpPr>
        <p:spPr>
          <a:xfrm>
            <a:off x="2825750" y="255588"/>
            <a:ext cx="6076950" cy="879475"/>
          </a:xfrm>
        </p:spPr>
        <p:txBody>
          <a:bodyPr/>
          <a:lstStyle/>
          <a:p>
            <a:pPr marL="342900" indent="-342900" eaLnBrk="1" hangingPunct="1"/>
            <a:r>
              <a:rPr lang="en-GB" altLang="en-US" dirty="0"/>
              <a:t>Download of Ecma Standards</a:t>
            </a:r>
            <a:br>
              <a:rPr lang="en-GB" altLang="en-US" dirty="0"/>
            </a:br>
            <a:r>
              <a:rPr lang="en-GB" altLang="en-US" dirty="0"/>
              <a:t>1 January – 31 August 2023</a:t>
            </a:r>
            <a:r>
              <a:rPr lang="fr-CH" altLang="en-US" dirty="0"/>
              <a:t> </a:t>
            </a:r>
          </a:p>
        </p:txBody>
      </p:sp>
      <p:sp>
        <p:nvSpPr>
          <p:cNvPr id="5123" name="Content Placeholder 6">
            <a:extLst>
              <a:ext uri="{FF2B5EF4-FFF2-40B4-BE49-F238E27FC236}">
                <a16:creationId xmlns:a16="http://schemas.microsoft.com/office/drawing/2014/main" id="{BB05F794-B35B-4C84-A88C-EA656E72CB2B}"/>
              </a:ext>
            </a:extLst>
          </p:cNvPr>
          <p:cNvSpPr>
            <a:spLocks noGrp="1"/>
          </p:cNvSpPr>
          <p:nvPr>
            <p:ph idx="1"/>
          </p:nvPr>
        </p:nvSpPr>
        <p:spPr>
          <a:xfrm>
            <a:off x="396875" y="1079500"/>
            <a:ext cx="8229600" cy="5106988"/>
          </a:xfrm>
        </p:spPr>
        <p:txBody>
          <a:bodyPr/>
          <a:lstStyle/>
          <a:p>
            <a:pPr marL="0" lvl="1" indent="0">
              <a:lnSpc>
                <a:spcPct val="100000"/>
              </a:lnSpc>
              <a:buClr>
                <a:schemeClr val="accent1"/>
              </a:buClr>
              <a:buFontTx/>
              <a:buNone/>
              <a:defRPr/>
            </a:pPr>
            <a:r>
              <a:rPr lang="en-US" sz="1400" dirty="0"/>
              <a:t>	</a:t>
            </a:r>
            <a:endParaRPr lang="fr-CH" sz="1400" dirty="0"/>
          </a:p>
          <a:p>
            <a:pPr marL="342900" lvl="1" indent="-342900">
              <a:lnSpc>
                <a:spcPct val="100000"/>
              </a:lnSpc>
              <a:buClr>
                <a:schemeClr val="accent1"/>
              </a:buClr>
              <a:defRPr/>
            </a:pPr>
            <a:r>
              <a:rPr lang="en-US" sz="1400" b="1" i="0" dirty="0"/>
              <a:t>Standard						Download</a:t>
            </a:r>
            <a:r>
              <a:rPr lang="en-US" sz="1050" i="0" dirty="0"/>
              <a:t>	</a:t>
            </a:r>
          </a:p>
          <a:p>
            <a:pPr marL="342900" lvl="1" indent="-342900">
              <a:lnSpc>
                <a:spcPct val="100000"/>
              </a:lnSpc>
              <a:buClr>
                <a:srgbClr val="FF6600"/>
              </a:buClr>
              <a:defRPr/>
            </a:pPr>
            <a:r>
              <a:rPr lang="en-US" sz="1050" i="0" dirty="0">
                <a:solidFill>
                  <a:srgbClr val="FF0000"/>
                </a:solidFill>
              </a:rPr>
              <a:t>ECMA-262 ECMAScript Language Specification				17’794</a:t>
            </a:r>
          </a:p>
          <a:p>
            <a:pPr marL="342900" lvl="1" indent="-342900">
              <a:lnSpc>
                <a:spcPct val="100000"/>
              </a:lnSpc>
              <a:buClr>
                <a:srgbClr val="FF6600"/>
              </a:buClr>
              <a:defRPr/>
            </a:pPr>
            <a:r>
              <a:rPr lang="en-US" sz="1050" i="0" dirty="0">
                <a:solidFill>
                  <a:srgbClr val="FF0000"/>
                </a:solidFill>
              </a:rPr>
              <a:t>ECMA-404 The JSON Data Interchange Format				 7’633</a:t>
            </a:r>
          </a:p>
          <a:p>
            <a:pPr marL="342900" lvl="1" indent="-342900">
              <a:lnSpc>
                <a:spcPct val="100000"/>
              </a:lnSpc>
              <a:buClr>
                <a:srgbClr val="FF6600"/>
              </a:buClr>
              <a:defRPr/>
            </a:pPr>
            <a:r>
              <a:rPr lang="en-US" sz="1050" i="0" dirty="0">
                <a:solidFill>
                  <a:srgbClr val="0070C0"/>
                </a:solidFill>
              </a:rPr>
              <a:t>ECMA-376 Office Open XML File Formats, all parts and editions 	 	 7’054</a:t>
            </a:r>
          </a:p>
          <a:p>
            <a:pPr marL="342900" lvl="1" indent="-342900">
              <a:lnSpc>
                <a:spcPct val="100000"/>
              </a:lnSpc>
              <a:buClr>
                <a:srgbClr val="FF6600"/>
              </a:buClr>
              <a:defRPr/>
            </a:pPr>
            <a:r>
              <a:rPr lang="en-US" sz="1050" i="0" dirty="0">
                <a:solidFill>
                  <a:srgbClr val="00B050"/>
                </a:solidFill>
              </a:rPr>
              <a:t>ECMA-335 Common Language Infrastructure (CLI)	 	 	 2’323 </a:t>
            </a:r>
          </a:p>
          <a:p>
            <a:pPr marL="342900" lvl="1" indent="-342900">
              <a:lnSpc>
                <a:spcPct val="100000"/>
              </a:lnSpc>
              <a:buClr>
                <a:srgbClr val="FF6600"/>
              </a:buClr>
              <a:defRPr/>
            </a:pPr>
            <a:r>
              <a:rPr lang="en-US" sz="1050" i="0" dirty="0">
                <a:solidFill>
                  <a:srgbClr val="00B050"/>
                </a:solidFill>
              </a:rPr>
              <a:t>ECMA-334 C# Language Specification	 		 	 2’308</a:t>
            </a:r>
          </a:p>
          <a:p>
            <a:pPr marL="342900" lvl="1" indent="-342900">
              <a:lnSpc>
                <a:spcPct val="100000"/>
              </a:lnSpc>
              <a:buClr>
                <a:srgbClr val="FF6600"/>
              </a:buClr>
              <a:defRPr/>
            </a:pPr>
            <a:r>
              <a:rPr lang="en-US" sz="1050" i="0" dirty="0"/>
              <a:t>ECMA-48 Control Functions for Coded Character Sets, 5th edition	 	   726</a:t>
            </a:r>
          </a:p>
          <a:p>
            <a:pPr marL="342900" lvl="1" indent="-342900">
              <a:lnSpc>
                <a:spcPct val="100000"/>
              </a:lnSpc>
              <a:buClr>
                <a:srgbClr val="FF6600"/>
              </a:buClr>
              <a:defRPr/>
            </a:pPr>
            <a:r>
              <a:rPr lang="en-US" sz="1050" i="0" dirty="0"/>
              <a:t>ECMA-74 Measurement of Airborne Noise Emitted by ICT Equipment		   708</a:t>
            </a:r>
          </a:p>
          <a:p>
            <a:pPr marL="342900" lvl="1" indent="-342900">
              <a:lnSpc>
                <a:spcPct val="100000"/>
              </a:lnSpc>
              <a:buClr>
                <a:srgbClr val="FF6600"/>
              </a:buClr>
              <a:defRPr/>
            </a:pPr>
            <a:r>
              <a:rPr lang="en-US" sz="1050" i="0" dirty="0"/>
              <a:t>ECMA-388 Open XML Paper Specification				   647</a:t>
            </a:r>
          </a:p>
          <a:p>
            <a:pPr marL="342900" lvl="1" indent="-342900">
              <a:lnSpc>
                <a:spcPct val="100000"/>
              </a:lnSpc>
              <a:buClr>
                <a:srgbClr val="FF6600"/>
              </a:buClr>
              <a:defRPr/>
            </a:pPr>
            <a:r>
              <a:rPr lang="en-CH" sz="1050" i="0" dirty="0"/>
              <a:t>ECMA-418 </a:t>
            </a:r>
            <a:r>
              <a:rPr lang="en-US" sz="1050" i="0" dirty="0"/>
              <a:t>Psychoacoustic metrics for ITT equipment			   612</a:t>
            </a:r>
          </a:p>
          <a:p>
            <a:pPr marL="342900" lvl="1" indent="-342900">
              <a:lnSpc>
                <a:spcPct val="100000"/>
              </a:lnSpc>
              <a:buClr>
                <a:srgbClr val="FF6600"/>
              </a:buClr>
              <a:defRPr/>
            </a:pPr>
            <a:r>
              <a:rPr lang="en-US" sz="1050" i="0" dirty="0">
                <a:solidFill>
                  <a:srgbClr val="FF0000"/>
                </a:solidFill>
              </a:rPr>
              <a:t>ECMA-402 ECMAScript Internationalization API				   467</a:t>
            </a:r>
          </a:p>
          <a:p>
            <a:pPr marL="342900" lvl="1" indent="-342900">
              <a:lnSpc>
                <a:spcPct val="100000"/>
              </a:lnSpc>
              <a:buClr>
                <a:srgbClr val="E2AC00"/>
              </a:buClr>
              <a:defRPr/>
            </a:pPr>
            <a:r>
              <a:rPr lang="en-US" sz="1050" i="0" dirty="0">
                <a:solidFill>
                  <a:srgbClr val="00B050"/>
                </a:solidFill>
              </a:rPr>
              <a:t>ECMA-422 </a:t>
            </a:r>
            <a:r>
              <a:rPr lang="en-GB" sz="1050" i="0" dirty="0">
                <a:solidFill>
                  <a:srgbClr val="00B050"/>
                </a:solidFill>
              </a:rPr>
              <a:t>C# Specification Suite </a:t>
            </a:r>
            <a:r>
              <a:rPr lang="en-US" sz="1050" i="0" dirty="0">
                <a:solidFill>
                  <a:srgbClr val="00B050"/>
                </a:solidFill>
              </a:rPr>
              <a:t>					   456</a:t>
            </a:r>
          </a:p>
          <a:p>
            <a:pPr marL="342900" lvl="1" indent="-342900">
              <a:lnSpc>
                <a:spcPct val="100000"/>
              </a:lnSpc>
              <a:buClr>
                <a:srgbClr val="E2AC00"/>
              </a:buClr>
              <a:defRPr/>
            </a:pPr>
            <a:r>
              <a:rPr lang="en-US" sz="1050" i="0" dirty="0"/>
              <a:t>ECMA-370 TED The Eco Declaration					   424</a:t>
            </a:r>
            <a:endParaRPr lang="en-CH" sz="1050" i="0" dirty="0"/>
          </a:p>
          <a:p>
            <a:pPr marL="342900" lvl="1" indent="-342900">
              <a:lnSpc>
                <a:spcPct val="100000"/>
              </a:lnSpc>
              <a:buClr>
                <a:srgbClr val="E2AC00"/>
              </a:buClr>
              <a:defRPr/>
            </a:pPr>
            <a:r>
              <a:rPr lang="en-US" sz="1050" i="0" dirty="0">
                <a:solidFill>
                  <a:srgbClr val="FF0000"/>
                </a:solidFill>
              </a:rPr>
              <a:t>ECMA-414 ECMAScript® Specification Suite				   404</a:t>
            </a:r>
          </a:p>
          <a:p>
            <a:pPr marL="342900" lvl="1" indent="-342900">
              <a:lnSpc>
                <a:spcPct val="100000"/>
              </a:lnSpc>
              <a:buClr>
                <a:srgbClr val="E2AC00"/>
              </a:buClr>
              <a:defRPr/>
            </a:pPr>
            <a:r>
              <a:rPr lang="en-US" sz="1050" i="0" dirty="0"/>
              <a:t>ECMA-119 </a:t>
            </a:r>
            <a:r>
              <a:rPr lang="en-GB" sz="1050" i="0" dirty="0"/>
              <a:t>Volume and File Structure of CDROM for Information Interchange</a:t>
            </a:r>
            <a:r>
              <a:rPr lang="en-US" sz="1050" i="0" dirty="0"/>
              <a:t>	   352</a:t>
            </a:r>
          </a:p>
          <a:p>
            <a:pPr marL="342900" lvl="1" indent="-342900">
              <a:lnSpc>
                <a:spcPct val="100000"/>
              </a:lnSpc>
              <a:buClr>
                <a:srgbClr val="E2AC00"/>
              </a:buClr>
              <a:defRPr/>
            </a:pPr>
            <a:r>
              <a:rPr lang="en-US" sz="1050" i="0" dirty="0"/>
              <a:t>ECMA-408 Dart Programming Language Specification</a:t>
            </a:r>
            <a:r>
              <a:rPr lang="en-CH" sz="1050" i="0" dirty="0"/>
              <a:t>			</a:t>
            </a:r>
            <a:r>
              <a:rPr lang="en-US" sz="1050" i="0" dirty="0"/>
              <a:t>   266</a:t>
            </a:r>
            <a:endParaRPr lang="en-CH" sz="1050" i="0" dirty="0"/>
          </a:p>
          <a:p>
            <a:pPr marL="342900" lvl="1" indent="-342900">
              <a:lnSpc>
                <a:spcPct val="100000"/>
              </a:lnSpc>
              <a:buClr>
                <a:srgbClr val="E2AC00"/>
              </a:buClr>
              <a:defRPr/>
            </a:pPr>
            <a:r>
              <a:rPr lang="en-US" sz="1050" i="0" dirty="0"/>
              <a:t>ECMA-363 </a:t>
            </a:r>
            <a:r>
              <a:rPr lang="en-GB" sz="1050" i="0" dirty="0"/>
              <a:t>Universal 3D File Format, 4th edition				   244</a:t>
            </a:r>
            <a:endParaRPr lang="en-CH" sz="1050" i="0" dirty="0"/>
          </a:p>
          <a:p>
            <a:pPr marL="342900" lvl="1" indent="-342900">
              <a:lnSpc>
                <a:spcPct val="100000"/>
              </a:lnSpc>
              <a:buClr>
                <a:srgbClr val="E2AC00"/>
              </a:buClr>
              <a:defRPr/>
            </a:pPr>
            <a:r>
              <a:rPr lang="en-CH" sz="1050" i="0" dirty="0"/>
              <a:t>ECMA-340 </a:t>
            </a:r>
            <a:r>
              <a:rPr lang="en-US" sz="1050" i="0" dirty="0"/>
              <a:t>Near Field Communication Interface and Protocol (NFCIP-1)</a:t>
            </a:r>
            <a:r>
              <a:rPr lang="en-CH" sz="1050" i="0" dirty="0"/>
              <a:t>		</a:t>
            </a:r>
            <a:r>
              <a:rPr lang="en-US" sz="1050" i="0" dirty="0"/>
              <a:t>   220</a:t>
            </a:r>
          </a:p>
          <a:p>
            <a:pPr marL="342900" lvl="1" indent="-342900">
              <a:lnSpc>
                <a:spcPct val="100000"/>
              </a:lnSpc>
              <a:buClr>
                <a:srgbClr val="E2AC00"/>
              </a:buClr>
              <a:defRPr/>
            </a:pPr>
            <a:r>
              <a:rPr lang="en-US" sz="1050" i="0" dirty="0"/>
              <a:t>ECMA-6 7-Bit Coded Character Set 					   194</a:t>
            </a:r>
          </a:p>
          <a:p>
            <a:pPr marL="342900" lvl="1" indent="-342900">
              <a:lnSpc>
                <a:spcPct val="100000"/>
              </a:lnSpc>
              <a:buClr>
                <a:schemeClr val="accent1"/>
              </a:buClr>
              <a:defRPr/>
            </a:pPr>
            <a:r>
              <a:rPr lang="en-US" sz="1050" b="1" i="0" dirty="0"/>
              <a:t>Total downloads</a:t>
            </a:r>
            <a:r>
              <a:rPr lang="en-US" sz="1050" i="0" dirty="0"/>
              <a:t>					              </a:t>
            </a:r>
            <a:r>
              <a:rPr lang="en-US" sz="1050" b="1" i="0" dirty="0"/>
              <a:t>49’341</a:t>
            </a:r>
          </a:p>
          <a:p>
            <a:pPr marL="342900" lvl="1" indent="-342900">
              <a:lnSpc>
                <a:spcPct val="100000"/>
              </a:lnSpc>
              <a:buClr>
                <a:schemeClr val="accent1"/>
              </a:buClr>
              <a:defRPr/>
            </a:pPr>
            <a:endParaRPr lang="en-US" sz="1050" i="0" dirty="0"/>
          </a:p>
          <a:p>
            <a:pPr marL="342900" lvl="1" indent="-342900">
              <a:lnSpc>
                <a:spcPct val="100000"/>
              </a:lnSpc>
              <a:buClr>
                <a:schemeClr val="accent1"/>
              </a:buClr>
              <a:defRPr/>
            </a:pPr>
            <a:endParaRPr lang="en-US" sz="1050" i="0" dirty="0"/>
          </a:p>
          <a:p>
            <a:pPr marL="342900" lvl="1" indent="-342900">
              <a:lnSpc>
                <a:spcPct val="100000"/>
              </a:lnSpc>
              <a:buClr>
                <a:schemeClr val="accent1"/>
              </a:buClr>
              <a:defRPr/>
            </a:pPr>
            <a:endParaRPr lang="en-US" sz="1050" i="0" dirty="0"/>
          </a:p>
          <a:p>
            <a:pPr marL="342900" lvl="1" indent="-342900">
              <a:lnSpc>
                <a:spcPct val="100000"/>
              </a:lnSpc>
              <a:buClr>
                <a:schemeClr val="accent1"/>
              </a:buClr>
              <a:defRPr/>
            </a:pPr>
            <a:endParaRPr lang="en-US" sz="1050" i="0" dirty="0"/>
          </a:p>
        </p:txBody>
      </p:sp>
      <p:sp>
        <p:nvSpPr>
          <p:cNvPr id="9220" name="Footer Placeholder 3">
            <a:extLst>
              <a:ext uri="{FF2B5EF4-FFF2-40B4-BE49-F238E27FC236}">
                <a16:creationId xmlns:a16="http://schemas.microsoft.com/office/drawing/2014/main" id="{6DF8FE57-3D2F-4D8E-A730-7E99856273D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Verdana" panose="020B0604030504040204" pitchFamily="34" charset="0"/>
              </a:rPr>
              <a:t>Rue du Rhône 114 - CH-1204 Geneva - T: +41 22 849 6000 - F: +41 22 849 6001 - www.ecma-international.org   </a:t>
            </a:r>
            <a:fld id="{0850A4DF-0D22-4718-88F3-B6F20546867E}" type="slidenum">
              <a:rPr lang="en-US" altLang="en-US" smtClean="0">
                <a:latin typeface="Verdana" panose="020B0604030504040204" pitchFamily="34" charset="0"/>
              </a:rPr>
              <a:pPr/>
              <a:t>21</a:t>
            </a:fld>
            <a:endParaRPr lang="en-US" altLang="en-US">
              <a:latin typeface="Verdana" panose="020B0604030504040204" pitchFamily="34" charset="0"/>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8DDCD-B2AB-D35B-768B-AB19F2631E24}"/>
              </a:ext>
            </a:extLst>
          </p:cNvPr>
          <p:cNvSpPr>
            <a:spLocks noGrp="1"/>
          </p:cNvSpPr>
          <p:nvPr>
            <p:ph type="title"/>
          </p:nvPr>
        </p:nvSpPr>
        <p:spPr/>
        <p:txBody>
          <a:bodyPr/>
          <a:lstStyle/>
          <a:p>
            <a:r>
              <a:rPr lang="en-US" dirty="0"/>
              <a:t>TC39 Plenary Schedule 2023</a:t>
            </a:r>
          </a:p>
        </p:txBody>
      </p:sp>
      <p:sp>
        <p:nvSpPr>
          <p:cNvPr id="3" name="Footer Placeholder 2">
            <a:extLst>
              <a:ext uri="{FF2B5EF4-FFF2-40B4-BE49-F238E27FC236}">
                <a16:creationId xmlns:a16="http://schemas.microsoft.com/office/drawing/2014/main" id="{328925FE-46D8-6194-62DF-39AD84B65CF3}"/>
              </a:ext>
            </a:extLst>
          </p:cNvPr>
          <p:cNvSpPr>
            <a:spLocks noGrp="1"/>
          </p:cNvSpPr>
          <p:nvPr>
            <p:ph type="ftr" sz="quarter" idx="10"/>
          </p:nvPr>
        </p:nvSpPr>
        <p:spPr/>
        <p:txBody>
          <a:bodyPr/>
          <a:lstStyle/>
          <a:p>
            <a:pPr>
              <a:defRPr/>
            </a:pPr>
            <a:r>
              <a:rPr lang="en-US" altLang="en-US"/>
              <a:t>Rue du Rhône 114 - CH-1204 Geneva - T: +41 22 849 6000 - F: +41 22 849 6001 - www.ecma-international.org   </a:t>
            </a:r>
            <a:fld id="{084D97F8-8756-42B2-A185-9D18385A6233}" type="slidenum">
              <a:rPr lang="en-US" altLang="en-US" smtClean="0"/>
              <a:pPr>
                <a:defRPr/>
              </a:pPr>
              <a:t>22</a:t>
            </a:fld>
            <a:endParaRPr lang="en-US" altLang="en-US"/>
          </a:p>
        </p:txBody>
      </p:sp>
      <p:graphicFrame>
        <p:nvGraphicFramePr>
          <p:cNvPr id="4" name="Table 3">
            <a:extLst>
              <a:ext uri="{FF2B5EF4-FFF2-40B4-BE49-F238E27FC236}">
                <a16:creationId xmlns:a16="http://schemas.microsoft.com/office/drawing/2014/main" id="{E19993F6-29C7-427E-CFD5-5CE16808CCF4}"/>
              </a:ext>
            </a:extLst>
          </p:cNvPr>
          <p:cNvGraphicFramePr>
            <a:graphicFrameLocks noGrp="1"/>
          </p:cNvGraphicFramePr>
          <p:nvPr>
            <p:extLst>
              <p:ext uri="{D42A27DB-BD31-4B8C-83A1-F6EECF244321}">
                <p14:modId xmlns:p14="http://schemas.microsoft.com/office/powerpoint/2010/main" val="3490087069"/>
              </p:ext>
            </p:extLst>
          </p:nvPr>
        </p:nvGraphicFramePr>
        <p:xfrm>
          <a:off x="511862" y="1659964"/>
          <a:ext cx="8086673" cy="982980"/>
        </p:xfrm>
        <a:graphic>
          <a:graphicData uri="http://schemas.openxmlformats.org/drawingml/2006/table">
            <a:tbl>
              <a:tblPr/>
              <a:tblGrid>
                <a:gridCol w="3153568">
                  <a:extLst>
                    <a:ext uri="{9D8B030D-6E8A-4147-A177-3AD203B41FA5}">
                      <a16:colId xmlns:a16="http://schemas.microsoft.com/office/drawing/2014/main" val="1452108720"/>
                    </a:ext>
                  </a:extLst>
                </a:gridCol>
                <a:gridCol w="2701255">
                  <a:extLst>
                    <a:ext uri="{9D8B030D-6E8A-4147-A177-3AD203B41FA5}">
                      <a16:colId xmlns:a16="http://schemas.microsoft.com/office/drawing/2014/main" val="3831649899"/>
                    </a:ext>
                  </a:extLst>
                </a:gridCol>
                <a:gridCol w="2231850">
                  <a:extLst>
                    <a:ext uri="{9D8B030D-6E8A-4147-A177-3AD203B41FA5}">
                      <a16:colId xmlns:a16="http://schemas.microsoft.com/office/drawing/2014/main" val="2134621677"/>
                    </a:ext>
                  </a:extLst>
                </a:gridCol>
              </a:tblGrid>
              <a:tr h="0">
                <a:tc>
                  <a:txBody>
                    <a:bodyPr/>
                    <a:lstStyle/>
                    <a:p>
                      <a:r>
                        <a:rPr lang="en-US" sz="1400" b="0" dirty="0">
                          <a:effectLst/>
                          <a:latin typeface="+mn-lt"/>
                        </a:rPr>
                        <a:t>Dates</a:t>
                      </a:r>
                    </a:p>
                  </a:txBody>
                  <a:tcPr marL="123825" marR="123825"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a:effectLst/>
                          <a:latin typeface="+mn-lt"/>
                        </a:rPr>
                        <a:t>Location</a:t>
                      </a:r>
                    </a:p>
                  </a:txBody>
                  <a:tcPr marL="123825" marR="123825"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a:effectLst/>
                        </a:rPr>
                        <a:t>Host</a:t>
                      </a:r>
                    </a:p>
                  </a:txBody>
                  <a:tcPr marL="123825" marR="123825"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9737222"/>
                  </a:ext>
                </a:extLst>
              </a:tr>
              <a:tr h="0">
                <a:tc>
                  <a:txBody>
                    <a:bodyPr/>
                    <a:lstStyle/>
                    <a:p>
                      <a:r>
                        <a:rPr lang="en-US" sz="1400" b="0" dirty="0">
                          <a:effectLst/>
                          <a:latin typeface="+mn-lt"/>
                        </a:rPr>
                        <a:t>2023-09-26 to 2023-09-28</a:t>
                      </a:r>
                    </a:p>
                  </a:txBody>
                  <a:tcPr marL="123825" marR="123825"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a:effectLst/>
                          <a:latin typeface="+mn-lt"/>
                        </a:rPr>
                        <a:t>Tokyo, Japan</a:t>
                      </a:r>
                    </a:p>
                  </a:txBody>
                  <a:tcPr marL="123825" marR="123825"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a:effectLst/>
                        </a:rPr>
                        <a:t>Bloomberg</a:t>
                      </a:r>
                    </a:p>
                  </a:txBody>
                  <a:tcPr marL="123825" marR="123825"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5037077"/>
                  </a:ext>
                </a:extLst>
              </a:tr>
              <a:tr h="0">
                <a:tc>
                  <a:txBody>
                    <a:bodyPr/>
                    <a:lstStyle/>
                    <a:p>
                      <a:pPr algn="l"/>
                      <a:r>
                        <a:rPr lang="en-US" sz="1400" b="0" i="0" dirty="0">
                          <a:solidFill>
                            <a:srgbClr val="24292F"/>
                          </a:solidFill>
                          <a:effectLst/>
                          <a:latin typeface="+mn-lt"/>
                        </a:rPr>
                        <a:t>2023-11-27 to 2023-11-30</a:t>
                      </a:r>
                    </a:p>
                  </a:txBody>
                  <a:tcPr marL="123825" marR="123825"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0" i="1" dirty="0">
                          <a:solidFill>
                            <a:srgbClr val="24292F"/>
                          </a:solidFill>
                          <a:effectLst/>
                          <a:latin typeface="+mn-lt"/>
                        </a:rPr>
                        <a:t>Remote: "SF"</a:t>
                      </a:r>
                      <a:endParaRPr lang="en-US" sz="1400" b="0" i="0" dirty="0">
                        <a:solidFill>
                          <a:srgbClr val="24292F"/>
                        </a:solidFill>
                        <a:effectLst/>
                        <a:latin typeface="+mn-lt"/>
                      </a:endParaRPr>
                    </a:p>
                  </a:txBody>
                  <a:tcPr marL="123825" marR="123825"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9035840"/>
                  </a:ext>
                </a:extLst>
              </a:tr>
            </a:tbl>
          </a:graphicData>
        </a:graphic>
      </p:graphicFrame>
      <p:sp>
        <p:nvSpPr>
          <p:cNvPr id="5" name="Content Placeholder 2">
            <a:extLst>
              <a:ext uri="{FF2B5EF4-FFF2-40B4-BE49-F238E27FC236}">
                <a16:creationId xmlns:a16="http://schemas.microsoft.com/office/drawing/2014/main" id="{0BEAA841-144A-0B6B-FEFE-17C594B801EE}"/>
              </a:ext>
            </a:extLst>
          </p:cNvPr>
          <p:cNvSpPr txBox="1">
            <a:spLocks/>
          </p:cNvSpPr>
          <p:nvPr/>
        </p:nvSpPr>
        <p:spPr>
          <a:xfrm>
            <a:off x="375920" y="4559999"/>
            <a:ext cx="6413069" cy="1676400"/>
          </a:xfrm>
          <a:prstGeom prst="rect">
            <a:avLst/>
          </a:prstGeom>
          <a:ln>
            <a:solidFill>
              <a:schemeClr val="accent1"/>
            </a:solidFill>
          </a:ln>
        </p:spPr>
        <p:txBody>
          <a:bodyPr/>
          <a:lstStyle>
            <a:lvl1pPr marL="342900" indent="-342900" algn="l" rtl="0" eaLnBrk="0" fontAlgn="base" hangingPunct="0">
              <a:spcBef>
                <a:spcPct val="0"/>
              </a:spcBef>
              <a:spcAft>
                <a:spcPct val="50000"/>
              </a:spcAft>
              <a:buClr>
                <a:schemeClr val="accent1"/>
              </a:buClr>
              <a:buChar char="•"/>
              <a:defRPr sz="2000" b="1">
                <a:solidFill>
                  <a:srgbClr val="666666"/>
                </a:solidFill>
                <a:latin typeface="+mn-lt"/>
                <a:ea typeface="ＭＳ Ｐゴシック" panose="020B0600070205080204" pitchFamily="34" charset="-128"/>
                <a:cs typeface="+mn-cs"/>
              </a:defRPr>
            </a:lvl1pPr>
            <a:lvl2pPr marL="504825" indent="-325438" algn="l" rtl="0" eaLnBrk="0" fontAlgn="base" hangingPunct="0">
              <a:lnSpc>
                <a:spcPct val="90000"/>
              </a:lnSpc>
              <a:spcBef>
                <a:spcPct val="0"/>
              </a:spcBef>
              <a:spcAft>
                <a:spcPct val="50000"/>
              </a:spcAft>
              <a:buClr>
                <a:schemeClr val="hlink"/>
              </a:buClr>
              <a:buChar char="•"/>
              <a:defRPr sz="2000" i="1">
                <a:solidFill>
                  <a:srgbClr val="666666"/>
                </a:solidFill>
                <a:latin typeface="+mn-lt"/>
                <a:ea typeface="Arial" charset="0"/>
                <a:cs typeface="+mn-cs"/>
              </a:defRPr>
            </a:lvl2pPr>
            <a:lvl3pPr marL="1035050" indent="-350838" algn="l" rtl="0" eaLnBrk="0" fontAlgn="base" hangingPunct="0">
              <a:spcBef>
                <a:spcPct val="0"/>
              </a:spcBef>
              <a:spcAft>
                <a:spcPct val="50000"/>
              </a:spcAft>
              <a:buClr>
                <a:schemeClr val="hlink"/>
              </a:buClr>
              <a:buChar char="•"/>
              <a:defRPr sz="1400" b="1">
                <a:solidFill>
                  <a:srgbClr val="333300"/>
                </a:solidFill>
                <a:latin typeface="+mn-lt"/>
                <a:ea typeface="Arial" charset="0"/>
                <a:cs typeface="+mn-cs"/>
              </a:defRPr>
            </a:lvl3pPr>
            <a:lvl4pPr marL="1530350" indent="-315913" algn="l" rtl="0" eaLnBrk="0" fontAlgn="base" hangingPunct="0">
              <a:spcBef>
                <a:spcPct val="0"/>
              </a:spcBef>
              <a:spcAft>
                <a:spcPct val="50000"/>
              </a:spcAft>
              <a:buClr>
                <a:schemeClr val="accent2"/>
              </a:buClr>
              <a:buChar char="•"/>
              <a:defRPr sz="1200" b="1">
                <a:solidFill>
                  <a:srgbClr val="333300"/>
                </a:solidFill>
                <a:latin typeface="+mn-lt"/>
                <a:ea typeface="Arial" charset="0"/>
                <a:cs typeface="+mn-cs"/>
              </a:defRPr>
            </a:lvl4pPr>
            <a:lvl5pPr marL="2049463" indent="-339725" algn="l" rtl="0" eaLnBrk="0" fontAlgn="base" hangingPunct="0">
              <a:spcBef>
                <a:spcPct val="0"/>
              </a:spcBef>
              <a:spcAft>
                <a:spcPct val="50000"/>
              </a:spcAft>
              <a:buClr>
                <a:schemeClr val="accent1"/>
              </a:buClr>
              <a:buChar char="•"/>
              <a:defRPr sz="1200">
                <a:solidFill>
                  <a:schemeClr val="tx1"/>
                </a:solidFill>
                <a:latin typeface="Arial" charset="0"/>
                <a:ea typeface="Arial" charset="0"/>
                <a:cs typeface="+mn-cs"/>
              </a:defRPr>
            </a:lvl5pPr>
            <a:lvl6pPr marL="2506663" indent="-339725" algn="l" rtl="0" eaLnBrk="1" fontAlgn="base" hangingPunct="1">
              <a:spcBef>
                <a:spcPct val="0"/>
              </a:spcBef>
              <a:spcAft>
                <a:spcPct val="50000"/>
              </a:spcAft>
              <a:buClr>
                <a:schemeClr val="accent1"/>
              </a:buClr>
              <a:buChar char="•"/>
              <a:defRPr sz="1200">
                <a:solidFill>
                  <a:schemeClr val="tx1"/>
                </a:solidFill>
                <a:latin typeface="Arial" charset="0"/>
                <a:cs typeface="+mn-cs"/>
              </a:defRPr>
            </a:lvl6pPr>
            <a:lvl7pPr marL="2963863" indent="-339725" algn="l" rtl="0" eaLnBrk="1" fontAlgn="base" hangingPunct="1">
              <a:spcBef>
                <a:spcPct val="0"/>
              </a:spcBef>
              <a:spcAft>
                <a:spcPct val="50000"/>
              </a:spcAft>
              <a:buClr>
                <a:schemeClr val="accent1"/>
              </a:buClr>
              <a:buChar char="•"/>
              <a:defRPr sz="1200">
                <a:solidFill>
                  <a:schemeClr val="tx1"/>
                </a:solidFill>
                <a:latin typeface="Arial" charset="0"/>
                <a:cs typeface="+mn-cs"/>
              </a:defRPr>
            </a:lvl7pPr>
            <a:lvl8pPr marL="3421063" indent="-339725" algn="l" rtl="0" eaLnBrk="1" fontAlgn="base" hangingPunct="1">
              <a:spcBef>
                <a:spcPct val="0"/>
              </a:spcBef>
              <a:spcAft>
                <a:spcPct val="50000"/>
              </a:spcAft>
              <a:buClr>
                <a:schemeClr val="accent1"/>
              </a:buClr>
              <a:buChar char="•"/>
              <a:defRPr sz="1200">
                <a:solidFill>
                  <a:schemeClr val="tx1"/>
                </a:solidFill>
                <a:latin typeface="Arial" charset="0"/>
                <a:cs typeface="+mn-cs"/>
              </a:defRPr>
            </a:lvl8pPr>
            <a:lvl9pPr marL="3878263" indent="-339725" algn="l" rtl="0" eaLnBrk="1" fontAlgn="base" hangingPunct="1">
              <a:spcBef>
                <a:spcPct val="0"/>
              </a:spcBef>
              <a:spcAft>
                <a:spcPct val="50000"/>
              </a:spcAft>
              <a:buClr>
                <a:schemeClr val="accent1"/>
              </a:buClr>
              <a:buChar char="•"/>
              <a:defRPr sz="1200">
                <a:solidFill>
                  <a:schemeClr val="tx1"/>
                </a:solidFill>
                <a:latin typeface="Arial" charset="0"/>
                <a:cs typeface="+mn-cs"/>
              </a:defRPr>
            </a:lvl9pPr>
          </a:lstStyle>
          <a:p>
            <a:pPr defTabSz="914400"/>
            <a:r>
              <a:rPr lang="en-US" sz="1200" i="1" kern="0" dirty="0">
                <a:solidFill>
                  <a:srgbClr val="FF0000"/>
                </a:solidFill>
              </a:rPr>
              <a:t>2024 meeting (100th)</a:t>
            </a:r>
          </a:p>
          <a:p>
            <a:pPr defTabSz="914400"/>
            <a:r>
              <a:rPr lang="en-US" sz="1200" b="0" i="1" kern="0" dirty="0"/>
              <a:t>6 meetings per-year</a:t>
            </a:r>
          </a:p>
          <a:p>
            <a:pPr defTabSz="914400"/>
            <a:r>
              <a:rPr lang="en-US" sz="1200" b="0" i="1" kern="0" dirty="0"/>
              <a:t>3 remote, 3 hybrid (one US, one Europe, one Asia)</a:t>
            </a:r>
          </a:p>
          <a:p>
            <a:pPr defTabSz="914400"/>
            <a:r>
              <a:rPr lang="en-US" sz="1200" b="0" i="1" kern="0" dirty="0"/>
              <a:t>Remote meetings are up to four days</a:t>
            </a:r>
            <a:br>
              <a:rPr lang="en-US" sz="1200" b="0" i="1" kern="0" dirty="0"/>
            </a:br>
            <a:r>
              <a:rPr lang="en-US" sz="1200" b="0" i="1" kern="0" dirty="0"/>
              <a:t>...and sometimes we rejoice when we can end early and claim a day back</a:t>
            </a:r>
          </a:p>
          <a:p>
            <a:pPr defTabSz="914400"/>
            <a:r>
              <a:rPr lang="en-US" sz="1200" b="0" i="1" kern="0" dirty="0"/>
              <a:t>In-person meetings are three days</a:t>
            </a:r>
            <a:br>
              <a:rPr lang="en-US" sz="1200" b="0" i="1" kern="0" dirty="0"/>
            </a:br>
            <a:r>
              <a:rPr lang="en-US" sz="1200" b="0" i="1" kern="0" dirty="0"/>
              <a:t>...to permit Monday/Friday as travel days</a:t>
            </a:r>
          </a:p>
        </p:txBody>
      </p:sp>
    </p:spTree>
    <p:extLst>
      <p:ext uri="{BB962C8B-B14F-4D97-AF65-F5344CB8AC3E}">
        <p14:creationId xmlns:p14="http://schemas.microsoft.com/office/powerpoint/2010/main" val="340129955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3E782337-6A95-4338-B380-F32FEDEAF63D}"/>
              </a:ext>
            </a:extLst>
          </p:cNvPr>
          <p:cNvSpPr>
            <a:spLocks noGrp="1" noChangeArrowheads="1"/>
          </p:cNvSpPr>
          <p:nvPr>
            <p:ph type="title"/>
          </p:nvPr>
        </p:nvSpPr>
        <p:spPr/>
        <p:txBody>
          <a:bodyPr/>
          <a:lstStyle/>
          <a:p>
            <a:pPr eaLnBrk="1" hangingPunct="1"/>
            <a:br>
              <a:rPr lang="en-US" altLang="en-US" dirty="0"/>
            </a:br>
            <a:r>
              <a:rPr lang="en-US" altLang="en-US" dirty="0"/>
              <a:t>GA dates</a:t>
            </a:r>
            <a:r>
              <a:rPr lang="en-CH" altLang="en-US" dirty="0"/>
              <a:t> and </a:t>
            </a:r>
            <a:r>
              <a:rPr lang="en-US" altLang="en-US" dirty="0"/>
              <a:t>venue</a:t>
            </a:r>
            <a:br>
              <a:rPr lang="en-US" altLang="en-US" dirty="0"/>
            </a:br>
            <a:r>
              <a:rPr lang="en-US" altLang="en-US" dirty="0" err="1"/>
              <a:t>ExeCom</a:t>
            </a:r>
            <a:r>
              <a:rPr lang="en-US" altLang="en-US" dirty="0"/>
              <a:t> dates and venue</a:t>
            </a:r>
          </a:p>
        </p:txBody>
      </p:sp>
      <p:sp>
        <p:nvSpPr>
          <p:cNvPr id="29699" name="Content Placeholder 2">
            <a:extLst>
              <a:ext uri="{FF2B5EF4-FFF2-40B4-BE49-F238E27FC236}">
                <a16:creationId xmlns:a16="http://schemas.microsoft.com/office/drawing/2014/main" id="{0488EB42-8120-4038-85FF-5785FAC29122}"/>
              </a:ext>
            </a:extLst>
          </p:cNvPr>
          <p:cNvSpPr>
            <a:spLocks noGrp="1" noChangeArrowheads="1"/>
          </p:cNvSpPr>
          <p:nvPr>
            <p:ph idx="1"/>
          </p:nvPr>
        </p:nvSpPr>
        <p:spPr>
          <a:xfrm>
            <a:off x="457200" y="1600201"/>
            <a:ext cx="8229600" cy="1828800"/>
          </a:xfrm>
        </p:spPr>
        <p:txBody>
          <a:bodyPr/>
          <a:lstStyle/>
          <a:p>
            <a:pPr marL="342900" lvl="1" indent="-342900" eaLnBrk="1" hangingPunct="1">
              <a:buClr>
                <a:schemeClr val="accent1"/>
              </a:buClr>
            </a:pPr>
            <a:r>
              <a:rPr lang="en-US" altLang="en-US" sz="1800" b="1" dirty="0"/>
              <a:t>GA 12</a:t>
            </a:r>
            <a:r>
              <a:rPr lang="en-CH" altLang="en-US" sz="1800" b="1" dirty="0"/>
              <a:t>6</a:t>
            </a:r>
            <a:r>
              <a:rPr lang="en-US" altLang="en-US" sz="1800" dirty="0"/>
              <a:t>: </a:t>
            </a:r>
            <a:r>
              <a:rPr lang="en-CH" altLang="en-US" sz="1800" dirty="0"/>
              <a:t>5-6</a:t>
            </a:r>
            <a:r>
              <a:rPr lang="en-US" altLang="en-US" sz="1800" dirty="0"/>
              <a:t> </a:t>
            </a:r>
            <a:r>
              <a:rPr lang="en-CH" altLang="en-US" sz="1800" dirty="0"/>
              <a:t>December</a:t>
            </a:r>
            <a:r>
              <a:rPr lang="en-US" altLang="en-US" sz="1800" dirty="0"/>
              <a:t> 202</a:t>
            </a:r>
            <a:r>
              <a:rPr lang="en-CH" altLang="en-US" sz="1800" dirty="0"/>
              <a:t>3 (Cupertino, US, hosted by Apple) </a:t>
            </a:r>
            <a:endParaRPr lang="en-US" altLang="en-US" sz="1800" dirty="0"/>
          </a:p>
          <a:p>
            <a:pPr marL="873125" lvl="2" indent="-342900" eaLnBrk="1" hangingPunct="1">
              <a:buClr>
                <a:schemeClr val="accent1"/>
              </a:buClr>
            </a:pPr>
            <a:r>
              <a:rPr lang="en-CH" altLang="en-US" sz="1800" b="0" i="1" dirty="0"/>
              <a:t>TC53 meeting co-located on the 6th</a:t>
            </a:r>
            <a:endParaRPr lang="en-US" altLang="en-US" sz="1800" b="0" i="1" dirty="0"/>
          </a:p>
          <a:p>
            <a:pPr marL="342900" lvl="1" indent="-342900" eaLnBrk="1" hangingPunct="1">
              <a:buClr>
                <a:schemeClr val="accent1"/>
              </a:buClr>
            </a:pPr>
            <a:r>
              <a:rPr lang="en-US" altLang="en-US" sz="1800" b="1" dirty="0"/>
              <a:t>GA 127</a:t>
            </a:r>
            <a:r>
              <a:rPr lang="en-US" altLang="en-US" sz="1800" dirty="0"/>
              <a:t>:</a:t>
            </a:r>
            <a:r>
              <a:rPr lang="en-CH" altLang="en-US" sz="1800" dirty="0"/>
              <a:t> 26-27 June 2024 (Geneva, Switzerland)</a:t>
            </a:r>
            <a:endParaRPr lang="en-US" altLang="en-US" sz="1800" dirty="0"/>
          </a:p>
          <a:p>
            <a:pPr marL="342900" lvl="1" indent="-342900" eaLnBrk="1" hangingPunct="1">
              <a:buClr>
                <a:schemeClr val="accent1"/>
              </a:buClr>
            </a:pPr>
            <a:r>
              <a:rPr lang="en-US" altLang="en-US" sz="1800" b="1" dirty="0"/>
              <a:t>GA 128</a:t>
            </a:r>
            <a:r>
              <a:rPr lang="en-US" altLang="en-US" sz="1800" dirty="0"/>
              <a:t>:</a:t>
            </a:r>
            <a:r>
              <a:rPr lang="en-CH" altLang="en-US" sz="1800" dirty="0"/>
              <a:t> 11-12 December 2024 (US, TBD)</a:t>
            </a:r>
          </a:p>
        </p:txBody>
      </p:sp>
      <p:sp>
        <p:nvSpPr>
          <p:cNvPr id="29700" name="Footer Placeholder 3">
            <a:extLst>
              <a:ext uri="{FF2B5EF4-FFF2-40B4-BE49-F238E27FC236}">
                <a16:creationId xmlns:a16="http://schemas.microsoft.com/office/drawing/2014/main" id="{B3B8DF72-6552-4DFF-9C00-C01BDEFD424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Verdana" panose="020B0604030504040204" pitchFamily="34" charset="0"/>
              </a:rPr>
              <a:t>Rue du Rhône 114 - CH-1204 Geneva - T: +41 22 849 6000 - F: +41 22 849 6001 - www.ecma-international.org   </a:t>
            </a:r>
            <a:fld id="{CE02C13D-4476-4D85-8982-DA1568DA775A}" type="slidenum">
              <a:rPr lang="en-US" altLang="en-US" smtClean="0">
                <a:latin typeface="Verdana" panose="020B0604030504040204" pitchFamily="34" charset="0"/>
              </a:rPr>
              <a:pPr/>
              <a:t>23</a:t>
            </a:fld>
            <a:endParaRPr lang="en-US" altLang="en-US">
              <a:latin typeface="Verdana" panose="020B0604030504040204" pitchFamily="34" charset="0"/>
            </a:endParaRPr>
          </a:p>
        </p:txBody>
      </p:sp>
      <p:sp>
        <p:nvSpPr>
          <p:cNvPr id="2" name="Content Placeholder 2">
            <a:extLst>
              <a:ext uri="{FF2B5EF4-FFF2-40B4-BE49-F238E27FC236}">
                <a16:creationId xmlns:a16="http://schemas.microsoft.com/office/drawing/2014/main" id="{8104A056-94EB-5400-6390-5E6077911CC1}"/>
              </a:ext>
            </a:extLst>
          </p:cNvPr>
          <p:cNvSpPr txBox="1">
            <a:spLocks/>
          </p:cNvSpPr>
          <p:nvPr/>
        </p:nvSpPr>
        <p:spPr bwMode="auto">
          <a:xfrm>
            <a:off x="457200" y="3727175"/>
            <a:ext cx="8229600" cy="2395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0"/>
              </a:spcBef>
              <a:spcAft>
                <a:spcPct val="50000"/>
              </a:spcAft>
              <a:buClr>
                <a:schemeClr val="accent1"/>
              </a:buClr>
              <a:buChar char="•"/>
              <a:defRPr sz="2000" b="1">
                <a:solidFill>
                  <a:srgbClr val="666666"/>
                </a:solidFill>
                <a:latin typeface="+mn-lt"/>
                <a:ea typeface="+mn-ea"/>
                <a:cs typeface="+mn-cs"/>
              </a:defRPr>
            </a:lvl1pPr>
            <a:lvl2pPr marL="504825" indent="-325438" algn="l" rtl="0" eaLnBrk="0" fontAlgn="base" hangingPunct="0">
              <a:lnSpc>
                <a:spcPct val="90000"/>
              </a:lnSpc>
              <a:spcBef>
                <a:spcPct val="0"/>
              </a:spcBef>
              <a:spcAft>
                <a:spcPct val="50000"/>
              </a:spcAft>
              <a:buClr>
                <a:schemeClr val="hlink"/>
              </a:buClr>
              <a:buChar char="•"/>
              <a:defRPr sz="2000" i="1">
                <a:solidFill>
                  <a:srgbClr val="666666"/>
                </a:solidFill>
                <a:latin typeface="+mn-lt"/>
                <a:cs typeface="+mn-cs"/>
              </a:defRPr>
            </a:lvl2pPr>
            <a:lvl3pPr marL="1035050" indent="-350838" algn="l" rtl="0" eaLnBrk="0" fontAlgn="base" hangingPunct="0">
              <a:spcBef>
                <a:spcPct val="0"/>
              </a:spcBef>
              <a:spcAft>
                <a:spcPct val="50000"/>
              </a:spcAft>
              <a:buClr>
                <a:schemeClr val="hlink"/>
              </a:buClr>
              <a:buChar char="•"/>
              <a:defRPr sz="1400" b="1">
                <a:solidFill>
                  <a:srgbClr val="333300"/>
                </a:solidFill>
                <a:latin typeface="+mn-lt"/>
                <a:cs typeface="+mn-cs"/>
              </a:defRPr>
            </a:lvl3pPr>
            <a:lvl4pPr marL="1530350" indent="-315913" algn="l" rtl="0" eaLnBrk="0" fontAlgn="base" hangingPunct="0">
              <a:spcBef>
                <a:spcPct val="0"/>
              </a:spcBef>
              <a:spcAft>
                <a:spcPct val="50000"/>
              </a:spcAft>
              <a:buClr>
                <a:schemeClr val="accent2"/>
              </a:buClr>
              <a:buChar char="•"/>
              <a:defRPr sz="1200" b="1">
                <a:solidFill>
                  <a:srgbClr val="333300"/>
                </a:solidFill>
                <a:latin typeface="+mn-lt"/>
                <a:cs typeface="+mn-cs"/>
              </a:defRPr>
            </a:lvl4pPr>
            <a:lvl5pPr marL="2049463" indent="-339725" algn="l" rtl="0" eaLnBrk="0" fontAlgn="base" hangingPunct="0">
              <a:spcBef>
                <a:spcPct val="0"/>
              </a:spcBef>
              <a:spcAft>
                <a:spcPct val="50000"/>
              </a:spcAft>
              <a:buClr>
                <a:schemeClr val="accent1"/>
              </a:buClr>
              <a:buChar char="•"/>
              <a:defRPr sz="1200">
                <a:solidFill>
                  <a:schemeClr val="tx1"/>
                </a:solidFill>
                <a:latin typeface="Arial" charset="0"/>
                <a:cs typeface="+mn-cs"/>
              </a:defRPr>
            </a:lvl5pPr>
            <a:lvl6pPr marL="2506663" indent="-339725" algn="l" rtl="0" eaLnBrk="1" fontAlgn="base" hangingPunct="1">
              <a:spcBef>
                <a:spcPct val="0"/>
              </a:spcBef>
              <a:spcAft>
                <a:spcPct val="50000"/>
              </a:spcAft>
              <a:buClr>
                <a:schemeClr val="accent1"/>
              </a:buClr>
              <a:buChar char="•"/>
              <a:defRPr sz="1200">
                <a:solidFill>
                  <a:schemeClr val="tx1"/>
                </a:solidFill>
                <a:latin typeface="Arial" charset="0"/>
                <a:cs typeface="+mn-cs"/>
              </a:defRPr>
            </a:lvl6pPr>
            <a:lvl7pPr marL="2963863" indent="-339725" algn="l" rtl="0" eaLnBrk="1" fontAlgn="base" hangingPunct="1">
              <a:spcBef>
                <a:spcPct val="0"/>
              </a:spcBef>
              <a:spcAft>
                <a:spcPct val="50000"/>
              </a:spcAft>
              <a:buClr>
                <a:schemeClr val="accent1"/>
              </a:buClr>
              <a:buChar char="•"/>
              <a:defRPr sz="1200">
                <a:solidFill>
                  <a:schemeClr val="tx1"/>
                </a:solidFill>
                <a:latin typeface="Arial" charset="0"/>
                <a:cs typeface="+mn-cs"/>
              </a:defRPr>
            </a:lvl7pPr>
            <a:lvl8pPr marL="3421063" indent="-339725" algn="l" rtl="0" eaLnBrk="1" fontAlgn="base" hangingPunct="1">
              <a:spcBef>
                <a:spcPct val="0"/>
              </a:spcBef>
              <a:spcAft>
                <a:spcPct val="50000"/>
              </a:spcAft>
              <a:buClr>
                <a:schemeClr val="accent1"/>
              </a:buClr>
              <a:buChar char="•"/>
              <a:defRPr sz="1200">
                <a:solidFill>
                  <a:schemeClr val="tx1"/>
                </a:solidFill>
                <a:latin typeface="Arial" charset="0"/>
                <a:cs typeface="+mn-cs"/>
              </a:defRPr>
            </a:lvl8pPr>
            <a:lvl9pPr marL="3878263" indent="-339725" algn="l" rtl="0" eaLnBrk="1" fontAlgn="base" hangingPunct="1">
              <a:spcBef>
                <a:spcPct val="0"/>
              </a:spcBef>
              <a:spcAft>
                <a:spcPct val="50000"/>
              </a:spcAft>
              <a:buClr>
                <a:schemeClr val="accent1"/>
              </a:buClr>
              <a:buChar char="•"/>
              <a:defRPr sz="1200">
                <a:solidFill>
                  <a:schemeClr val="tx1"/>
                </a:solidFill>
                <a:latin typeface="Arial" charset="0"/>
                <a:cs typeface="+mn-cs"/>
              </a:defRPr>
            </a:lvl9pPr>
          </a:lstStyle>
          <a:p>
            <a:pPr marL="0" lvl="1" indent="0" eaLnBrk="1" hangingPunct="1">
              <a:buClr>
                <a:schemeClr val="accent1"/>
              </a:buClr>
              <a:buNone/>
              <a:defRPr/>
            </a:pPr>
            <a:r>
              <a:rPr lang="en-US" altLang="en-US" sz="1800" b="1" kern="0" dirty="0" err="1"/>
              <a:t>ExeCom</a:t>
            </a:r>
            <a:r>
              <a:rPr lang="en-US" altLang="en-US" sz="1800" b="1" kern="0" dirty="0"/>
              <a:t>: </a:t>
            </a:r>
          </a:p>
          <a:p>
            <a:pPr marL="285750" lvl="1" indent="-285750" eaLnBrk="1" hangingPunct="1">
              <a:buClr>
                <a:schemeClr val="accent1"/>
              </a:buClr>
              <a:defRPr/>
            </a:pPr>
            <a:r>
              <a:rPr lang="en-US" altLang="en-US" sz="1800" b="1" kern="0" dirty="0">
                <a:solidFill>
                  <a:srgbClr val="FF0000"/>
                </a:solidFill>
              </a:rPr>
              <a:t>4</a:t>
            </a:r>
            <a:r>
              <a:rPr lang="en-CH" altLang="en-US" sz="1800" b="1" kern="0" dirty="0">
                <a:solidFill>
                  <a:srgbClr val="FF0000"/>
                </a:solidFill>
              </a:rPr>
              <a:t>-</a:t>
            </a:r>
            <a:r>
              <a:rPr lang="en-US" altLang="en-US" sz="1800" b="1" kern="0" dirty="0">
                <a:solidFill>
                  <a:srgbClr val="FF0000"/>
                </a:solidFill>
              </a:rPr>
              <a:t>5</a:t>
            </a:r>
            <a:r>
              <a:rPr lang="en-US" altLang="en-US" sz="1800" b="1" kern="0" dirty="0"/>
              <a:t> October 2023</a:t>
            </a:r>
            <a:r>
              <a:rPr lang="en-US" altLang="en-US" sz="1800" kern="0" dirty="0"/>
              <a:t>, Geneva</a:t>
            </a:r>
          </a:p>
          <a:p>
            <a:pPr marL="285750" lvl="1" indent="-285750" eaLnBrk="1" hangingPunct="1">
              <a:buClr>
                <a:schemeClr val="accent1"/>
              </a:buClr>
              <a:defRPr/>
            </a:pPr>
            <a:r>
              <a:rPr lang="en-CH" altLang="en-US" sz="1800" b="1" kern="0" dirty="0"/>
              <a:t>24-25 April</a:t>
            </a:r>
            <a:r>
              <a:rPr lang="en-US" altLang="en-US" sz="1800" b="1" kern="0" dirty="0"/>
              <a:t> 202</a:t>
            </a:r>
            <a:r>
              <a:rPr lang="en-CH" altLang="en-US" sz="1800" b="1" kern="0" dirty="0"/>
              <a:t>4</a:t>
            </a:r>
            <a:r>
              <a:rPr lang="en-US" altLang="en-US" sz="1800" kern="0" dirty="0"/>
              <a:t>, Geneva</a:t>
            </a:r>
          </a:p>
          <a:p>
            <a:pPr marL="285750" lvl="1" indent="-285750" eaLnBrk="1" hangingPunct="1">
              <a:buClr>
                <a:schemeClr val="accent1"/>
              </a:buClr>
              <a:defRPr/>
            </a:pPr>
            <a:r>
              <a:rPr lang="en-CH" altLang="en-US" sz="1800" b="1" kern="0" dirty="0"/>
              <a:t>1-2</a:t>
            </a:r>
            <a:r>
              <a:rPr lang="en-US" altLang="en-US" sz="1800" b="1" kern="0" dirty="0"/>
              <a:t> October 202</a:t>
            </a:r>
            <a:r>
              <a:rPr lang="en-CH" altLang="en-US" sz="1800" b="1" kern="0" dirty="0"/>
              <a:t>4</a:t>
            </a:r>
            <a:r>
              <a:rPr lang="en-US" altLang="en-US" sz="1800" kern="0" dirty="0"/>
              <a:t>, Geneva</a:t>
            </a:r>
          </a:p>
          <a:p>
            <a:pPr marL="342900" lvl="1" indent="-342900" eaLnBrk="1" hangingPunct="1">
              <a:buClr>
                <a:schemeClr val="accent1"/>
              </a:buClr>
              <a:defRPr/>
            </a:pPr>
            <a:r>
              <a:rPr lang="en-US" altLang="en-US" sz="1800" kern="0" dirty="0"/>
              <a:t>Starting at 9:00. TC Chairs are invited to report on their activities.</a:t>
            </a:r>
          </a:p>
          <a:p>
            <a:pPr marL="342900" lvl="1" indent="-342900" eaLnBrk="1" hangingPunct="1">
              <a:buClr>
                <a:schemeClr val="accent1"/>
              </a:buClr>
              <a:defRPr/>
            </a:pPr>
            <a:endParaRPr lang="en-US" altLang="en-US" sz="1800" kern="0" dirty="0"/>
          </a:p>
          <a:p>
            <a:pPr marL="342900" lvl="1" indent="-342900" eaLnBrk="1" hangingPunct="1">
              <a:buClr>
                <a:schemeClr val="accent1"/>
              </a:buClr>
              <a:defRPr/>
            </a:pPr>
            <a:endParaRPr lang="en-US" altLang="en-US" sz="1800" kern="0" dirty="0"/>
          </a:p>
          <a:p>
            <a:pPr marL="342900" lvl="1" indent="-342900" eaLnBrk="1" hangingPunct="1">
              <a:buClr>
                <a:schemeClr val="accent1"/>
              </a:buClr>
              <a:defRPr/>
            </a:pPr>
            <a:endParaRPr lang="en-US" altLang="en-US" sz="1800" kern="0" dirty="0"/>
          </a:p>
          <a:p>
            <a:pPr marL="342900" lvl="1" indent="-342900" eaLnBrk="1" hangingPunct="1">
              <a:buClr>
                <a:schemeClr val="accent1"/>
              </a:buClr>
              <a:defRPr/>
            </a:pPr>
            <a:endParaRPr lang="en-US" altLang="en-US" sz="1800" kern="0" dirty="0"/>
          </a:p>
          <a:p>
            <a:pPr marL="342900" lvl="1" indent="-342900" eaLnBrk="1" hangingPunct="1">
              <a:buClr>
                <a:schemeClr val="accent1"/>
              </a:buClr>
              <a:defRPr/>
            </a:pPr>
            <a:endParaRPr lang="en-US" altLang="en-US" sz="1800" kern="0" dirty="0"/>
          </a:p>
          <a:p>
            <a:pPr marL="342900" lvl="1" indent="-342900" eaLnBrk="1" hangingPunct="1">
              <a:buClr>
                <a:schemeClr val="accent1"/>
              </a:buClr>
              <a:defRPr/>
            </a:pPr>
            <a:endParaRPr lang="en-US" altLang="en-US" sz="1800" kern="0" dirty="0"/>
          </a:p>
          <a:p>
            <a:pPr marL="342900" lvl="1" indent="-342900" eaLnBrk="1" hangingPunct="1">
              <a:buClr>
                <a:schemeClr val="accent1"/>
              </a:buClr>
              <a:defRPr/>
            </a:pPr>
            <a:endParaRPr lang="en-US" altLang="en-US" kern="0" dirty="0"/>
          </a:p>
          <a:p>
            <a:pPr marL="342900" lvl="1" indent="-342900" eaLnBrk="1" hangingPunct="1">
              <a:buClr>
                <a:schemeClr val="accent1"/>
              </a:buClr>
              <a:defRPr/>
            </a:pPr>
            <a:endParaRPr lang="en-US" altLang="en-US" kern="0" dirty="0"/>
          </a:p>
          <a:p>
            <a:pPr marL="342900" lvl="1" indent="-342900" eaLnBrk="1" hangingPunct="1">
              <a:buClr>
                <a:schemeClr val="accent1"/>
              </a:buClr>
              <a:defRPr/>
            </a:pPr>
            <a:endParaRPr lang="en-US" altLang="en-US" kern="0" dirty="0"/>
          </a:p>
          <a:p>
            <a:pPr marL="342900" lvl="1" indent="-342900" eaLnBrk="1" hangingPunct="1">
              <a:buClr>
                <a:schemeClr val="accent1"/>
              </a:buClr>
              <a:defRPr/>
            </a:pPr>
            <a:endParaRPr lang="en-US" altLang="en-US" kern="0" dirty="0"/>
          </a:p>
          <a:p>
            <a:pPr marL="342900" lvl="1" indent="-342900" eaLnBrk="1" hangingPunct="1">
              <a:buClr>
                <a:schemeClr val="accent1"/>
              </a:buClr>
              <a:defRPr/>
            </a:pPr>
            <a:endParaRPr lang="en-US" altLang="en-US" kern="0" dirty="0"/>
          </a:p>
          <a:p>
            <a:pPr marL="342900" lvl="1" indent="-342900" eaLnBrk="1" hangingPunct="1">
              <a:buClr>
                <a:schemeClr val="accent1"/>
              </a:buClr>
              <a:defRPr/>
            </a:pPr>
            <a:endParaRPr lang="en-US" altLang="en-US" kern="0" dirty="0"/>
          </a:p>
          <a:p>
            <a:pPr marL="342900" lvl="1" indent="-342900" eaLnBrk="1" hangingPunct="1">
              <a:buClr>
                <a:schemeClr val="accent1"/>
              </a:buClr>
              <a:defRPr/>
            </a:pPr>
            <a:endParaRPr lang="en-US" altLang="en-US" kern="0" dirty="0"/>
          </a:p>
          <a:p>
            <a:pPr marL="342900" lvl="1" indent="-342900" eaLnBrk="1" hangingPunct="1">
              <a:buClr>
                <a:schemeClr val="accent1"/>
              </a:buClr>
              <a:defRPr/>
            </a:pPr>
            <a:endParaRPr lang="en-US" altLang="en-US" i="0" kern="0" dirty="0"/>
          </a:p>
          <a:p>
            <a:pPr marL="342900" lvl="1" indent="-342900" eaLnBrk="1" hangingPunct="1">
              <a:buClr>
                <a:schemeClr val="accent1"/>
              </a:buClr>
              <a:defRPr/>
            </a:pPr>
            <a:endParaRPr lang="en-US" altLang="en-US" i="0" kern="0" dirty="0"/>
          </a:p>
          <a:p>
            <a:pPr marL="342900" lvl="1" indent="-342900" eaLnBrk="1" hangingPunct="1">
              <a:buClr>
                <a:schemeClr val="accent1"/>
              </a:buClr>
              <a:defRPr/>
            </a:pPr>
            <a:endParaRPr lang="en-US" altLang="en-US" i="0" kern="0" dirty="0"/>
          </a:p>
          <a:p>
            <a:pPr marL="342900" lvl="1" indent="-342900" eaLnBrk="1" hangingPunct="1">
              <a:buClr>
                <a:schemeClr val="accent1"/>
              </a:buClr>
              <a:defRPr/>
            </a:pPr>
            <a:endParaRPr lang="en-US" altLang="en-US" i="0" kern="0" dirty="0"/>
          </a:p>
          <a:p>
            <a:pPr marL="342900" lvl="1" indent="-342900" eaLnBrk="1" hangingPunct="1">
              <a:buClr>
                <a:schemeClr val="accent1"/>
              </a:buClr>
              <a:defRPr/>
            </a:pPr>
            <a:endParaRPr lang="en-US" altLang="en-US" i="0" kern="0" dirty="0"/>
          </a:p>
          <a:p>
            <a:pPr marL="873125" lvl="2" indent="-342900" eaLnBrk="1" hangingPunct="1">
              <a:buClr>
                <a:schemeClr val="accent1"/>
              </a:buClr>
              <a:defRPr/>
            </a:pPr>
            <a:endParaRPr lang="en-US" altLang="en-US" kern="0" dirty="0"/>
          </a:p>
          <a:p>
            <a:pPr marL="342900" lvl="1" indent="-342900" eaLnBrk="1" hangingPunct="1">
              <a:lnSpc>
                <a:spcPct val="100000"/>
              </a:lnSpc>
              <a:buClr>
                <a:schemeClr val="accent1"/>
              </a:buClr>
              <a:defRPr/>
            </a:pPr>
            <a:endParaRPr lang="en-US" altLang="en-US" i="0" kern="0"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68AD7E61-F5C3-4342-ADE7-4F22C871925E}"/>
              </a:ext>
            </a:extLst>
          </p:cNvPr>
          <p:cNvSpPr>
            <a:spLocks noGrp="1" noChangeArrowheads="1"/>
          </p:cNvSpPr>
          <p:nvPr>
            <p:ph type="title"/>
          </p:nvPr>
        </p:nvSpPr>
        <p:spPr/>
        <p:txBody>
          <a:bodyPr/>
          <a:lstStyle/>
          <a:p>
            <a:r>
              <a:rPr lang="fr-CH" altLang="en-US"/>
              <a:t>Questions?</a:t>
            </a:r>
            <a:endParaRPr lang="en-US" altLang="en-US"/>
          </a:p>
        </p:txBody>
      </p:sp>
      <p:sp>
        <p:nvSpPr>
          <p:cNvPr id="36867" name="Content Placeholder 2">
            <a:extLst>
              <a:ext uri="{FF2B5EF4-FFF2-40B4-BE49-F238E27FC236}">
                <a16:creationId xmlns:a16="http://schemas.microsoft.com/office/drawing/2014/main" id="{9A9CE670-1089-4EE4-9690-01F7C3709717}"/>
              </a:ext>
            </a:extLst>
          </p:cNvPr>
          <p:cNvSpPr>
            <a:spLocks noGrp="1" noChangeArrowheads="1"/>
          </p:cNvSpPr>
          <p:nvPr>
            <p:ph idx="1"/>
          </p:nvPr>
        </p:nvSpPr>
        <p:spPr/>
        <p:txBody>
          <a:bodyPr/>
          <a:lstStyle/>
          <a:p>
            <a:pPr algn="ctr"/>
            <a:endParaRPr lang="fr-CH" altLang="en-US" dirty="0"/>
          </a:p>
          <a:p>
            <a:pPr algn="ctr"/>
            <a:endParaRPr lang="fr-CH" altLang="en-US" dirty="0"/>
          </a:p>
          <a:p>
            <a:pPr algn="ctr"/>
            <a:endParaRPr lang="fr-CH" altLang="en-US" dirty="0"/>
          </a:p>
          <a:p>
            <a:pPr algn="ctr"/>
            <a:endParaRPr lang="fr-CH" altLang="en-US" dirty="0"/>
          </a:p>
          <a:p>
            <a:pPr marL="0" indent="0" algn="ctr">
              <a:buNone/>
            </a:pPr>
            <a:r>
              <a:rPr lang="en-GB" altLang="en-US" sz="2800" dirty="0"/>
              <a:t>Thank</a:t>
            </a:r>
            <a:r>
              <a:rPr lang="fr-CH" altLang="en-US" sz="2800" dirty="0"/>
              <a:t> </a:t>
            </a:r>
            <a:r>
              <a:rPr lang="en-GB" altLang="en-US" sz="2800" dirty="0"/>
              <a:t>you</a:t>
            </a:r>
            <a:r>
              <a:rPr lang="fr-CH" altLang="en-US" sz="2800" dirty="0"/>
              <a:t>!</a:t>
            </a:r>
            <a:endParaRPr lang="en-US" altLang="en-US" sz="2800" dirty="0"/>
          </a:p>
        </p:txBody>
      </p:sp>
      <p:sp>
        <p:nvSpPr>
          <p:cNvPr id="36868" name="Footer Placeholder 3">
            <a:extLst>
              <a:ext uri="{FF2B5EF4-FFF2-40B4-BE49-F238E27FC236}">
                <a16:creationId xmlns:a16="http://schemas.microsoft.com/office/drawing/2014/main" id="{E870F4D1-F071-4A6F-B428-2ABE33E8888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r>
              <a:rPr lang="en-US" altLang="en-US">
                <a:solidFill>
                  <a:srgbClr val="000000"/>
                </a:solidFill>
                <a:ea typeface="ＭＳ Ｐゴシック" panose="020B0600070205080204" pitchFamily="34" charset="-128"/>
              </a:rPr>
              <a:t>Rue du Rhône 114 - CH-1204 Geneva - T: +41 22 849 6000 - F: +41 22 849 6001 - www.ecma-international.org   </a:t>
            </a:r>
            <a:fld id="{09F45990-3405-40E9-B382-08DC8FD921AA}" type="slidenum">
              <a:rPr lang="en-US" altLang="en-US" smtClean="0">
                <a:solidFill>
                  <a:srgbClr val="000000"/>
                </a:solidFill>
                <a:ea typeface="ＭＳ Ｐゴシック" panose="020B0600070205080204" pitchFamily="34" charset="-128"/>
              </a:rPr>
              <a:pPr/>
              <a:t>24</a:t>
            </a:fld>
            <a:endParaRPr lang="en-US" altLang="en-US">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289020478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711C4-0B6D-B2CF-2FF5-D914BEB1FEAB}"/>
              </a:ext>
            </a:extLst>
          </p:cNvPr>
          <p:cNvSpPr>
            <a:spLocks noGrp="1"/>
          </p:cNvSpPr>
          <p:nvPr>
            <p:ph type="title"/>
          </p:nvPr>
        </p:nvSpPr>
        <p:spPr/>
        <p:txBody>
          <a:bodyPr/>
          <a:lstStyle/>
          <a:p>
            <a:r>
              <a:rPr lang="en-US" sz="2400" dirty="0"/>
              <a:t>Summary and Conclusion Contribution</a:t>
            </a:r>
          </a:p>
        </p:txBody>
      </p:sp>
      <p:sp>
        <p:nvSpPr>
          <p:cNvPr id="3" name="Content Placeholder 2">
            <a:extLst>
              <a:ext uri="{FF2B5EF4-FFF2-40B4-BE49-F238E27FC236}">
                <a16:creationId xmlns:a16="http://schemas.microsoft.com/office/drawing/2014/main" id="{2323A797-E202-0C57-E0E2-909B7C9B799F}"/>
              </a:ext>
            </a:extLst>
          </p:cNvPr>
          <p:cNvSpPr>
            <a:spLocks noGrp="1"/>
          </p:cNvSpPr>
          <p:nvPr>
            <p:ph idx="1"/>
          </p:nvPr>
        </p:nvSpPr>
        <p:spPr>
          <a:xfrm>
            <a:off x="457199" y="1390493"/>
            <a:ext cx="8324491" cy="5021419"/>
          </a:xfrm>
        </p:spPr>
        <p:txBody>
          <a:bodyPr/>
          <a:lstStyle/>
          <a:p>
            <a:pPr marL="0" indent="0">
              <a:buNone/>
            </a:pPr>
            <a:r>
              <a:rPr lang="en-US" sz="1600" u="sng" dirty="0"/>
              <a:t>Requirements:</a:t>
            </a:r>
          </a:p>
          <a:p>
            <a:r>
              <a:rPr lang="en-US" sz="1600" b="0" dirty="0"/>
              <a:t>“Summary and Conclusion” of each contribution at the plenary meeting should be included both in the Minutes of the TC39 meeting and in the Technical Notes. It is needed for accurate meeting Minutes.</a:t>
            </a:r>
          </a:p>
          <a:p>
            <a:pPr lvl="1"/>
            <a:r>
              <a:rPr lang="en-US" sz="1600" b="0" dirty="0"/>
              <a:t>It is also convenient for all to see the key points and next steps as agreed by the committee during the plenary meeting.</a:t>
            </a:r>
          </a:p>
          <a:p>
            <a:r>
              <a:rPr lang="en-US" sz="1600" b="0" dirty="0"/>
              <a:t>A separate ZIP file with all the presentations of the TC39 meeting contributions.</a:t>
            </a:r>
          </a:p>
          <a:p>
            <a:pPr marL="0" indent="0">
              <a:buNone/>
            </a:pPr>
            <a:r>
              <a:rPr lang="en-US" sz="1600" u="sng" dirty="0"/>
              <a:t>Recommendations:</a:t>
            </a:r>
          </a:p>
          <a:p>
            <a:r>
              <a:rPr lang="en-US" sz="1600" b="0" dirty="0"/>
              <a:t>“Summary and Conclusion” text should be completed at the plenary with the support of the contributor and agreement of the committee.</a:t>
            </a:r>
          </a:p>
          <a:p>
            <a:r>
              <a:rPr lang="en-US" sz="1600" b="0" dirty="0"/>
              <a:t>The process for the Technical Notes after the Bergen meeting was not effective and should be reviewed</a:t>
            </a:r>
          </a:p>
          <a:p>
            <a:pPr lvl="1"/>
            <a:r>
              <a:rPr lang="en-US" sz="1600" b="0" dirty="0"/>
              <a:t>How to proceed?</a:t>
            </a:r>
          </a:p>
          <a:p>
            <a:pPr lvl="1"/>
            <a:r>
              <a:rPr lang="en-US" sz="1600" b="0" dirty="0"/>
              <a:t>Discussions in next plenary or at the end of current plenary?  </a:t>
            </a:r>
          </a:p>
        </p:txBody>
      </p:sp>
      <p:sp>
        <p:nvSpPr>
          <p:cNvPr id="4" name="Footer Placeholder 3">
            <a:extLst>
              <a:ext uri="{FF2B5EF4-FFF2-40B4-BE49-F238E27FC236}">
                <a16:creationId xmlns:a16="http://schemas.microsoft.com/office/drawing/2014/main" id="{C920F90E-C899-8FEE-21CA-B68E2A471920}"/>
              </a:ext>
            </a:extLst>
          </p:cNvPr>
          <p:cNvSpPr>
            <a:spLocks noGrp="1"/>
          </p:cNvSpPr>
          <p:nvPr>
            <p:ph type="ftr" sz="quarter" idx="10"/>
          </p:nvPr>
        </p:nvSpPr>
        <p:spPr/>
        <p:txBody>
          <a:bodyPr/>
          <a:lstStyle/>
          <a:p>
            <a:pPr>
              <a:defRPr/>
            </a:pPr>
            <a:r>
              <a:rPr lang="en-US" altLang="en-US"/>
              <a:t>Rue du Rhône 114 - CH-1204 Geneva - T: +41 22 849 6000 - F: +41 22 849 6001 - www.ecma-international.org   </a:t>
            </a:r>
            <a:fld id="{3DE82F46-3B50-47E2-B51E-B1BE8D4C16ED}" type="slidenum">
              <a:rPr lang="en-US" altLang="en-US" smtClean="0"/>
              <a:pPr>
                <a:defRPr/>
              </a:pPr>
              <a:t>3</a:t>
            </a:fld>
            <a:endParaRPr lang="en-US" altLang="en-US"/>
          </a:p>
        </p:txBody>
      </p:sp>
    </p:spTree>
    <p:extLst>
      <p:ext uri="{BB962C8B-B14F-4D97-AF65-F5344CB8AC3E}">
        <p14:creationId xmlns:p14="http://schemas.microsoft.com/office/powerpoint/2010/main" val="323370039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D66CD-8D2A-3442-5313-6EF88D6DDC24}"/>
              </a:ext>
            </a:extLst>
          </p:cNvPr>
          <p:cNvSpPr>
            <a:spLocks noGrp="1"/>
          </p:cNvSpPr>
          <p:nvPr>
            <p:ph type="title"/>
          </p:nvPr>
        </p:nvSpPr>
        <p:spPr/>
        <p:txBody>
          <a:bodyPr/>
          <a:lstStyle/>
          <a:p>
            <a:br>
              <a:rPr lang="en-US" altLang="en-US" dirty="0">
                <a:ea typeface="Arial" panose="020B0604020202020204" pitchFamily="34" charset="0"/>
              </a:rPr>
            </a:br>
            <a:r>
              <a:rPr lang="en-US" altLang="en-US" dirty="0">
                <a:ea typeface="Arial" panose="020B0604020202020204" pitchFamily="34" charset="0"/>
              </a:rPr>
              <a:t>Invited Expert</a:t>
            </a:r>
            <a:endParaRPr lang="en-GB" dirty="0"/>
          </a:p>
        </p:txBody>
      </p:sp>
      <p:sp>
        <p:nvSpPr>
          <p:cNvPr id="3" name="Content Placeholder 2">
            <a:extLst>
              <a:ext uri="{FF2B5EF4-FFF2-40B4-BE49-F238E27FC236}">
                <a16:creationId xmlns:a16="http://schemas.microsoft.com/office/drawing/2014/main" id="{6B397E4F-82B7-E7EE-2554-E2D1610A93FE}"/>
              </a:ext>
            </a:extLst>
          </p:cNvPr>
          <p:cNvSpPr>
            <a:spLocks noGrp="1"/>
          </p:cNvSpPr>
          <p:nvPr>
            <p:ph idx="1"/>
          </p:nvPr>
        </p:nvSpPr>
        <p:spPr>
          <a:xfrm>
            <a:off x="370940" y="1431987"/>
            <a:ext cx="8445500" cy="4525974"/>
          </a:xfrm>
        </p:spPr>
        <p:txBody>
          <a:bodyPr/>
          <a:lstStyle/>
          <a:p>
            <a:r>
              <a:rPr lang="en-US" sz="1600" b="0" i="0" dirty="0">
                <a:solidFill>
                  <a:srgbClr val="1F2328"/>
                </a:solidFill>
                <a:effectLst/>
              </a:rPr>
              <a:t>Joining Process well indicated on GitHub</a:t>
            </a:r>
          </a:p>
          <a:p>
            <a:r>
              <a:rPr lang="en-US" sz="1600" b="0" dirty="0">
                <a:solidFill>
                  <a:srgbClr val="1F2328"/>
                </a:solidFill>
              </a:rPr>
              <a:t>Link to </a:t>
            </a:r>
            <a:r>
              <a:rPr lang="en-US" sz="1600" b="0" dirty="0" err="1">
                <a:solidFill>
                  <a:srgbClr val="1F2328"/>
                </a:solidFill>
              </a:rPr>
              <a:t>Ecma</a:t>
            </a:r>
            <a:r>
              <a:rPr lang="en-US" sz="1600" b="0" dirty="0">
                <a:solidFill>
                  <a:srgbClr val="1F2328"/>
                </a:solidFill>
              </a:rPr>
              <a:t> Invited Expert Form</a:t>
            </a:r>
          </a:p>
          <a:p>
            <a:r>
              <a:rPr lang="en-US" sz="1600" b="0" i="0" dirty="0">
                <a:solidFill>
                  <a:srgbClr val="1F2328"/>
                </a:solidFill>
                <a:effectLst/>
              </a:rPr>
              <a:t>In order to manage the list of Invited Experts </a:t>
            </a:r>
          </a:p>
          <a:p>
            <a:pPr lvl="1"/>
            <a:r>
              <a:rPr lang="en-US" sz="1600" dirty="0">
                <a:solidFill>
                  <a:srgbClr val="1F2328"/>
                </a:solidFill>
              </a:rPr>
              <a:t>All recent </a:t>
            </a:r>
            <a:r>
              <a:rPr lang="en-US" sz="1600" b="0" dirty="0">
                <a:solidFill>
                  <a:srgbClr val="1F2328"/>
                </a:solidFill>
              </a:rPr>
              <a:t>Invited Experts have an </a:t>
            </a:r>
            <a:r>
              <a:rPr lang="en-US" sz="1600" dirty="0">
                <a:solidFill>
                  <a:srgbClr val="1F2328"/>
                </a:solidFill>
              </a:rPr>
              <a:t>end-date of Dec 2023.  And </a:t>
            </a:r>
            <a:r>
              <a:rPr lang="en-US" sz="1600" b="0" dirty="0">
                <a:solidFill>
                  <a:srgbClr val="1F2328"/>
                </a:solidFill>
              </a:rPr>
              <a:t>will need to re-apply in new year.</a:t>
            </a:r>
          </a:p>
          <a:p>
            <a:r>
              <a:rPr lang="en-US" sz="1600" b="0" i="0" dirty="0">
                <a:solidFill>
                  <a:srgbClr val="1F2328"/>
                </a:solidFill>
                <a:effectLst/>
              </a:rPr>
              <a:t>Ideally some will become new members through their Invited Experts</a:t>
            </a:r>
          </a:p>
          <a:p>
            <a:endParaRPr lang="en-US" sz="1600" b="0" dirty="0">
              <a:solidFill>
                <a:srgbClr val="1F2328"/>
              </a:solidFill>
            </a:endParaRPr>
          </a:p>
          <a:p>
            <a:pPr marL="0" indent="0">
              <a:buNone/>
            </a:pPr>
            <a:endParaRPr lang="en-US" sz="1600" b="0" i="0" dirty="0">
              <a:solidFill>
                <a:srgbClr val="1F2328"/>
              </a:solidFill>
              <a:effectLst/>
            </a:endParaRPr>
          </a:p>
          <a:p>
            <a:pPr marL="0" indent="0" algn="l">
              <a:buNone/>
            </a:pPr>
            <a:endParaRPr lang="en-US" sz="1400" b="0" i="0" dirty="0">
              <a:solidFill>
                <a:srgbClr val="1F2328"/>
              </a:solidFill>
              <a:effectLst/>
            </a:endParaRPr>
          </a:p>
        </p:txBody>
      </p:sp>
      <p:sp>
        <p:nvSpPr>
          <p:cNvPr id="4" name="Footer Placeholder 3">
            <a:extLst>
              <a:ext uri="{FF2B5EF4-FFF2-40B4-BE49-F238E27FC236}">
                <a16:creationId xmlns:a16="http://schemas.microsoft.com/office/drawing/2014/main" id="{B3AFE1A3-A1A1-3DCF-B149-DD8CDC83F75F}"/>
              </a:ext>
            </a:extLst>
          </p:cNvPr>
          <p:cNvSpPr>
            <a:spLocks noGrp="1"/>
          </p:cNvSpPr>
          <p:nvPr>
            <p:ph type="ftr" sz="quarter" idx="10"/>
          </p:nvPr>
        </p:nvSpPr>
        <p:spPr/>
        <p:txBody>
          <a:bodyPr/>
          <a:lstStyle/>
          <a:p>
            <a:pPr>
              <a:defRPr/>
            </a:pPr>
            <a:r>
              <a:rPr lang="en-US" altLang="en-US"/>
              <a:t>Rue du Rhône 114 - CH-1204 Geneva - T: +41 22 849 6000 - F: +41 22 849 6001 - www.ecma-international.org   </a:t>
            </a:r>
            <a:fld id="{3DE82F46-3B50-47E2-B51E-B1BE8D4C16ED}" type="slidenum">
              <a:rPr lang="en-US" altLang="en-US" smtClean="0"/>
              <a:pPr>
                <a:defRPr/>
              </a:pPr>
              <a:t>4</a:t>
            </a:fld>
            <a:endParaRPr lang="en-US" altLang="en-US"/>
          </a:p>
        </p:txBody>
      </p:sp>
    </p:spTree>
    <p:extLst>
      <p:ext uri="{BB962C8B-B14F-4D97-AF65-F5344CB8AC3E}">
        <p14:creationId xmlns:p14="http://schemas.microsoft.com/office/powerpoint/2010/main" val="387794271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D66CD-8D2A-3442-5313-6EF88D6DDC24}"/>
              </a:ext>
            </a:extLst>
          </p:cNvPr>
          <p:cNvSpPr>
            <a:spLocks noGrp="1"/>
          </p:cNvSpPr>
          <p:nvPr>
            <p:ph type="title"/>
          </p:nvPr>
        </p:nvSpPr>
        <p:spPr/>
        <p:txBody>
          <a:bodyPr/>
          <a:lstStyle/>
          <a:p>
            <a:r>
              <a:rPr lang="en-GB" altLang="en-US" dirty="0">
                <a:ea typeface="Arial" panose="020B0604020202020204" pitchFamily="34" charset="0"/>
              </a:rPr>
              <a:t>2024 Nominations</a:t>
            </a:r>
            <a:endParaRPr lang="en-GB" dirty="0"/>
          </a:p>
        </p:txBody>
      </p:sp>
      <p:sp>
        <p:nvSpPr>
          <p:cNvPr id="3" name="Content Placeholder 2">
            <a:extLst>
              <a:ext uri="{FF2B5EF4-FFF2-40B4-BE49-F238E27FC236}">
                <a16:creationId xmlns:a16="http://schemas.microsoft.com/office/drawing/2014/main" id="{6B397E4F-82B7-E7EE-2554-E2D1610A93FE}"/>
              </a:ext>
            </a:extLst>
          </p:cNvPr>
          <p:cNvSpPr>
            <a:spLocks noGrp="1"/>
          </p:cNvSpPr>
          <p:nvPr>
            <p:ph idx="1"/>
          </p:nvPr>
        </p:nvSpPr>
        <p:spPr>
          <a:xfrm>
            <a:off x="457200" y="1488062"/>
            <a:ext cx="8445500" cy="4852353"/>
          </a:xfrm>
        </p:spPr>
        <p:txBody>
          <a:bodyPr/>
          <a:lstStyle/>
          <a:p>
            <a:pPr marL="0" indent="0">
              <a:buNone/>
            </a:pPr>
            <a:r>
              <a:rPr lang="en-GB" sz="1400" b="0" dirty="0">
                <a:effectLst/>
                <a:ea typeface="Calibri" panose="020F0502020204030204" pitchFamily="34" charset="0"/>
              </a:rPr>
              <a:t>The current Management and </a:t>
            </a:r>
            <a:r>
              <a:rPr lang="en-GB" sz="1400" b="0" dirty="0" err="1">
                <a:effectLst/>
                <a:ea typeface="Calibri" panose="020F0502020204030204" pitchFamily="34" charset="0"/>
              </a:rPr>
              <a:t>ExeCom</a:t>
            </a:r>
            <a:r>
              <a:rPr lang="en-GB" sz="1400" b="0" dirty="0">
                <a:effectLst/>
                <a:ea typeface="Calibri" panose="020F0502020204030204" pitchFamily="34" charset="0"/>
              </a:rPr>
              <a:t> members can be found here: </a:t>
            </a:r>
            <a:r>
              <a:rPr lang="en-CH" sz="1400" b="0" u="sng" dirty="0">
                <a:solidFill>
                  <a:srgbClr val="0563C1"/>
                </a:solidFill>
                <a:effectLst/>
                <a:ea typeface="Calibri" panose="020F0502020204030204" pitchFamily="34" charset="0"/>
                <a:hlinkClick r:id="rId2"/>
              </a:rPr>
              <a:t>https://www.ecma-international.org/about-ecma/organisation/</a:t>
            </a:r>
            <a:endParaRPr lang="en-CH" sz="1400" b="0" dirty="0">
              <a:effectLst/>
              <a:ea typeface="Calibri" panose="020F0502020204030204" pitchFamily="34" charset="0"/>
            </a:endParaRPr>
          </a:p>
          <a:p>
            <a:pPr marL="0" indent="0">
              <a:buNone/>
            </a:pPr>
            <a:r>
              <a:rPr lang="en-GB" sz="1400" b="0" dirty="0">
                <a:ea typeface="Calibri" panose="020F0502020204030204" pitchFamily="34" charset="0"/>
              </a:rPr>
              <a:t>N</a:t>
            </a:r>
            <a:r>
              <a:rPr lang="en-GB" sz="1400" b="0" dirty="0">
                <a:effectLst/>
                <a:ea typeface="Calibri" panose="020F0502020204030204" pitchFamily="34" charset="0"/>
              </a:rPr>
              <a:t>ote that any </a:t>
            </a:r>
            <a:r>
              <a:rPr lang="en-GB" sz="1400" b="0" dirty="0" err="1">
                <a:effectLst/>
                <a:ea typeface="Calibri" panose="020F0502020204030204" pitchFamily="34" charset="0"/>
              </a:rPr>
              <a:t>Ecma</a:t>
            </a:r>
            <a:r>
              <a:rPr lang="en-GB" sz="1400" b="0" dirty="0">
                <a:effectLst/>
                <a:ea typeface="Calibri" panose="020F0502020204030204" pitchFamily="34" charset="0"/>
              </a:rPr>
              <a:t> member can make nominations and that one member can nominate multiple candidates, but each </a:t>
            </a:r>
            <a:r>
              <a:rPr lang="en-GB" sz="1400" b="0" dirty="0" err="1">
                <a:effectLst/>
                <a:ea typeface="Calibri" panose="020F0502020204030204" pitchFamily="34" charset="0"/>
              </a:rPr>
              <a:t>Ecma</a:t>
            </a:r>
            <a:r>
              <a:rPr lang="en-GB" sz="1400" b="0" dirty="0">
                <a:effectLst/>
                <a:ea typeface="Calibri" panose="020F0502020204030204" pitchFamily="34" charset="0"/>
              </a:rPr>
              <a:t> member can only have in total one elected representative in the Management and in the Executive Committee.  </a:t>
            </a:r>
          </a:p>
          <a:p>
            <a:pPr marL="0" indent="0">
              <a:buNone/>
            </a:pPr>
            <a:r>
              <a:rPr lang="en-GB" sz="1400" b="0" dirty="0">
                <a:effectLst/>
                <a:ea typeface="Calibri" panose="020F0502020204030204" pitchFamily="34" charset="0"/>
              </a:rPr>
              <a:t>The 202</a:t>
            </a:r>
            <a:r>
              <a:rPr lang="en-US" sz="1400" b="0" dirty="0">
                <a:effectLst/>
                <a:ea typeface="Calibri" panose="020F0502020204030204" pitchFamily="34" charset="0"/>
              </a:rPr>
              <a:t>4</a:t>
            </a:r>
            <a:r>
              <a:rPr lang="en-GB" sz="1400" b="0" dirty="0">
                <a:effectLst/>
                <a:ea typeface="Calibri" panose="020F0502020204030204" pitchFamily="34" charset="0"/>
              </a:rPr>
              <a:t> Management and Executive Committee will be approved by the December 202</a:t>
            </a:r>
            <a:r>
              <a:rPr lang="en-US" sz="1400" b="0" dirty="0">
                <a:effectLst/>
                <a:ea typeface="Calibri" panose="020F0502020204030204" pitchFamily="34" charset="0"/>
              </a:rPr>
              <a:t>3</a:t>
            </a:r>
            <a:r>
              <a:rPr lang="en-GB" sz="1400" b="0" dirty="0">
                <a:effectLst/>
                <a:ea typeface="Calibri" panose="020F0502020204030204" pitchFamily="34" charset="0"/>
              </a:rPr>
              <a:t> </a:t>
            </a:r>
            <a:r>
              <a:rPr lang="en-GB" sz="1400" b="0" dirty="0" err="1">
                <a:effectLst/>
                <a:ea typeface="Calibri" panose="020F0502020204030204" pitchFamily="34" charset="0"/>
              </a:rPr>
              <a:t>Ecma</a:t>
            </a:r>
            <a:r>
              <a:rPr lang="en-GB" sz="1400" b="0" dirty="0">
                <a:effectLst/>
                <a:ea typeface="Calibri" panose="020F0502020204030204" pitchFamily="34" charset="0"/>
              </a:rPr>
              <a:t> GA.</a:t>
            </a:r>
            <a:r>
              <a:rPr lang="en-US" sz="1400" b="0" dirty="0">
                <a:ea typeface="Calibri" panose="020F0502020204030204" pitchFamily="34" charset="0"/>
              </a:rPr>
              <a:t>  </a:t>
            </a:r>
            <a:r>
              <a:rPr lang="en-GB" sz="1400" b="0" dirty="0">
                <a:effectLst/>
                <a:ea typeface="Calibri" panose="020F0502020204030204" pitchFamily="34" charset="0"/>
              </a:rPr>
              <a:t>We are looking forward to receiving nominations for:</a:t>
            </a:r>
            <a:endParaRPr lang="en-CH" sz="1400" b="0" dirty="0">
              <a:effectLst/>
              <a:ea typeface="Calibri" panose="020F0502020204030204" pitchFamily="34" charset="0"/>
            </a:endParaRPr>
          </a:p>
          <a:p>
            <a:pPr lvl="1"/>
            <a:r>
              <a:rPr lang="en-GB" sz="1400" b="0" dirty="0">
                <a:effectLst/>
                <a:ea typeface="Times New Roman" panose="02020603050405020304" pitchFamily="18" charset="0"/>
              </a:rPr>
              <a:t>The </a:t>
            </a:r>
            <a:r>
              <a:rPr lang="en-GB" sz="1400" b="0" u="sng" dirty="0">
                <a:effectLst/>
                <a:ea typeface="Times New Roman" panose="02020603050405020304" pitchFamily="18" charset="0"/>
              </a:rPr>
              <a:t>three</a:t>
            </a:r>
            <a:r>
              <a:rPr lang="en-GB" sz="1400" b="0" dirty="0">
                <a:effectLst/>
                <a:ea typeface="Times New Roman" panose="02020603050405020304" pitchFamily="18" charset="0"/>
              </a:rPr>
              <a:t> members of the </a:t>
            </a:r>
            <a:r>
              <a:rPr lang="en-GB" sz="1400" b="0" dirty="0" err="1">
                <a:effectLst/>
                <a:ea typeface="Times New Roman" panose="02020603050405020304" pitchFamily="18" charset="0"/>
              </a:rPr>
              <a:t>Ecma</a:t>
            </a:r>
            <a:r>
              <a:rPr lang="en-GB" sz="1400" b="0" dirty="0">
                <a:effectLst/>
                <a:ea typeface="Times New Roman" panose="02020603050405020304" pitchFamily="18" charset="0"/>
              </a:rPr>
              <a:t> Management (President, Vice-President, Treasurer) from representatives of ordinary member;</a:t>
            </a:r>
            <a:endParaRPr lang="en-CH" sz="1400" b="0" dirty="0">
              <a:effectLst/>
              <a:ea typeface="Calibri" panose="020F0502020204030204" pitchFamily="34" charset="0"/>
            </a:endParaRPr>
          </a:p>
          <a:p>
            <a:pPr lvl="1"/>
            <a:r>
              <a:rPr lang="en-GB" sz="1400" b="0" dirty="0">
                <a:effectLst/>
                <a:ea typeface="Times New Roman" panose="02020603050405020304" pitchFamily="18" charset="0"/>
              </a:rPr>
              <a:t>Up to </a:t>
            </a:r>
            <a:r>
              <a:rPr lang="en-GB" sz="1400" b="0" u="sng" dirty="0">
                <a:effectLst/>
                <a:ea typeface="Times New Roman" panose="02020603050405020304" pitchFamily="18" charset="0"/>
              </a:rPr>
              <a:t>eight</a:t>
            </a:r>
            <a:r>
              <a:rPr lang="en-GB" sz="1400" b="0" dirty="0">
                <a:effectLst/>
                <a:ea typeface="Times New Roman" panose="02020603050405020304" pitchFamily="18" charset="0"/>
              </a:rPr>
              <a:t> </a:t>
            </a:r>
            <a:r>
              <a:rPr lang="en-GB" sz="1400" b="0" dirty="0" err="1">
                <a:effectLst/>
                <a:ea typeface="Times New Roman" panose="02020603050405020304" pitchFamily="18" charset="0"/>
              </a:rPr>
              <a:t>ExeCom</a:t>
            </a:r>
            <a:r>
              <a:rPr lang="en-GB" sz="1400" b="0" dirty="0">
                <a:effectLst/>
                <a:ea typeface="Times New Roman" panose="02020603050405020304" pitchFamily="18" charset="0"/>
              </a:rPr>
              <a:t> members from representatives of ordinary members; and,</a:t>
            </a:r>
            <a:endParaRPr lang="en-US" sz="1400" b="0" dirty="0">
              <a:ea typeface="Calibri" panose="020F0502020204030204" pitchFamily="34" charset="0"/>
            </a:endParaRPr>
          </a:p>
          <a:p>
            <a:pPr lvl="1"/>
            <a:r>
              <a:rPr lang="en-GB" sz="1400" b="0" dirty="0">
                <a:effectLst/>
                <a:ea typeface="Times New Roman" panose="02020603050405020304" pitchFamily="18" charset="0"/>
              </a:rPr>
              <a:t>Up to </a:t>
            </a:r>
            <a:r>
              <a:rPr lang="en-GB" sz="1400" b="0" u="sng" dirty="0">
                <a:effectLst/>
                <a:ea typeface="Times New Roman" panose="02020603050405020304" pitchFamily="18" charset="0"/>
              </a:rPr>
              <a:t>two</a:t>
            </a:r>
            <a:r>
              <a:rPr lang="en-GB" sz="1400" b="0" dirty="0">
                <a:effectLst/>
                <a:ea typeface="Times New Roman" panose="02020603050405020304" pitchFamily="18" charset="0"/>
              </a:rPr>
              <a:t> </a:t>
            </a:r>
            <a:r>
              <a:rPr lang="en-CH" sz="1400" b="0" dirty="0" err="1">
                <a:effectLst/>
                <a:ea typeface="Times New Roman" panose="02020603050405020304" pitchFamily="18" charset="0"/>
              </a:rPr>
              <a:t>ExeCom</a:t>
            </a:r>
            <a:r>
              <a:rPr lang="en-CH" sz="1400" b="0" dirty="0">
                <a:effectLst/>
                <a:ea typeface="Times New Roman" panose="02020603050405020304" pitchFamily="18" charset="0"/>
              </a:rPr>
              <a:t> </a:t>
            </a:r>
            <a:r>
              <a:rPr lang="en-GB" sz="1400" b="0" dirty="0">
                <a:effectLst/>
                <a:ea typeface="Times New Roman" panose="02020603050405020304" pitchFamily="18" charset="0"/>
              </a:rPr>
              <a:t>members from representatives of the remaining </a:t>
            </a:r>
            <a:r>
              <a:rPr lang="en-GB" sz="1400" b="0" dirty="0" err="1">
                <a:effectLst/>
                <a:ea typeface="Times New Roman" panose="02020603050405020304" pitchFamily="18" charset="0"/>
              </a:rPr>
              <a:t>Ecma</a:t>
            </a:r>
            <a:r>
              <a:rPr lang="en-GB" sz="1400" b="0" dirty="0">
                <a:effectLst/>
                <a:ea typeface="Times New Roman" panose="02020603050405020304" pitchFamily="18" charset="0"/>
              </a:rPr>
              <a:t> membership.</a:t>
            </a:r>
            <a:endParaRPr lang="en-CH" sz="1400" b="0" dirty="0">
              <a:effectLst/>
              <a:ea typeface="Calibri" panose="020F0502020204030204" pitchFamily="34" charset="0"/>
            </a:endParaRPr>
          </a:p>
          <a:p>
            <a:pPr marL="0" indent="0">
              <a:buNone/>
            </a:pPr>
            <a:r>
              <a:rPr lang="en-GB" sz="1400" b="0" dirty="0">
                <a:ea typeface="Calibri" panose="020F0502020204030204" pitchFamily="34" charset="0"/>
              </a:rPr>
              <a:t>Provide n</a:t>
            </a:r>
            <a:r>
              <a:rPr lang="en-GB" sz="1400" b="0" dirty="0">
                <a:effectLst/>
                <a:ea typeface="Calibri" panose="020F0502020204030204" pitchFamily="34" charset="0"/>
              </a:rPr>
              <a:t>ominations of candidates addressed to </a:t>
            </a:r>
            <a:r>
              <a:rPr lang="en-GB" sz="1400" b="0" u="sng" dirty="0">
                <a:solidFill>
                  <a:srgbClr val="0563C1"/>
                </a:solidFill>
                <a:ea typeface="Calibri" panose="020F0502020204030204" pitchFamily="34" charset="0"/>
                <a:hlinkClick r:id="rId3"/>
              </a:rPr>
              <a:t>samina@ecma-international.org</a:t>
            </a:r>
            <a:r>
              <a:rPr lang="en-GB" sz="1400" b="0" dirty="0">
                <a:ea typeface="Calibri" panose="020F0502020204030204" pitchFamily="34" charset="0"/>
              </a:rPr>
              <a:t> and </a:t>
            </a:r>
            <a:r>
              <a:rPr lang="en-GB" sz="1400" b="0" u="sng" dirty="0">
                <a:solidFill>
                  <a:srgbClr val="0563C1"/>
                </a:solidFill>
                <a:ea typeface="Calibri" panose="020F0502020204030204" pitchFamily="34" charset="0"/>
                <a:hlinkClick r:id="rId4"/>
              </a:rPr>
              <a:t>Isabelle@ecma-international.org</a:t>
            </a:r>
            <a:endParaRPr lang="en-GB" sz="1400" b="0" dirty="0">
              <a:effectLst/>
              <a:ea typeface="Calibri" panose="020F0502020204030204" pitchFamily="34" charset="0"/>
            </a:endParaRPr>
          </a:p>
          <a:p>
            <a:pPr lvl="1"/>
            <a:r>
              <a:rPr lang="en-GB" sz="1400" b="0" dirty="0">
                <a:ea typeface="Calibri" panose="020F0502020204030204" pitchFamily="34" charset="0"/>
              </a:rPr>
              <a:t>R</a:t>
            </a:r>
            <a:r>
              <a:rPr lang="en-GB" sz="1400" b="0" dirty="0">
                <a:effectLst/>
                <a:ea typeface="Calibri" panose="020F0502020204030204" pitchFamily="34" charset="0"/>
              </a:rPr>
              <a:t>equested by 13 October 202</a:t>
            </a:r>
            <a:r>
              <a:rPr lang="en-US" sz="1400" b="0" dirty="0">
                <a:effectLst/>
                <a:ea typeface="Calibri" panose="020F0502020204030204" pitchFamily="34" charset="0"/>
              </a:rPr>
              <a:t>3</a:t>
            </a:r>
            <a:r>
              <a:rPr lang="en-GB" sz="1400" b="0" dirty="0">
                <a:effectLst/>
                <a:ea typeface="Calibri" panose="020F0502020204030204" pitchFamily="34" charset="0"/>
              </a:rPr>
              <a:t>.</a:t>
            </a:r>
            <a:endParaRPr lang="en-CH" sz="1400" b="0" dirty="0">
              <a:effectLst/>
              <a:ea typeface="Calibri" panose="020F0502020204030204" pitchFamily="34" charset="0"/>
            </a:endParaRPr>
          </a:p>
          <a:p>
            <a:pPr lvl="1"/>
            <a:r>
              <a:rPr lang="en-GB" sz="1400" b="0" dirty="0">
                <a:effectLst/>
                <a:ea typeface="Calibri" panose="020F0502020204030204" pitchFamily="34" charset="0"/>
              </a:rPr>
              <a:t>The list of nominees will be posted no later than </a:t>
            </a:r>
            <a:r>
              <a:rPr lang="en-US" sz="1400" b="0" dirty="0">
                <a:effectLst/>
                <a:ea typeface="Calibri" panose="020F0502020204030204" pitchFamily="34" charset="0"/>
              </a:rPr>
              <a:t>1</a:t>
            </a:r>
            <a:r>
              <a:rPr lang="en-GB" sz="1400" b="0" dirty="0">
                <a:effectLst/>
                <a:ea typeface="Calibri" panose="020F0502020204030204" pitchFamily="34" charset="0"/>
              </a:rPr>
              <a:t> November 202</a:t>
            </a:r>
            <a:r>
              <a:rPr lang="en-US" sz="1400" b="0" dirty="0">
                <a:effectLst/>
                <a:ea typeface="Calibri" panose="020F0502020204030204" pitchFamily="34" charset="0"/>
              </a:rPr>
              <a:t>3</a:t>
            </a:r>
            <a:r>
              <a:rPr lang="en-GB" sz="1400" b="0" dirty="0">
                <a:effectLst/>
                <a:ea typeface="Calibri" panose="020F0502020204030204" pitchFamily="34" charset="0"/>
              </a:rPr>
              <a:t>.</a:t>
            </a:r>
            <a:endParaRPr lang="en-CH" sz="1400" b="0" dirty="0">
              <a:effectLst/>
              <a:ea typeface="Calibri" panose="020F0502020204030204" pitchFamily="34" charset="0"/>
            </a:endParaRPr>
          </a:p>
          <a:p>
            <a:pPr lvl="1"/>
            <a:r>
              <a:rPr lang="en-GB" sz="1400" b="0" dirty="0">
                <a:effectLst/>
                <a:ea typeface="Calibri" panose="020F0502020204030204" pitchFamily="34" charset="0"/>
              </a:rPr>
              <a:t>The </a:t>
            </a:r>
            <a:r>
              <a:rPr lang="en-GB" sz="1400" b="0" dirty="0" err="1">
                <a:effectLst/>
                <a:ea typeface="Calibri" panose="020F0502020204030204" pitchFamily="34" charset="0"/>
              </a:rPr>
              <a:t>Ecma</a:t>
            </a:r>
            <a:r>
              <a:rPr lang="en-GB" sz="1400" b="0" dirty="0">
                <a:effectLst/>
                <a:ea typeface="Calibri" panose="020F0502020204030204" pitchFamily="34" charset="0"/>
              </a:rPr>
              <a:t> GA will take place in Cupertino, USA on 5-6 December 2023.</a:t>
            </a:r>
            <a:endParaRPr lang="en-US" sz="1400" b="0" dirty="0">
              <a:ea typeface="Calibri" panose="020F0502020204030204" pitchFamily="34" charset="0"/>
            </a:endParaRPr>
          </a:p>
        </p:txBody>
      </p:sp>
      <p:sp>
        <p:nvSpPr>
          <p:cNvPr id="4" name="Footer Placeholder 3">
            <a:extLst>
              <a:ext uri="{FF2B5EF4-FFF2-40B4-BE49-F238E27FC236}">
                <a16:creationId xmlns:a16="http://schemas.microsoft.com/office/drawing/2014/main" id="{B3AFE1A3-A1A1-3DCF-B149-DD8CDC83F75F}"/>
              </a:ext>
            </a:extLst>
          </p:cNvPr>
          <p:cNvSpPr>
            <a:spLocks noGrp="1"/>
          </p:cNvSpPr>
          <p:nvPr>
            <p:ph type="ftr" sz="quarter" idx="10"/>
          </p:nvPr>
        </p:nvSpPr>
        <p:spPr/>
        <p:txBody>
          <a:bodyPr/>
          <a:lstStyle/>
          <a:p>
            <a:pPr>
              <a:defRPr/>
            </a:pPr>
            <a:r>
              <a:rPr lang="en-US" altLang="en-US"/>
              <a:t>Rue du Rhône 114 - CH-1204 Geneva - T: +41 22 849 6000 - F: +41 22 849 6001 - www.ecma-international.org   </a:t>
            </a:r>
            <a:fld id="{3DE82F46-3B50-47E2-B51E-B1BE8D4C16ED}" type="slidenum">
              <a:rPr lang="en-US" altLang="en-US" smtClean="0"/>
              <a:pPr>
                <a:defRPr/>
              </a:pPr>
              <a:t>5</a:t>
            </a:fld>
            <a:endParaRPr lang="en-US" altLang="en-US"/>
          </a:p>
        </p:txBody>
      </p:sp>
    </p:spTree>
    <p:extLst>
      <p:ext uri="{BB962C8B-B14F-4D97-AF65-F5344CB8AC3E}">
        <p14:creationId xmlns:p14="http://schemas.microsoft.com/office/powerpoint/2010/main" val="359056912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D66CD-8D2A-3442-5313-6EF88D6DDC24}"/>
              </a:ext>
            </a:extLst>
          </p:cNvPr>
          <p:cNvSpPr>
            <a:spLocks noGrp="1"/>
          </p:cNvSpPr>
          <p:nvPr>
            <p:ph type="title"/>
          </p:nvPr>
        </p:nvSpPr>
        <p:spPr/>
        <p:txBody>
          <a:bodyPr/>
          <a:lstStyle/>
          <a:p>
            <a:r>
              <a:rPr lang="fr-CH" altLang="en-US" dirty="0">
                <a:ea typeface="Arial" panose="020B0604020202020204" pitchFamily="34" charset="0"/>
              </a:rPr>
              <a:t>Solution for ES2023 </a:t>
            </a:r>
            <a:br>
              <a:rPr lang="fr-CH" altLang="en-US" dirty="0">
                <a:ea typeface="Arial" panose="020B0604020202020204" pitchFamily="34" charset="0"/>
              </a:rPr>
            </a:br>
            <a:r>
              <a:rPr lang="fr-CH" altLang="en-US" dirty="0">
                <a:ea typeface="Arial" panose="020B0604020202020204" pitchFamily="34" charset="0"/>
              </a:rPr>
              <a:t>«Nice PDF» version</a:t>
            </a:r>
            <a:endParaRPr lang="en-US" dirty="0"/>
          </a:p>
        </p:txBody>
      </p:sp>
      <p:sp>
        <p:nvSpPr>
          <p:cNvPr id="3" name="Content Placeholder 2">
            <a:extLst>
              <a:ext uri="{FF2B5EF4-FFF2-40B4-BE49-F238E27FC236}">
                <a16:creationId xmlns:a16="http://schemas.microsoft.com/office/drawing/2014/main" id="{6B397E4F-82B7-E7EE-2554-E2D1610A93FE}"/>
              </a:ext>
            </a:extLst>
          </p:cNvPr>
          <p:cNvSpPr>
            <a:spLocks noGrp="1"/>
          </p:cNvSpPr>
          <p:nvPr>
            <p:ph idx="1"/>
          </p:nvPr>
        </p:nvSpPr>
        <p:spPr/>
        <p:txBody>
          <a:bodyPr/>
          <a:lstStyle/>
          <a:p>
            <a:r>
              <a:rPr lang="en-US" sz="1800" b="0" dirty="0"/>
              <a:t>The solution for ES2023, was the same as with ES2022</a:t>
            </a:r>
          </a:p>
          <a:p>
            <a:pPr lvl="1"/>
            <a:r>
              <a:rPr lang="en-US" sz="1800" b="0" dirty="0"/>
              <a:t>Allen Wirfs-Brock efforts </a:t>
            </a:r>
          </a:p>
          <a:p>
            <a:pPr lvl="1"/>
            <a:r>
              <a:rPr lang="en-US" sz="1800" b="0" dirty="0">
                <a:solidFill>
                  <a:srgbClr val="FF0000"/>
                </a:solidFill>
              </a:rPr>
              <a:t>Thank you, Allen!!!</a:t>
            </a:r>
          </a:p>
          <a:p>
            <a:r>
              <a:rPr lang="en-US" sz="1800" b="0" dirty="0"/>
              <a:t>Allen is not available to continue this in 2024</a:t>
            </a:r>
          </a:p>
          <a:p>
            <a:endParaRPr lang="en-US" sz="1800" b="0" dirty="0"/>
          </a:p>
          <a:p>
            <a:pPr marL="0" indent="0">
              <a:buNone/>
            </a:pPr>
            <a:endParaRPr lang="en-US" sz="1800" b="0" dirty="0"/>
          </a:p>
          <a:p>
            <a:r>
              <a:rPr lang="en-US" sz="1800" b="0" dirty="0"/>
              <a:t>For ES2024 and beyond a solution is needed</a:t>
            </a:r>
          </a:p>
          <a:p>
            <a:pPr lvl="1"/>
            <a:r>
              <a:rPr lang="en-US" sz="1800" b="0" dirty="0"/>
              <a:t>Allen has provided recommendations and procedures</a:t>
            </a:r>
          </a:p>
          <a:p>
            <a:pPr lvl="1"/>
            <a:r>
              <a:rPr lang="en-US" sz="1800" b="0" dirty="0"/>
              <a:t>What are the next steps?</a:t>
            </a:r>
            <a:endParaRPr lang="en-US" dirty="0"/>
          </a:p>
        </p:txBody>
      </p:sp>
      <p:sp>
        <p:nvSpPr>
          <p:cNvPr id="4" name="Footer Placeholder 3">
            <a:extLst>
              <a:ext uri="{FF2B5EF4-FFF2-40B4-BE49-F238E27FC236}">
                <a16:creationId xmlns:a16="http://schemas.microsoft.com/office/drawing/2014/main" id="{B3AFE1A3-A1A1-3DCF-B149-DD8CDC83F75F}"/>
              </a:ext>
            </a:extLst>
          </p:cNvPr>
          <p:cNvSpPr>
            <a:spLocks noGrp="1"/>
          </p:cNvSpPr>
          <p:nvPr>
            <p:ph type="ftr" sz="quarter" idx="10"/>
          </p:nvPr>
        </p:nvSpPr>
        <p:spPr/>
        <p:txBody>
          <a:bodyPr/>
          <a:lstStyle/>
          <a:p>
            <a:pPr>
              <a:defRPr/>
            </a:pPr>
            <a:r>
              <a:rPr lang="en-US" altLang="en-US"/>
              <a:t>Rue du Rhône 114 - CH-1204 Geneva - T: +41 22 849 6000 - F: +41 22 849 6001 - www.ecma-international.org   </a:t>
            </a:r>
            <a:fld id="{3DE82F46-3B50-47E2-B51E-B1BE8D4C16ED}" type="slidenum">
              <a:rPr lang="en-US" altLang="en-US" smtClean="0"/>
              <a:pPr>
                <a:defRPr/>
              </a:pPr>
              <a:t>6</a:t>
            </a:fld>
            <a:endParaRPr lang="en-US" altLang="en-US"/>
          </a:p>
        </p:txBody>
      </p:sp>
    </p:spTree>
    <p:extLst>
      <p:ext uri="{BB962C8B-B14F-4D97-AF65-F5344CB8AC3E}">
        <p14:creationId xmlns:p14="http://schemas.microsoft.com/office/powerpoint/2010/main" val="103430604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1163E-CDD2-1EE7-4225-60B4984E6078}"/>
              </a:ext>
            </a:extLst>
          </p:cNvPr>
          <p:cNvSpPr>
            <a:spLocks noGrp="1"/>
          </p:cNvSpPr>
          <p:nvPr>
            <p:ph type="title"/>
          </p:nvPr>
        </p:nvSpPr>
        <p:spPr/>
        <p:txBody>
          <a:bodyPr/>
          <a:lstStyle/>
          <a:p>
            <a:r>
              <a:rPr lang="en-US" dirty="0"/>
              <a:t>Current ECMA-262 authoring and publication process</a:t>
            </a:r>
          </a:p>
        </p:txBody>
      </p:sp>
      <p:sp>
        <p:nvSpPr>
          <p:cNvPr id="3" name="Content Placeholder 2">
            <a:extLst>
              <a:ext uri="{FF2B5EF4-FFF2-40B4-BE49-F238E27FC236}">
                <a16:creationId xmlns:a16="http://schemas.microsoft.com/office/drawing/2014/main" id="{C244AA6F-F486-86C6-C249-34794082F823}"/>
              </a:ext>
            </a:extLst>
          </p:cNvPr>
          <p:cNvSpPr>
            <a:spLocks noGrp="1"/>
          </p:cNvSpPr>
          <p:nvPr>
            <p:ph idx="1"/>
          </p:nvPr>
        </p:nvSpPr>
        <p:spPr>
          <a:xfrm>
            <a:off x="457200" y="1600200"/>
            <a:ext cx="8229600" cy="4811713"/>
          </a:xfrm>
        </p:spPr>
        <p:txBody>
          <a:bodyPr/>
          <a:lstStyle/>
          <a:p>
            <a:r>
              <a:rPr lang="en-US" sz="1800" dirty="0"/>
              <a:t>ECMA-262</a:t>
            </a:r>
            <a:r>
              <a:rPr lang="en-US" sz="1800" b="0" dirty="0"/>
              <a:t> is authored on GitHub in a plaintext source format called </a:t>
            </a:r>
            <a:r>
              <a:rPr lang="en-US" sz="1800" dirty="0"/>
              <a:t>Ecmarkup</a:t>
            </a:r>
            <a:r>
              <a:rPr lang="en-US" sz="1800" b="0" dirty="0"/>
              <a:t>. </a:t>
            </a:r>
          </a:p>
          <a:p>
            <a:pPr lvl="1"/>
            <a:r>
              <a:rPr lang="en-US" sz="1800" b="0" dirty="0" err="1"/>
              <a:t>Ecmarkup</a:t>
            </a:r>
            <a:r>
              <a:rPr lang="en-US" sz="1800" b="0" dirty="0"/>
              <a:t> is an HTML and Markdown dialect that provides a framework and toolset for authoring ECMAScript specifications in plaintext and processing the specification into a full-featured HTML rendering that follows the editorial conventions for this document. </a:t>
            </a:r>
          </a:p>
          <a:p>
            <a:pPr lvl="1"/>
            <a:r>
              <a:rPr lang="en-US" sz="1800" b="0" dirty="0"/>
              <a:t>Ecmarkup builds on and integrates a number of other formats and technologies including </a:t>
            </a:r>
            <a:r>
              <a:rPr lang="en-US" sz="1800" dirty="0" err="1"/>
              <a:t>Grammarkdown</a:t>
            </a:r>
            <a:r>
              <a:rPr lang="en-US" sz="1800" b="0" dirty="0"/>
              <a:t> for defining syntax and </a:t>
            </a:r>
            <a:r>
              <a:rPr lang="en-US" sz="1800" dirty="0" err="1"/>
              <a:t>Ecmarkdown</a:t>
            </a:r>
            <a:r>
              <a:rPr lang="en-US" sz="1800" b="0" dirty="0"/>
              <a:t> for authoring algorithm steps.</a:t>
            </a:r>
          </a:p>
          <a:p>
            <a:r>
              <a:rPr lang="en-US" sz="1800" dirty="0"/>
              <a:t>ECMA-262</a:t>
            </a:r>
            <a:r>
              <a:rPr lang="en-US" sz="1800" b="0" dirty="0"/>
              <a:t> is currently published in </a:t>
            </a:r>
            <a:r>
              <a:rPr lang="en-US" sz="1800" dirty="0"/>
              <a:t>interactive html </a:t>
            </a:r>
            <a:r>
              <a:rPr lang="en-US" sz="1800" b="0" dirty="0"/>
              <a:t>and in a </a:t>
            </a:r>
            <a:r>
              <a:rPr lang="en-US" sz="1800" dirty="0"/>
              <a:t>book-like PDF format</a:t>
            </a:r>
            <a:r>
              <a:rPr lang="en-US" sz="1800" b="0" dirty="0"/>
              <a:t>. </a:t>
            </a:r>
          </a:p>
          <a:p>
            <a:pPr lvl="1"/>
            <a:r>
              <a:rPr lang="en-US" sz="1800" b="0" dirty="0"/>
              <a:t>html format is built in the process</a:t>
            </a:r>
          </a:p>
          <a:p>
            <a:pPr lvl="1"/>
            <a:r>
              <a:rPr lang="en-US" sz="1800" b="1" dirty="0"/>
              <a:t>PDF format </a:t>
            </a:r>
            <a:r>
              <a:rPr lang="en-US" sz="1800" b="0" dirty="0"/>
              <a:t>needs every year a manual process</a:t>
            </a:r>
          </a:p>
          <a:p>
            <a:r>
              <a:rPr lang="en-US" sz="1800" b="0" dirty="0"/>
              <a:t>The yearly download of the PDF version is between 30-40K</a:t>
            </a:r>
            <a:endParaRPr lang="en-US" sz="1800" dirty="0"/>
          </a:p>
        </p:txBody>
      </p:sp>
      <p:sp>
        <p:nvSpPr>
          <p:cNvPr id="4" name="Footer Placeholder 3">
            <a:extLst>
              <a:ext uri="{FF2B5EF4-FFF2-40B4-BE49-F238E27FC236}">
                <a16:creationId xmlns:a16="http://schemas.microsoft.com/office/drawing/2014/main" id="{9D5A73A6-9180-B6C2-E32E-20A5D51532F6}"/>
              </a:ext>
            </a:extLst>
          </p:cNvPr>
          <p:cNvSpPr>
            <a:spLocks noGrp="1"/>
          </p:cNvSpPr>
          <p:nvPr>
            <p:ph type="ftr" sz="quarter" idx="10"/>
          </p:nvPr>
        </p:nvSpPr>
        <p:spPr/>
        <p:txBody>
          <a:bodyPr/>
          <a:lstStyle/>
          <a:p>
            <a:pPr>
              <a:defRPr/>
            </a:pPr>
            <a:r>
              <a:rPr lang="en-US" altLang="en-US"/>
              <a:t>Rue du Rhône 114 - CH-1204 Geneva - T: +41 22 849 6000 - F: +41 22 849 6001 - www.ecma-international.org   </a:t>
            </a:r>
            <a:fld id="{3DE82F46-3B50-47E2-B51E-B1BE8D4C16ED}" type="slidenum">
              <a:rPr lang="en-US" altLang="en-US" smtClean="0"/>
              <a:pPr>
                <a:defRPr/>
              </a:pPr>
              <a:t>7</a:t>
            </a:fld>
            <a:endParaRPr lang="en-US" altLang="en-US"/>
          </a:p>
        </p:txBody>
      </p:sp>
    </p:spTree>
    <p:extLst>
      <p:ext uri="{BB962C8B-B14F-4D97-AF65-F5344CB8AC3E}">
        <p14:creationId xmlns:p14="http://schemas.microsoft.com/office/powerpoint/2010/main" val="166830407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1163E-CDD2-1EE7-4225-60B4984E6078}"/>
              </a:ext>
            </a:extLst>
          </p:cNvPr>
          <p:cNvSpPr>
            <a:spLocks noGrp="1"/>
          </p:cNvSpPr>
          <p:nvPr>
            <p:ph type="title"/>
          </p:nvPr>
        </p:nvSpPr>
        <p:spPr/>
        <p:txBody>
          <a:bodyPr/>
          <a:lstStyle/>
          <a:p>
            <a:r>
              <a:rPr lang="en-US" dirty="0"/>
              <a:t>One </a:t>
            </a:r>
            <a:r>
              <a:rPr lang="en-US" dirty="0" err="1"/>
              <a:t>Proposal:“diploma</a:t>
            </a:r>
            <a:r>
              <a:rPr lang="en-US" dirty="0"/>
              <a:t> work” at Bergen University</a:t>
            </a:r>
          </a:p>
        </p:txBody>
      </p:sp>
      <p:sp>
        <p:nvSpPr>
          <p:cNvPr id="3" name="Content Placeholder 2">
            <a:extLst>
              <a:ext uri="{FF2B5EF4-FFF2-40B4-BE49-F238E27FC236}">
                <a16:creationId xmlns:a16="http://schemas.microsoft.com/office/drawing/2014/main" id="{C244AA6F-F486-86C6-C249-34794082F823}"/>
              </a:ext>
            </a:extLst>
          </p:cNvPr>
          <p:cNvSpPr>
            <a:spLocks noGrp="1"/>
          </p:cNvSpPr>
          <p:nvPr>
            <p:ph idx="1"/>
          </p:nvPr>
        </p:nvSpPr>
        <p:spPr>
          <a:xfrm>
            <a:off x="457200" y="1444932"/>
            <a:ext cx="8229600" cy="4852351"/>
          </a:xfrm>
        </p:spPr>
        <p:txBody>
          <a:bodyPr/>
          <a:lstStyle/>
          <a:p>
            <a:r>
              <a:rPr lang="en-US" sz="1800" dirty="0" err="1"/>
              <a:t>Ecmarkup</a:t>
            </a:r>
            <a:r>
              <a:rPr lang="en-US" sz="1800" b="0" dirty="0"/>
              <a:t> should be extended for ES2025 to have built in two alternative output formats:</a:t>
            </a:r>
          </a:p>
          <a:p>
            <a:pPr lvl="1"/>
            <a:r>
              <a:rPr lang="en-US" sz="1800" dirty="0"/>
              <a:t>Interactive html</a:t>
            </a:r>
          </a:p>
          <a:p>
            <a:pPr lvl="1"/>
            <a:r>
              <a:rPr lang="en-US" sz="1800" b="0" dirty="0"/>
              <a:t>Book-like PDF</a:t>
            </a:r>
          </a:p>
          <a:p>
            <a:r>
              <a:rPr lang="en-US" sz="1800" b="0" dirty="0"/>
              <a:t>It is proposed that either a “Bachelor's degree” or a “ Master's degree” student (whatever fits better according to the practice of the Bergen University) should be tasked with the following “diploma work”:</a:t>
            </a:r>
          </a:p>
          <a:p>
            <a:pPr lvl="1"/>
            <a:r>
              <a:rPr lang="en-US" sz="1800" b="0" dirty="0"/>
              <a:t>Define for the Book-like PDF a set of publication requirements</a:t>
            </a:r>
          </a:p>
          <a:p>
            <a:pPr lvl="1"/>
            <a:r>
              <a:rPr lang="en-US" sz="1800" b="0" dirty="0"/>
              <a:t>Analyze and describe the </a:t>
            </a:r>
            <a:r>
              <a:rPr lang="en-US" sz="1800" dirty="0"/>
              <a:t>Ecmarkup</a:t>
            </a:r>
            <a:r>
              <a:rPr lang="en-US" sz="1800" b="0" dirty="0"/>
              <a:t> process as used by TC39</a:t>
            </a:r>
          </a:p>
          <a:p>
            <a:pPr lvl="1"/>
            <a:r>
              <a:rPr lang="en-US" sz="1800" b="0" dirty="0"/>
              <a:t>Design and implement the requirements into </a:t>
            </a:r>
            <a:r>
              <a:rPr lang="en-US" sz="1800" dirty="0"/>
              <a:t>Ecmarkup</a:t>
            </a:r>
          </a:p>
          <a:p>
            <a:pPr lvl="1"/>
            <a:r>
              <a:rPr lang="en-US" sz="1800" b="0" dirty="0"/>
              <a:t>Document and defend both in a “diploma work”</a:t>
            </a:r>
          </a:p>
          <a:p>
            <a:pPr lvl="1"/>
            <a:r>
              <a:rPr lang="en-US" sz="1800" b="0" dirty="0"/>
              <a:t>Pass the result to </a:t>
            </a:r>
            <a:r>
              <a:rPr lang="en-US" sz="1800" b="0" dirty="0" err="1"/>
              <a:t>Ecma</a:t>
            </a:r>
            <a:r>
              <a:rPr lang="en-US" sz="1800" b="0" dirty="0"/>
              <a:t> for use in the TC39 </a:t>
            </a:r>
            <a:r>
              <a:rPr lang="en-US" sz="1800" dirty="0"/>
              <a:t>Ecmarkup</a:t>
            </a:r>
            <a:r>
              <a:rPr lang="en-US" sz="1800" b="0" dirty="0"/>
              <a:t> process</a:t>
            </a:r>
          </a:p>
        </p:txBody>
      </p:sp>
      <p:sp>
        <p:nvSpPr>
          <p:cNvPr id="4" name="Footer Placeholder 3">
            <a:extLst>
              <a:ext uri="{FF2B5EF4-FFF2-40B4-BE49-F238E27FC236}">
                <a16:creationId xmlns:a16="http://schemas.microsoft.com/office/drawing/2014/main" id="{9D5A73A6-9180-B6C2-E32E-20A5D51532F6}"/>
              </a:ext>
            </a:extLst>
          </p:cNvPr>
          <p:cNvSpPr>
            <a:spLocks noGrp="1"/>
          </p:cNvSpPr>
          <p:nvPr>
            <p:ph type="ftr" sz="quarter" idx="10"/>
          </p:nvPr>
        </p:nvSpPr>
        <p:spPr/>
        <p:txBody>
          <a:bodyPr/>
          <a:lstStyle/>
          <a:p>
            <a:pPr>
              <a:defRPr/>
            </a:pPr>
            <a:r>
              <a:rPr lang="en-US" altLang="en-US" dirty="0"/>
              <a:t>Rue du Rhône 114 - CH-1204 Geneva - T: +41 22 849 6000 - F: +41 22 849 6001 - www.ecma-international.org   </a:t>
            </a:r>
            <a:fld id="{3DE82F46-3B50-47E2-B51E-B1BE8D4C16ED}" type="slidenum">
              <a:rPr lang="en-US" altLang="en-US" smtClean="0"/>
              <a:pPr>
                <a:defRPr/>
              </a:pPr>
              <a:t>8</a:t>
            </a:fld>
            <a:endParaRPr lang="en-US" altLang="en-US" dirty="0"/>
          </a:p>
        </p:txBody>
      </p:sp>
    </p:spTree>
    <p:extLst>
      <p:ext uri="{BB962C8B-B14F-4D97-AF65-F5344CB8AC3E}">
        <p14:creationId xmlns:p14="http://schemas.microsoft.com/office/powerpoint/2010/main" val="318510667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07F10-BC96-C51C-5095-CEC2324E06C0}"/>
              </a:ext>
            </a:extLst>
          </p:cNvPr>
          <p:cNvSpPr>
            <a:spLocks noGrp="1"/>
          </p:cNvSpPr>
          <p:nvPr>
            <p:ph type="title"/>
          </p:nvPr>
        </p:nvSpPr>
        <p:spPr/>
        <p:txBody>
          <a:bodyPr/>
          <a:lstStyle/>
          <a:p>
            <a:r>
              <a:rPr lang="en-US" dirty="0"/>
              <a:t>Needs, support and results</a:t>
            </a:r>
          </a:p>
        </p:txBody>
      </p:sp>
      <p:sp>
        <p:nvSpPr>
          <p:cNvPr id="3" name="Content Placeholder 2">
            <a:extLst>
              <a:ext uri="{FF2B5EF4-FFF2-40B4-BE49-F238E27FC236}">
                <a16:creationId xmlns:a16="http://schemas.microsoft.com/office/drawing/2014/main" id="{344ED55B-55D2-0E4A-7413-74172F44C8A8}"/>
              </a:ext>
            </a:extLst>
          </p:cNvPr>
          <p:cNvSpPr>
            <a:spLocks noGrp="1"/>
          </p:cNvSpPr>
          <p:nvPr>
            <p:ph idx="1"/>
          </p:nvPr>
        </p:nvSpPr>
        <p:spPr>
          <a:xfrm>
            <a:off x="457200" y="1444932"/>
            <a:ext cx="8229600" cy="4811713"/>
          </a:xfrm>
        </p:spPr>
        <p:txBody>
          <a:bodyPr/>
          <a:lstStyle/>
          <a:p>
            <a:r>
              <a:rPr lang="en-US" sz="1800" b="0" dirty="0"/>
              <a:t>An interested Batchelor/Master Student who is willing to learn and apply the needed skills (like ECMAScript (JavaScript), Node.js, html, pdf, </a:t>
            </a:r>
            <a:r>
              <a:rPr lang="en-US" sz="1800" b="0" dirty="0" err="1"/>
              <a:t>Ecma</a:t>
            </a:r>
            <a:r>
              <a:rPr lang="en-US" sz="1800" b="0" dirty="0"/>
              <a:t> standard publication template, etc.) to produce a new variant of Ecmarkup. </a:t>
            </a:r>
          </a:p>
          <a:p>
            <a:r>
              <a:rPr lang="en-US" sz="1800" b="0" dirty="0"/>
              <a:t>Support:</a:t>
            </a:r>
          </a:p>
          <a:p>
            <a:pPr lvl="1"/>
            <a:r>
              <a:rPr lang="en-US" sz="1800" b="0" dirty="0"/>
              <a:t>Tutor by the University of Bergen</a:t>
            </a:r>
          </a:p>
          <a:p>
            <a:pPr lvl="1"/>
            <a:r>
              <a:rPr lang="en-US" sz="1800" b="0" dirty="0"/>
              <a:t>TC39 expert who knows </a:t>
            </a:r>
            <a:r>
              <a:rPr lang="en-US" sz="1800" b="0" dirty="0" err="1"/>
              <a:t>Ecmarkup</a:t>
            </a:r>
            <a:endParaRPr lang="en-US" sz="1800" dirty="0"/>
          </a:p>
          <a:p>
            <a:pPr marL="179387" lvl="1" indent="0">
              <a:buNone/>
            </a:pPr>
            <a:endParaRPr lang="en-US" sz="1800" b="0" dirty="0"/>
          </a:p>
          <a:p>
            <a:r>
              <a:rPr lang="en-US" sz="1800" b="0" dirty="0"/>
              <a:t>In case of successful implementation </a:t>
            </a:r>
            <a:r>
              <a:rPr lang="en-US" sz="1800" b="0" dirty="0" err="1"/>
              <a:t>Ecma</a:t>
            </a:r>
            <a:r>
              <a:rPr lang="en-US" sz="1800" b="0" dirty="0"/>
              <a:t> would take over and use the extended Ecmarkup in ES2025 (and beyond…).</a:t>
            </a:r>
          </a:p>
          <a:p>
            <a:r>
              <a:rPr lang="en-US" sz="1800" b="0" dirty="0"/>
              <a:t>The Batchelor/Master Student could also get credit in the ECMA-262 specification. </a:t>
            </a:r>
          </a:p>
          <a:p>
            <a:r>
              <a:rPr lang="en-US" sz="1800" b="0" dirty="0" err="1"/>
              <a:t>Ecma</a:t>
            </a:r>
            <a:r>
              <a:rPr lang="en-US" sz="1800" b="0" dirty="0"/>
              <a:t> would be willing to sponsor the work both for ES2025 (and beyond…)</a:t>
            </a:r>
          </a:p>
        </p:txBody>
      </p:sp>
      <p:sp>
        <p:nvSpPr>
          <p:cNvPr id="4" name="Footer Placeholder 3">
            <a:extLst>
              <a:ext uri="{FF2B5EF4-FFF2-40B4-BE49-F238E27FC236}">
                <a16:creationId xmlns:a16="http://schemas.microsoft.com/office/drawing/2014/main" id="{A5FCD6CF-1EAB-D509-2803-8B1C350D76A1}"/>
              </a:ext>
            </a:extLst>
          </p:cNvPr>
          <p:cNvSpPr>
            <a:spLocks noGrp="1"/>
          </p:cNvSpPr>
          <p:nvPr>
            <p:ph type="ftr" sz="quarter" idx="10"/>
          </p:nvPr>
        </p:nvSpPr>
        <p:spPr/>
        <p:txBody>
          <a:bodyPr/>
          <a:lstStyle/>
          <a:p>
            <a:pPr>
              <a:defRPr/>
            </a:pPr>
            <a:r>
              <a:rPr lang="en-US" altLang="en-US" dirty="0"/>
              <a:t>Rue du Rhône 114 - CH-1204 Geneva - T: +41 22 849 6000 - F: +41 22 849 6001 - www.ecma-international.org   </a:t>
            </a:r>
            <a:fld id="{3DE82F46-3B50-47E2-B51E-B1BE8D4C16ED}" type="slidenum">
              <a:rPr lang="en-US" altLang="en-US" smtClean="0"/>
              <a:pPr>
                <a:defRPr/>
              </a:pPr>
              <a:t>9</a:t>
            </a:fld>
            <a:endParaRPr lang="en-US" altLang="en-US" dirty="0"/>
          </a:p>
        </p:txBody>
      </p:sp>
    </p:spTree>
    <p:extLst>
      <p:ext uri="{BB962C8B-B14F-4D97-AF65-F5344CB8AC3E}">
        <p14:creationId xmlns:p14="http://schemas.microsoft.com/office/powerpoint/2010/main" val="491183331"/>
      </p:ext>
    </p:extLst>
  </p:cSld>
  <p:clrMapOvr>
    <a:masterClrMapping/>
  </p:clrMapOvr>
  <p:transition/>
</p:sld>
</file>

<file path=ppt/theme/theme1.xml><?xml version="1.0" encoding="utf-8"?>
<a:theme xmlns:a="http://schemas.openxmlformats.org/drawingml/2006/main" name="Ecma_Presentation1">
  <a:themeElements>
    <a:clrScheme name="Default Design 10">
      <a:dk1>
        <a:srgbClr val="000000"/>
      </a:dk1>
      <a:lt1>
        <a:srgbClr val="FFFFFF"/>
      </a:lt1>
      <a:dk2>
        <a:srgbClr val="9EADAE"/>
      </a:dk2>
      <a:lt2>
        <a:srgbClr val="5F5F5F"/>
      </a:lt2>
      <a:accent1>
        <a:srgbClr val="D4D6DE"/>
      </a:accent1>
      <a:accent2>
        <a:srgbClr val="B9C3C7"/>
      </a:accent2>
      <a:accent3>
        <a:srgbClr val="FFFFFF"/>
      </a:accent3>
      <a:accent4>
        <a:srgbClr val="000000"/>
      </a:accent4>
      <a:accent5>
        <a:srgbClr val="E6E8EC"/>
      </a:accent5>
      <a:accent6>
        <a:srgbClr val="A7B0B4"/>
      </a:accent6>
      <a:hlink>
        <a:srgbClr val="FF9900"/>
      </a:hlink>
      <a:folHlink>
        <a:srgbClr val="E48800"/>
      </a:folHlink>
    </a:clrScheme>
    <a:fontScheme name="Default Design">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bg2"/>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12700" cap="flat" cmpd="sng" algn="ctr">
          <a:solidFill>
            <a:schemeClr val="bg2"/>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Default Design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Default Design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Default Design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Design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Default Design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Default Design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Default Design 10">
        <a:dk1>
          <a:srgbClr val="000000"/>
        </a:dk1>
        <a:lt1>
          <a:srgbClr val="FFFFFF"/>
        </a:lt1>
        <a:dk2>
          <a:srgbClr val="9EADAE"/>
        </a:dk2>
        <a:lt2>
          <a:srgbClr val="5F5F5F"/>
        </a:lt2>
        <a:accent1>
          <a:srgbClr val="D4D6DE"/>
        </a:accent1>
        <a:accent2>
          <a:srgbClr val="B9C3C7"/>
        </a:accent2>
        <a:accent3>
          <a:srgbClr val="FFFFFF"/>
        </a:accent3>
        <a:accent4>
          <a:srgbClr val="000000"/>
        </a:accent4>
        <a:accent5>
          <a:srgbClr val="E6E8EC"/>
        </a:accent5>
        <a:accent6>
          <a:srgbClr val="A7B0B4"/>
        </a:accent6>
        <a:hlink>
          <a:srgbClr val="FF9900"/>
        </a:hlink>
        <a:folHlink>
          <a:srgbClr val="E48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Ecma_Presentation1">
  <a:themeElements>
    <a:clrScheme name="Default Design 10">
      <a:dk1>
        <a:srgbClr val="000000"/>
      </a:dk1>
      <a:lt1>
        <a:srgbClr val="FFFFFF"/>
      </a:lt1>
      <a:dk2>
        <a:srgbClr val="9EADAE"/>
      </a:dk2>
      <a:lt2>
        <a:srgbClr val="5F5F5F"/>
      </a:lt2>
      <a:accent1>
        <a:srgbClr val="D4D6DE"/>
      </a:accent1>
      <a:accent2>
        <a:srgbClr val="B9C3C7"/>
      </a:accent2>
      <a:accent3>
        <a:srgbClr val="FFFFFF"/>
      </a:accent3>
      <a:accent4>
        <a:srgbClr val="000000"/>
      </a:accent4>
      <a:accent5>
        <a:srgbClr val="E6E8EC"/>
      </a:accent5>
      <a:accent6>
        <a:srgbClr val="A7B0B4"/>
      </a:accent6>
      <a:hlink>
        <a:srgbClr val="FF9900"/>
      </a:hlink>
      <a:folHlink>
        <a:srgbClr val="E48800"/>
      </a:folHlink>
    </a:clrScheme>
    <a:fontScheme name="Default Design">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bg2"/>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12700" cap="flat" cmpd="sng" algn="ctr">
          <a:solidFill>
            <a:schemeClr val="bg2"/>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Default Design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Default Design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Default Design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Design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Default Design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Default Design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Default Design 10">
        <a:dk1>
          <a:srgbClr val="000000"/>
        </a:dk1>
        <a:lt1>
          <a:srgbClr val="FFFFFF"/>
        </a:lt1>
        <a:dk2>
          <a:srgbClr val="9EADAE"/>
        </a:dk2>
        <a:lt2>
          <a:srgbClr val="5F5F5F"/>
        </a:lt2>
        <a:accent1>
          <a:srgbClr val="D4D6DE"/>
        </a:accent1>
        <a:accent2>
          <a:srgbClr val="B9C3C7"/>
        </a:accent2>
        <a:accent3>
          <a:srgbClr val="FFFFFF"/>
        </a:accent3>
        <a:accent4>
          <a:srgbClr val="000000"/>
        </a:accent4>
        <a:accent5>
          <a:srgbClr val="E6E8EC"/>
        </a:accent5>
        <a:accent6>
          <a:srgbClr val="A7B0B4"/>
        </a:accent6>
        <a:hlink>
          <a:srgbClr val="FF9900"/>
        </a:hlink>
        <a:folHlink>
          <a:srgbClr val="E488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3042</Words>
  <Application>Microsoft Office PowerPoint</Application>
  <PresentationFormat>On-screen Show (4:3)</PresentationFormat>
  <Paragraphs>542</Paragraphs>
  <Slides>24</Slides>
  <Notes>10</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24</vt:i4>
      </vt:variant>
    </vt:vector>
  </HeadingPairs>
  <TitlesOfParts>
    <vt:vector size="30" baseType="lpstr">
      <vt:lpstr>Arial</vt:lpstr>
      <vt:lpstr>Calibri</vt:lpstr>
      <vt:lpstr>Verdana</vt:lpstr>
      <vt:lpstr>Ecma_Presentation1</vt:lpstr>
      <vt:lpstr>1_Ecma_Presentation1</vt:lpstr>
      <vt:lpstr>Worksheet</vt:lpstr>
      <vt:lpstr>Report from the TC39 Secretariat </vt:lpstr>
      <vt:lpstr>Table of Content</vt:lpstr>
      <vt:lpstr>Summary and Conclusion Contribution</vt:lpstr>
      <vt:lpstr> Invited Expert</vt:lpstr>
      <vt:lpstr>2024 Nominations</vt:lpstr>
      <vt:lpstr>Solution for ES2023  «Nice PDF» version</vt:lpstr>
      <vt:lpstr>Current ECMA-262 authoring and publication process</vt:lpstr>
      <vt:lpstr>One Proposal:“diploma work” at Bergen University</vt:lpstr>
      <vt:lpstr>Needs, support and results</vt:lpstr>
      <vt:lpstr>Ecma TC39 standards in  ISO/IEC JTC1 </vt:lpstr>
      <vt:lpstr>New projects Other items</vt:lpstr>
      <vt:lpstr>PowerPoint Presentation</vt:lpstr>
      <vt:lpstr>Lists of Ecma documents  of interest to TC39</vt:lpstr>
      <vt:lpstr>Latest documents Ecma TC39</vt:lpstr>
      <vt:lpstr>Latest documents Ecma GA</vt:lpstr>
      <vt:lpstr>TC39 Meeting Participation</vt:lpstr>
      <vt:lpstr>Top 5 Download Ecma Standards 1 January – 31 August 2023 </vt:lpstr>
      <vt:lpstr>Access of Ecma Standards cont. </vt:lpstr>
      <vt:lpstr>Access of Ecma Standards cont. </vt:lpstr>
      <vt:lpstr>Download of Ecma Technical Reports </vt:lpstr>
      <vt:lpstr>Download of Ecma Standards 1 January – 31 August 2023 </vt:lpstr>
      <vt:lpstr>TC39 Plenary Schedule 2023</vt:lpstr>
      <vt:lpstr> GA dates and venue ExeCom dates and venue</vt:lpstr>
      <vt:lpstr>Questions?</vt:lpstr>
    </vt:vector>
  </TitlesOfParts>
  <Company>Rue des Uttins 1b, Morges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from the TC39 Secretariat, September 2023</dc:title>
  <dc:creator>Istvan Sebestyen</dc:creator>
  <cp:lastModifiedBy>Patrick Charollais</cp:lastModifiedBy>
  <cp:revision>712</cp:revision>
  <cp:lastPrinted>2019-01-04T13:08:03Z</cp:lastPrinted>
  <dcterms:created xsi:type="dcterms:W3CDTF">2016-02-28T13:28:00Z</dcterms:created>
  <dcterms:modified xsi:type="dcterms:W3CDTF">2023-09-20T15:36:32Z</dcterms:modified>
</cp:coreProperties>
</file>